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43"/>
  </p:notesMasterIdLst>
  <p:sldIdLst>
    <p:sldId id="256" r:id="rId3"/>
    <p:sldId id="257" r:id="rId4"/>
    <p:sldId id="258" r:id="rId5"/>
    <p:sldId id="260" r:id="rId6"/>
    <p:sldId id="261" r:id="rId7"/>
    <p:sldId id="263" r:id="rId8"/>
    <p:sldId id="265" r:id="rId9"/>
    <p:sldId id="266" r:id="rId10"/>
    <p:sldId id="267" r:id="rId11"/>
    <p:sldId id="269" r:id="rId12"/>
    <p:sldId id="271" r:id="rId13"/>
    <p:sldId id="273" r:id="rId14"/>
    <p:sldId id="274" r:id="rId15"/>
    <p:sldId id="278" r:id="rId16"/>
    <p:sldId id="282" r:id="rId17"/>
    <p:sldId id="283" r:id="rId18"/>
    <p:sldId id="287" r:id="rId19"/>
    <p:sldId id="291" r:id="rId20"/>
    <p:sldId id="292" r:id="rId21"/>
    <p:sldId id="293" r:id="rId22"/>
    <p:sldId id="315" r:id="rId23"/>
    <p:sldId id="318" r:id="rId24"/>
    <p:sldId id="321" r:id="rId25"/>
    <p:sldId id="323" r:id="rId26"/>
    <p:sldId id="324" r:id="rId27"/>
    <p:sldId id="325" r:id="rId28"/>
    <p:sldId id="326" r:id="rId29"/>
    <p:sldId id="327" r:id="rId30"/>
    <p:sldId id="328" r:id="rId31"/>
    <p:sldId id="329" r:id="rId32"/>
    <p:sldId id="330" r:id="rId33"/>
    <p:sldId id="331" r:id="rId34"/>
    <p:sldId id="332" r:id="rId35"/>
    <p:sldId id="333" r:id="rId36"/>
    <p:sldId id="334" r:id="rId37"/>
    <p:sldId id="335" r:id="rId38"/>
    <p:sldId id="336" r:id="rId39"/>
    <p:sldId id="337" r:id="rId40"/>
    <p:sldId id="338" r:id="rId41"/>
    <p:sldId id="339" r:id="rId42"/>
  </p:sldIdLst>
  <p:sldSz cx="9144000" cy="5143500" type="screen16x9"/>
  <p:notesSz cx="6858000" cy="9144000"/>
  <p:embeddedFontLst>
    <p:embeddedFont>
      <p:font typeface="Advent Pro" panose="020B0604020202020204" charset="0"/>
      <p:regular r:id="rId44"/>
      <p:bold r:id="rId45"/>
    </p:embeddedFont>
    <p:embeddedFont>
      <p:font typeface="Advent Pro Medium" panose="020B0604020202020204" charset="0"/>
      <p:regular r:id="rId46"/>
      <p:bold r:id="rId47"/>
    </p:embeddedFont>
    <p:embeddedFont>
      <p:font typeface="Amatic SC" panose="00000500000000000000" pitchFamily="2" charset="-79"/>
      <p:regular r:id="rId48"/>
      <p:bold r:id="rId49"/>
    </p:embeddedFont>
    <p:embeddedFont>
      <p:font typeface="Calibri" panose="020F0502020204030204" pitchFamily="34" charset="0"/>
      <p:regular r:id="rId50"/>
      <p:bold r:id="rId51"/>
      <p:italic r:id="rId52"/>
      <p:boldItalic r:id="rId53"/>
    </p:embeddedFont>
    <p:embeddedFont>
      <p:font typeface="Lato" panose="020F0502020204030203" pitchFamily="34" charset="0"/>
      <p:regular r:id="rId54"/>
      <p:bold r:id="rId55"/>
      <p:italic r:id="rId56"/>
      <p:boldItalic r:id="rId57"/>
    </p:embeddedFont>
    <p:embeddedFont>
      <p:font typeface="Lato Black" panose="020F0502020204030203" pitchFamily="34" charset="0"/>
      <p:bold r:id="rId58"/>
      <p:boldItalic r:id="rId59"/>
    </p:embeddedFont>
    <p:embeddedFont>
      <p:font typeface="Orbitron" panose="020B0604020202020204" charset="0"/>
      <p:regular r:id="rId60"/>
      <p:bold r:id="rId61"/>
    </p:embeddedFont>
    <p:embeddedFont>
      <p:font typeface="Orbitron ExtraBold" panose="020B0604020202020204" charset="0"/>
      <p:bold r:id="rId62"/>
    </p:embeddedFont>
    <p:embeddedFont>
      <p:font typeface="Proxima Nova" panose="020B0604020202020204" charset="0"/>
      <p:regular r:id="rId63"/>
      <p:bold r:id="rId64"/>
      <p:italic r:id="rId65"/>
      <p:boldItalic r:id="rId66"/>
    </p:embeddedFont>
    <p:embeddedFont>
      <p:font typeface="Proxima Nova Semibold" panose="020B0604020202020204" charset="0"/>
      <p:regular r:id="rId67"/>
      <p:bold r:id="rId68"/>
      <p:boldItalic r:id="rId69"/>
    </p:embeddedFont>
    <p:embeddedFont>
      <p:font typeface="Roboto Medium" panose="02000000000000000000" pitchFamily="2"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420B"/>
    <a:srgbClr val="401C06"/>
    <a:srgbClr val="963A0A"/>
    <a:srgbClr val="753209"/>
    <a:srgbClr val="485935"/>
    <a:srgbClr val="3C401F"/>
    <a:srgbClr val="592607"/>
    <a:srgbClr val="464941"/>
    <a:srgbClr val="5558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B1E95E7-126D-4EB3-80D2-943B497BFE57}">
  <a:tblStyle styleId="{4B1E95E7-126D-4EB3-80D2-943B497BFE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114" y="3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font" Target="fonts/font25.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font" Target="fonts/font23.fntdata"/><Relationship Id="rId74"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8.fntdata"/><Relationship Id="rId72" Type="http://schemas.openxmlformats.org/officeDocument/2006/relationships/font" Target="fonts/font2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font" Target="fonts/font30.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7.fntdata"/><Relationship Id="rId55" Type="http://schemas.openxmlformats.org/officeDocument/2006/relationships/font" Target="fonts/font12.fntdata"/><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28.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10.gif>
</file>

<file path=ppt/media/image11.png>
</file>

<file path=ppt/media/image2.png>
</file>

<file path=ppt/media/image3.png>
</file>

<file path=ppt/media/image4.jpg>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9"/>
        <p:cNvGrpSpPr/>
        <p:nvPr/>
      </p:nvGrpSpPr>
      <p:grpSpPr>
        <a:xfrm>
          <a:off x="0" y="0"/>
          <a:ext cx="0" cy="0"/>
          <a:chOff x="0" y="0"/>
          <a:chExt cx="0" cy="0"/>
        </a:xfrm>
      </p:grpSpPr>
      <p:sp>
        <p:nvSpPr>
          <p:cNvPr id="5490" name="Google Shape;549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1" name="Google Shape;549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9"/>
        <p:cNvGrpSpPr/>
        <p:nvPr/>
      </p:nvGrpSpPr>
      <p:grpSpPr>
        <a:xfrm>
          <a:off x="0" y="0"/>
          <a:ext cx="0" cy="0"/>
          <a:chOff x="0" y="0"/>
          <a:chExt cx="0" cy="0"/>
        </a:xfrm>
      </p:grpSpPr>
      <p:sp>
        <p:nvSpPr>
          <p:cNvPr id="5950" name="Google Shape;5950;g6edfa80311_0_1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1" name="Google Shape;5951;g6edfa80311_0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3"/>
        <p:cNvGrpSpPr/>
        <p:nvPr/>
      </p:nvGrpSpPr>
      <p:grpSpPr>
        <a:xfrm>
          <a:off x="0" y="0"/>
          <a:ext cx="0" cy="0"/>
          <a:chOff x="0" y="0"/>
          <a:chExt cx="0" cy="0"/>
        </a:xfrm>
      </p:grpSpPr>
      <p:sp>
        <p:nvSpPr>
          <p:cNvPr id="6014" name="Google Shape;6014;g6edfa80311_0_37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5" name="Google Shape;6015;g6edfa80311_0_37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6"/>
        <p:cNvGrpSpPr/>
        <p:nvPr/>
      </p:nvGrpSpPr>
      <p:grpSpPr>
        <a:xfrm>
          <a:off x="0" y="0"/>
          <a:ext cx="0" cy="0"/>
          <a:chOff x="0" y="0"/>
          <a:chExt cx="0" cy="0"/>
        </a:xfrm>
      </p:grpSpPr>
      <p:sp>
        <p:nvSpPr>
          <p:cNvPr id="6057" name="Google Shape;6057;g6edfa80311_0_1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8" name="Google Shape;6058;g6edfa80311_0_1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0"/>
        <p:cNvGrpSpPr/>
        <p:nvPr/>
      </p:nvGrpSpPr>
      <p:grpSpPr>
        <a:xfrm>
          <a:off x="0" y="0"/>
          <a:ext cx="0" cy="0"/>
          <a:chOff x="0" y="0"/>
          <a:chExt cx="0" cy="0"/>
        </a:xfrm>
      </p:grpSpPr>
      <p:sp>
        <p:nvSpPr>
          <p:cNvPr id="6151" name="Google Shape;6151;g6edfa80311_0_1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2" name="Google Shape;6152;g6edfa80311_0_1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2"/>
        <p:cNvGrpSpPr/>
        <p:nvPr/>
      </p:nvGrpSpPr>
      <p:grpSpPr>
        <a:xfrm>
          <a:off x="0" y="0"/>
          <a:ext cx="0" cy="0"/>
          <a:chOff x="0" y="0"/>
          <a:chExt cx="0" cy="0"/>
        </a:xfrm>
      </p:grpSpPr>
      <p:sp>
        <p:nvSpPr>
          <p:cNvPr id="6233" name="Google Shape;6233;g6edfa80311_0_338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4" name="Google Shape;6234;g6edfa80311_0_33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1"/>
        <p:cNvGrpSpPr/>
        <p:nvPr/>
      </p:nvGrpSpPr>
      <p:grpSpPr>
        <a:xfrm>
          <a:off x="0" y="0"/>
          <a:ext cx="0" cy="0"/>
          <a:chOff x="0" y="0"/>
          <a:chExt cx="0" cy="0"/>
        </a:xfrm>
      </p:grpSpPr>
      <p:sp>
        <p:nvSpPr>
          <p:cNvPr id="6852" name="Google Shape;6852;g6edfa80311_0_35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3" name="Google Shape;6853;g6edfa80311_0_35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0"/>
        <p:cNvGrpSpPr/>
        <p:nvPr/>
      </p:nvGrpSpPr>
      <p:grpSpPr>
        <a:xfrm>
          <a:off x="0" y="0"/>
          <a:ext cx="0" cy="0"/>
          <a:chOff x="0" y="0"/>
          <a:chExt cx="0" cy="0"/>
        </a:xfrm>
      </p:grpSpPr>
      <p:sp>
        <p:nvSpPr>
          <p:cNvPr id="6961" name="Google Shape;6961;g6edfa80311_0_35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2" name="Google Shape;6962;g6edfa80311_0_35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6"/>
        <p:cNvGrpSpPr/>
        <p:nvPr/>
      </p:nvGrpSpPr>
      <p:grpSpPr>
        <a:xfrm>
          <a:off x="0" y="0"/>
          <a:ext cx="0" cy="0"/>
          <a:chOff x="0" y="0"/>
          <a:chExt cx="0" cy="0"/>
        </a:xfrm>
      </p:grpSpPr>
      <p:sp>
        <p:nvSpPr>
          <p:cNvPr id="6997" name="Google Shape;6997;g6edfa80311_0_35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8" name="Google Shape;6998;g6edfa80311_0_35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1"/>
        <p:cNvGrpSpPr/>
        <p:nvPr/>
      </p:nvGrpSpPr>
      <p:grpSpPr>
        <a:xfrm>
          <a:off x="0" y="0"/>
          <a:ext cx="0" cy="0"/>
          <a:chOff x="0" y="0"/>
          <a:chExt cx="0" cy="0"/>
        </a:xfrm>
      </p:grpSpPr>
      <p:sp>
        <p:nvSpPr>
          <p:cNvPr id="7032" name="Google Shape;7032;g6edfa80311_0_36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3" name="Google Shape;7033;g6edfa80311_0_36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5"/>
        <p:cNvGrpSpPr/>
        <p:nvPr/>
      </p:nvGrpSpPr>
      <p:grpSpPr>
        <a:xfrm>
          <a:off x="0" y="0"/>
          <a:ext cx="0" cy="0"/>
          <a:chOff x="0" y="0"/>
          <a:chExt cx="0" cy="0"/>
        </a:xfrm>
      </p:grpSpPr>
      <p:sp>
        <p:nvSpPr>
          <p:cNvPr id="7126" name="Google Shape;7126;g6edfa80311_0_36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7" name="Google Shape;7127;g6edfa80311_0_36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9"/>
        <p:cNvGrpSpPr/>
        <p:nvPr/>
      </p:nvGrpSpPr>
      <p:grpSpPr>
        <a:xfrm>
          <a:off x="0" y="0"/>
          <a:ext cx="0" cy="0"/>
          <a:chOff x="0" y="0"/>
          <a:chExt cx="0" cy="0"/>
        </a:xfrm>
      </p:grpSpPr>
      <p:sp>
        <p:nvSpPr>
          <p:cNvPr id="5580" name="Google Shape;5580;g6edfa80311_0_37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1" name="Google Shape;5581;g6edfa80311_0_37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3"/>
        <p:cNvGrpSpPr/>
        <p:nvPr/>
      </p:nvGrpSpPr>
      <p:grpSpPr>
        <a:xfrm>
          <a:off x="0" y="0"/>
          <a:ext cx="0" cy="0"/>
          <a:chOff x="0" y="0"/>
          <a:chExt cx="0" cy="0"/>
        </a:xfrm>
      </p:grpSpPr>
      <p:sp>
        <p:nvSpPr>
          <p:cNvPr id="7154" name="Google Shape;7154;g6edfa80311_0_36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5" name="Google Shape;7155;g6edfa80311_0_36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7"/>
        <p:cNvGrpSpPr/>
        <p:nvPr/>
      </p:nvGrpSpPr>
      <p:grpSpPr>
        <a:xfrm>
          <a:off x="0" y="0"/>
          <a:ext cx="0" cy="0"/>
          <a:chOff x="0" y="0"/>
          <a:chExt cx="0" cy="0"/>
        </a:xfrm>
      </p:grpSpPr>
      <p:sp>
        <p:nvSpPr>
          <p:cNvPr id="7358" name="Google Shape;7358;g6edfa80311_0_37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9" name="Google Shape;7359;g6edfa80311_0_37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1"/>
        <p:cNvGrpSpPr/>
        <p:nvPr/>
      </p:nvGrpSpPr>
      <p:grpSpPr>
        <a:xfrm>
          <a:off x="0" y="0"/>
          <a:ext cx="0" cy="0"/>
          <a:chOff x="0" y="0"/>
          <a:chExt cx="0" cy="0"/>
        </a:xfrm>
      </p:grpSpPr>
      <p:sp>
        <p:nvSpPr>
          <p:cNvPr id="7422" name="Google Shape;7422;g6edfa80311_0_37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3" name="Google Shape;7423;g6edfa80311_0_37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9"/>
        <p:cNvGrpSpPr/>
        <p:nvPr/>
      </p:nvGrpSpPr>
      <p:grpSpPr>
        <a:xfrm>
          <a:off x="0" y="0"/>
          <a:ext cx="0" cy="0"/>
          <a:chOff x="0" y="0"/>
          <a:chExt cx="0" cy="0"/>
        </a:xfrm>
      </p:grpSpPr>
      <p:sp>
        <p:nvSpPr>
          <p:cNvPr id="11250" name="Google Shape;11250;g6edfa80311_0_375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1" name="Google Shape;11251;g6edfa80311_0_37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2"/>
        <p:cNvGrpSpPr/>
        <p:nvPr/>
      </p:nvGrpSpPr>
      <p:grpSpPr>
        <a:xfrm>
          <a:off x="0" y="0"/>
          <a:ext cx="0" cy="0"/>
          <a:chOff x="0" y="0"/>
          <a:chExt cx="0" cy="0"/>
        </a:xfrm>
      </p:grpSpPr>
      <p:sp>
        <p:nvSpPr>
          <p:cNvPr id="11273" name="Google Shape;11273;g6edfa80311_0_179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4" name="Google Shape;11274;g6edfa80311_0_17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9"/>
        <p:cNvGrpSpPr/>
        <p:nvPr/>
      </p:nvGrpSpPr>
      <p:grpSpPr>
        <a:xfrm>
          <a:off x="0" y="0"/>
          <a:ext cx="0" cy="0"/>
          <a:chOff x="0" y="0"/>
          <a:chExt cx="0" cy="0"/>
        </a:xfrm>
      </p:grpSpPr>
      <p:sp>
        <p:nvSpPr>
          <p:cNvPr id="11280" name="Google Shape;11280;g6edfa80311_0_179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81" name="Google Shape;11281;g6edfa80311_0_179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5"/>
        <p:cNvGrpSpPr/>
        <p:nvPr/>
      </p:nvGrpSpPr>
      <p:grpSpPr>
        <a:xfrm>
          <a:off x="0" y="0"/>
          <a:ext cx="0" cy="0"/>
          <a:chOff x="0" y="0"/>
          <a:chExt cx="0" cy="0"/>
        </a:xfrm>
      </p:grpSpPr>
      <p:sp>
        <p:nvSpPr>
          <p:cNvPr id="11296" name="Google Shape;11296;gb397cad57f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7" name="Google Shape;11297;gb397cad57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11"/>
        <p:cNvGrpSpPr/>
        <p:nvPr/>
      </p:nvGrpSpPr>
      <p:grpSpPr>
        <a:xfrm>
          <a:off x="0" y="0"/>
          <a:ext cx="0" cy="0"/>
          <a:chOff x="0" y="0"/>
          <a:chExt cx="0" cy="0"/>
        </a:xfrm>
      </p:grpSpPr>
      <p:sp>
        <p:nvSpPr>
          <p:cNvPr id="11312" name="Google Shape;11312;g6edfa80311_0_17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3" name="Google Shape;11313;g6edfa80311_0_17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0"/>
        <p:cNvGrpSpPr/>
        <p:nvPr/>
      </p:nvGrpSpPr>
      <p:grpSpPr>
        <a:xfrm>
          <a:off x="0" y="0"/>
          <a:ext cx="0" cy="0"/>
          <a:chOff x="0" y="0"/>
          <a:chExt cx="0" cy="0"/>
        </a:xfrm>
      </p:grpSpPr>
      <p:sp>
        <p:nvSpPr>
          <p:cNvPr id="11651" name="Google Shape;11651;g6edfa80311_0_18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2" name="Google Shape;11652;g6edfa80311_0_18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7"/>
        <p:cNvGrpSpPr/>
        <p:nvPr/>
      </p:nvGrpSpPr>
      <p:grpSpPr>
        <a:xfrm>
          <a:off x="0" y="0"/>
          <a:ext cx="0" cy="0"/>
          <a:chOff x="0" y="0"/>
          <a:chExt cx="0" cy="0"/>
        </a:xfrm>
      </p:grpSpPr>
      <p:sp>
        <p:nvSpPr>
          <p:cNvPr id="14438" name="Google Shape;14438;g6edfa80311_0_21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9" name="Google Shape;14439;g6edfa80311_0_21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6"/>
        <p:cNvGrpSpPr/>
        <p:nvPr/>
      </p:nvGrpSpPr>
      <p:grpSpPr>
        <a:xfrm>
          <a:off x="0" y="0"/>
          <a:ext cx="0" cy="0"/>
          <a:chOff x="0" y="0"/>
          <a:chExt cx="0" cy="0"/>
        </a:xfrm>
      </p:grpSpPr>
      <p:sp>
        <p:nvSpPr>
          <p:cNvPr id="5597" name="Google Shape;5597;g6e7e45355d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8" name="Google Shape;5598;g6e7e45355d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6"/>
        <p:cNvGrpSpPr/>
        <p:nvPr/>
      </p:nvGrpSpPr>
      <p:grpSpPr>
        <a:xfrm>
          <a:off x="0" y="0"/>
          <a:ext cx="0" cy="0"/>
          <a:chOff x="0" y="0"/>
          <a:chExt cx="0" cy="0"/>
        </a:xfrm>
      </p:grpSpPr>
      <p:sp>
        <p:nvSpPr>
          <p:cNvPr id="14857" name="Google Shape;14857;g6edfa80311_0_2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8" name="Google Shape;14858;g6edfa80311_0_2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6"/>
        <p:cNvGrpSpPr/>
        <p:nvPr/>
      </p:nvGrpSpPr>
      <p:grpSpPr>
        <a:xfrm>
          <a:off x="0" y="0"/>
          <a:ext cx="0" cy="0"/>
          <a:chOff x="0" y="0"/>
          <a:chExt cx="0" cy="0"/>
        </a:xfrm>
      </p:grpSpPr>
      <p:sp>
        <p:nvSpPr>
          <p:cNvPr id="15027" name="Google Shape;15027;g6edfa80311_0_21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8" name="Google Shape;15028;g6edfa80311_0_21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1"/>
        <p:cNvGrpSpPr/>
        <p:nvPr/>
      </p:nvGrpSpPr>
      <p:grpSpPr>
        <a:xfrm>
          <a:off x="0" y="0"/>
          <a:ext cx="0" cy="0"/>
          <a:chOff x="0" y="0"/>
          <a:chExt cx="0" cy="0"/>
        </a:xfrm>
      </p:grpSpPr>
      <p:sp>
        <p:nvSpPr>
          <p:cNvPr id="15432" name="Google Shape;15432;g6edfa80311_0_220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33" name="Google Shape;15433;g6edfa80311_0_22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11"/>
        <p:cNvGrpSpPr/>
        <p:nvPr/>
      </p:nvGrpSpPr>
      <p:grpSpPr>
        <a:xfrm>
          <a:off x="0" y="0"/>
          <a:ext cx="0" cy="0"/>
          <a:chOff x="0" y="0"/>
          <a:chExt cx="0" cy="0"/>
        </a:xfrm>
      </p:grpSpPr>
      <p:sp>
        <p:nvSpPr>
          <p:cNvPr id="15812" name="Google Shape;15812;g6edfa80311_0_22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13" name="Google Shape;15813;g6edfa80311_0_22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29"/>
        <p:cNvGrpSpPr/>
        <p:nvPr/>
      </p:nvGrpSpPr>
      <p:grpSpPr>
        <a:xfrm>
          <a:off x="0" y="0"/>
          <a:ext cx="0" cy="0"/>
          <a:chOff x="0" y="0"/>
          <a:chExt cx="0" cy="0"/>
        </a:xfrm>
      </p:grpSpPr>
      <p:sp>
        <p:nvSpPr>
          <p:cNvPr id="16730" name="Google Shape;16730;g6edfa80311_0_23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31" name="Google Shape;16731;g6edfa80311_0_23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63"/>
        <p:cNvGrpSpPr/>
        <p:nvPr/>
      </p:nvGrpSpPr>
      <p:grpSpPr>
        <a:xfrm>
          <a:off x="0" y="0"/>
          <a:ext cx="0" cy="0"/>
          <a:chOff x="0" y="0"/>
          <a:chExt cx="0" cy="0"/>
        </a:xfrm>
      </p:grpSpPr>
      <p:sp>
        <p:nvSpPr>
          <p:cNvPr id="18164" name="Google Shape;18164;g6edfa80311_0_24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5" name="Google Shape;18165;g6edfa80311_0_24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19"/>
        <p:cNvGrpSpPr/>
        <p:nvPr/>
      </p:nvGrpSpPr>
      <p:grpSpPr>
        <a:xfrm>
          <a:off x="0" y="0"/>
          <a:ext cx="0" cy="0"/>
          <a:chOff x="0" y="0"/>
          <a:chExt cx="0" cy="0"/>
        </a:xfrm>
      </p:grpSpPr>
      <p:sp>
        <p:nvSpPr>
          <p:cNvPr id="20720" name="Google Shape;20720;g6edfa80311_0_27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1" name="Google Shape;20721;g6edfa80311_0_27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69"/>
        <p:cNvGrpSpPr/>
        <p:nvPr/>
      </p:nvGrpSpPr>
      <p:grpSpPr>
        <a:xfrm>
          <a:off x="0" y="0"/>
          <a:ext cx="0" cy="0"/>
          <a:chOff x="0" y="0"/>
          <a:chExt cx="0" cy="0"/>
        </a:xfrm>
      </p:grpSpPr>
      <p:sp>
        <p:nvSpPr>
          <p:cNvPr id="22670" name="Google Shape;22670;g6edfa80311_0_29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71" name="Google Shape;22671;g6edfa80311_0_29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44"/>
        <p:cNvGrpSpPr/>
        <p:nvPr/>
      </p:nvGrpSpPr>
      <p:grpSpPr>
        <a:xfrm>
          <a:off x="0" y="0"/>
          <a:ext cx="0" cy="0"/>
          <a:chOff x="0" y="0"/>
          <a:chExt cx="0" cy="0"/>
        </a:xfrm>
      </p:grpSpPr>
      <p:sp>
        <p:nvSpPr>
          <p:cNvPr id="24445" name="Google Shape;24445;g6edfa80311_0_310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46" name="Google Shape;24446;g6edfa80311_0_310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88"/>
        <p:cNvGrpSpPr/>
        <p:nvPr/>
      </p:nvGrpSpPr>
      <p:grpSpPr>
        <a:xfrm>
          <a:off x="0" y="0"/>
          <a:ext cx="0" cy="0"/>
          <a:chOff x="0" y="0"/>
          <a:chExt cx="0" cy="0"/>
        </a:xfrm>
      </p:grpSpPr>
      <p:sp>
        <p:nvSpPr>
          <p:cNvPr id="25489" name="Google Shape;25489;g6edfa80311_0_320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90" name="Google Shape;25490;g6edfa80311_0_32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7"/>
        <p:cNvGrpSpPr/>
        <p:nvPr/>
      </p:nvGrpSpPr>
      <p:grpSpPr>
        <a:xfrm>
          <a:off x="0" y="0"/>
          <a:ext cx="0" cy="0"/>
          <a:chOff x="0" y="0"/>
          <a:chExt cx="0" cy="0"/>
        </a:xfrm>
      </p:grpSpPr>
      <p:sp>
        <p:nvSpPr>
          <p:cNvPr id="5628" name="Google Shape;5628;g6e7e45355d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9" name="Google Shape;5629;g6e7e45355d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98"/>
        <p:cNvGrpSpPr/>
        <p:nvPr/>
      </p:nvGrpSpPr>
      <p:grpSpPr>
        <a:xfrm>
          <a:off x="0" y="0"/>
          <a:ext cx="0" cy="0"/>
          <a:chOff x="0" y="0"/>
          <a:chExt cx="0" cy="0"/>
        </a:xfrm>
      </p:grpSpPr>
      <p:sp>
        <p:nvSpPr>
          <p:cNvPr id="27199" name="Google Shape;27199;g6edfa80311_0_338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00" name="Google Shape;27200;g6edfa80311_0_33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0"/>
        <p:cNvGrpSpPr/>
        <p:nvPr/>
      </p:nvGrpSpPr>
      <p:grpSpPr>
        <a:xfrm>
          <a:off x="0" y="0"/>
          <a:ext cx="0" cy="0"/>
          <a:chOff x="0" y="0"/>
          <a:chExt cx="0" cy="0"/>
        </a:xfrm>
      </p:grpSpPr>
      <p:sp>
        <p:nvSpPr>
          <p:cNvPr id="5721" name="Google Shape;5721;g6e7e45355d_0_2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2" name="Google Shape;5722;g6e7e45355d_0_2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5"/>
        <p:cNvGrpSpPr/>
        <p:nvPr/>
      </p:nvGrpSpPr>
      <p:grpSpPr>
        <a:xfrm>
          <a:off x="0" y="0"/>
          <a:ext cx="0" cy="0"/>
          <a:chOff x="0" y="0"/>
          <a:chExt cx="0" cy="0"/>
        </a:xfrm>
      </p:grpSpPr>
      <p:sp>
        <p:nvSpPr>
          <p:cNvPr id="5746" name="Google Shape;5746;g6edfa80311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7" name="Google Shape;5747;g6edfa80311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9"/>
        <p:cNvGrpSpPr/>
        <p:nvPr/>
      </p:nvGrpSpPr>
      <p:grpSpPr>
        <a:xfrm>
          <a:off x="0" y="0"/>
          <a:ext cx="0" cy="0"/>
          <a:chOff x="0" y="0"/>
          <a:chExt cx="0" cy="0"/>
        </a:xfrm>
      </p:grpSpPr>
      <p:sp>
        <p:nvSpPr>
          <p:cNvPr id="5810" name="Google Shape;5810;g6edfa80311_0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1" name="Google Shape;5811;g6edfa80311_0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3"/>
        <p:cNvGrpSpPr/>
        <p:nvPr/>
      </p:nvGrpSpPr>
      <p:grpSpPr>
        <a:xfrm>
          <a:off x="0" y="0"/>
          <a:ext cx="0" cy="0"/>
          <a:chOff x="0" y="0"/>
          <a:chExt cx="0" cy="0"/>
        </a:xfrm>
      </p:grpSpPr>
      <p:sp>
        <p:nvSpPr>
          <p:cNvPr id="5904" name="Google Shape;5904;g6edfa80311_0_14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5" name="Google Shape;5905;g6edfa80311_0_1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0"/>
        <p:cNvGrpSpPr/>
        <p:nvPr/>
      </p:nvGrpSpPr>
      <p:grpSpPr>
        <a:xfrm>
          <a:off x="0" y="0"/>
          <a:ext cx="0" cy="0"/>
          <a:chOff x="0" y="0"/>
          <a:chExt cx="0" cy="0"/>
        </a:xfrm>
      </p:grpSpPr>
      <p:sp>
        <p:nvSpPr>
          <p:cNvPr id="5921" name="Google Shape;5921;g6edfa80311_0_1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2" name="Google Shape;5922;g6edfa80311_0_1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19350" y="243900"/>
            <a:ext cx="8505300" cy="46557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589700" y="2044500"/>
            <a:ext cx="5964600" cy="18291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5200"/>
            </a:lvl1pPr>
            <a:lvl2pPr lvl="1" algn="ctr">
              <a:lnSpc>
                <a:spcPct val="90000"/>
              </a:lnSpc>
              <a:spcBef>
                <a:spcPts val="0"/>
              </a:spcBef>
              <a:spcAft>
                <a:spcPts val="0"/>
              </a:spcAft>
              <a:buSzPts val="5200"/>
              <a:buNone/>
              <a:defRPr sz="5200"/>
            </a:lvl2pPr>
            <a:lvl3pPr lvl="2" algn="ctr">
              <a:lnSpc>
                <a:spcPct val="90000"/>
              </a:lnSpc>
              <a:spcBef>
                <a:spcPts val="0"/>
              </a:spcBef>
              <a:spcAft>
                <a:spcPts val="0"/>
              </a:spcAft>
              <a:buSzPts val="5200"/>
              <a:buNone/>
              <a:defRPr sz="5200"/>
            </a:lvl3pPr>
            <a:lvl4pPr lvl="3" algn="ctr">
              <a:lnSpc>
                <a:spcPct val="90000"/>
              </a:lnSpc>
              <a:spcBef>
                <a:spcPts val="0"/>
              </a:spcBef>
              <a:spcAft>
                <a:spcPts val="0"/>
              </a:spcAft>
              <a:buSzPts val="5200"/>
              <a:buNone/>
              <a:defRPr sz="5200"/>
            </a:lvl4pPr>
            <a:lvl5pPr lvl="4" algn="ctr">
              <a:lnSpc>
                <a:spcPct val="90000"/>
              </a:lnSpc>
              <a:spcBef>
                <a:spcPts val="0"/>
              </a:spcBef>
              <a:spcAft>
                <a:spcPts val="0"/>
              </a:spcAft>
              <a:buSzPts val="5200"/>
              <a:buNone/>
              <a:defRPr sz="5200"/>
            </a:lvl5pPr>
            <a:lvl6pPr lvl="5" algn="ctr">
              <a:lnSpc>
                <a:spcPct val="90000"/>
              </a:lnSpc>
              <a:spcBef>
                <a:spcPts val="0"/>
              </a:spcBef>
              <a:spcAft>
                <a:spcPts val="0"/>
              </a:spcAft>
              <a:buSzPts val="5200"/>
              <a:buNone/>
              <a:defRPr sz="5200"/>
            </a:lvl6pPr>
            <a:lvl7pPr lvl="6" algn="ctr">
              <a:lnSpc>
                <a:spcPct val="90000"/>
              </a:lnSpc>
              <a:spcBef>
                <a:spcPts val="0"/>
              </a:spcBef>
              <a:spcAft>
                <a:spcPts val="0"/>
              </a:spcAft>
              <a:buSzPts val="5200"/>
              <a:buNone/>
              <a:defRPr sz="5200"/>
            </a:lvl7pPr>
            <a:lvl8pPr lvl="7" algn="ctr">
              <a:lnSpc>
                <a:spcPct val="90000"/>
              </a:lnSpc>
              <a:spcBef>
                <a:spcPts val="0"/>
              </a:spcBef>
              <a:spcAft>
                <a:spcPts val="0"/>
              </a:spcAft>
              <a:buSzPts val="5200"/>
              <a:buNone/>
              <a:defRPr sz="5200"/>
            </a:lvl8pPr>
            <a:lvl9pPr lvl="8" algn="ctr">
              <a:lnSpc>
                <a:spcPct val="9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753050" y="3757375"/>
            <a:ext cx="56379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2800"/>
              <a:buNone/>
              <a:defRPr sz="28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TITLE_AND_BODY_1_1">
    <p:spTree>
      <p:nvGrpSpPr>
        <p:cNvPr id="1" name="Shape 2280"/>
        <p:cNvGrpSpPr/>
        <p:nvPr/>
      </p:nvGrpSpPr>
      <p:grpSpPr>
        <a:xfrm>
          <a:off x="0" y="0"/>
          <a:ext cx="0" cy="0"/>
          <a:chOff x="0" y="0"/>
          <a:chExt cx="0" cy="0"/>
        </a:xfrm>
      </p:grpSpPr>
      <p:sp>
        <p:nvSpPr>
          <p:cNvPr id="2281" name="Google Shape;2281;p14"/>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82" name="Google Shape;2282;p14"/>
          <p:cNvSpPr txBox="1">
            <a:spLocks noGrp="1"/>
          </p:cNvSpPr>
          <p:nvPr>
            <p:ph type="title" idx="2"/>
          </p:nvPr>
        </p:nvSpPr>
        <p:spPr>
          <a:xfrm>
            <a:off x="1148450" y="3117600"/>
            <a:ext cx="30888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283" name="Google Shape;2283;p14"/>
          <p:cNvSpPr txBox="1">
            <a:spLocks noGrp="1"/>
          </p:cNvSpPr>
          <p:nvPr>
            <p:ph type="subTitle" idx="1"/>
          </p:nvPr>
        </p:nvSpPr>
        <p:spPr>
          <a:xfrm>
            <a:off x="1148450" y="3529783"/>
            <a:ext cx="30888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284" name="Google Shape;2284;p14"/>
          <p:cNvSpPr txBox="1">
            <a:spLocks noGrp="1"/>
          </p:cNvSpPr>
          <p:nvPr>
            <p:ph type="title" idx="3"/>
          </p:nvPr>
        </p:nvSpPr>
        <p:spPr>
          <a:xfrm>
            <a:off x="4906750" y="3117600"/>
            <a:ext cx="30888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285" name="Google Shape;2285;p14"/>
          <p:cNvSpPr txBox="1">
            <a:spLocks noGrp="1"/>
          </p:cNvSpPr>
          <p:nvPr>
            <p:ph type="subTitle" idx="4"/>
          </p:nvPr>
        </p:nvSpPr>
        <p:spPr>
          <a:xfrm>
            <a:off x="4906750" y="3529795"/>
            <a:ext cx="30888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286"/>
        <p:cNvGrpSpPr/>
        <p:nvPr/>
      </p:nvGrpSpPr>
      <p:grpSpPr>
        <a:xfrm>
          <a:off x="0" y="0"/>
          <a:ext cx="0" cy="0"/>
          <a:chOff x="0" y="0"/>
          <a:chExt cx="0" cy="0"/>
        </a:xfrm>
      </p:grpSpPr>
      <p:grpSp>
        <p:nvGrpSpPr>
          <p:cNvPr id="2287" name="Google Shape;2287;p15"/>
          <p:cNvGrpSpPr/>
          <p:nvPr/>
        </p:nvGrpSpPr>
        <p:grpSpPr>
          <a:xfrm>
            <a:off x="-98650" y="2037325"/>
            <a:ext cx="9352525" cy="3275625"/>
            <a:chOff x="-98650" y="2037325"/>
            <a:chExt cx="9352525" cy="3275625"/>
          </a:xfrm>
        </p:grpSpPr>
        <p:sp>
          <p:nvSpPr>
            <p:cNvPr id="2288" name="Google Shape;2288;p15"/>
            <p:cNvSpPr/>
            <p:nvPr/>
          </p:nvSpPr>
          <p:spPr>
            <a:xfrm>
              <a:off x="-98650" y="4010850"/>
              <a:ext cx="25233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5"/>
            <p:cNvSpPr/>
            <p:nvPr/>
          </p:nvSpPr>
          <p:spPr>
            <a:xfrm>
              <a:off x="-98650" y="4584050"/>
              <a:ext cx="25233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5"/>
            <p:cNvSpPr/>
            <p:nvPr/>
          </p:nvSpPr>
          <p:spPr>
            <a:xfrm>
              <a:off x="-98650" y="4745950"/>
              <a:ext cx="25233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5"/>
            <p:cNvSpPr/>
            <p:nvPr/>
          </p:nvSpPr>
          <p:spPr>
            <a:xfrm>
              <a:off x="3488175" y="4010850"/>
              <a:ext cx="57657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5"/>
            <p:cNvSpPr/>
            <p:nvPr/>
          </p:nvSpPr>
          <p:spPr>
            <a:xfrm>
              <a:off x="3488175" y="4584050"/>
              <a:ext cx="57657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5"/>
            <p:cNvSpPr/>
            <p:nvPr/>
          </p:nvSpPr>
          <p:spPr>
            <a:xfrm>
              <a:off x="3488175" y="4745950"/>
              <a:ext cx="57657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5"/>
            <p:cNvSpPr/>
            <p:nvPr/>
          </p:nvSpPr>
          <p:spPr>
            <a:xfrm>
              <a:off x="7648575" y="2037325"/>
              <a:ext cx="1031700" cy="1809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5"/>
            <p:cNvSpPr/>
            <p:nvPr/>
          </p:nvSpPr>
          <p:spPr>
            <a:xfrm>
              <a:off x="7648575" y="2218332"/>
              <a:ext cx="1031700" cy="1245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5"/>
            <p:cNvSpPr/>
            <p:nvPr/>
          </p:nvSpPr>
          <p:spPr>
            <a:xfrm>
              <a:off x="7648575" y="2342924"/>
              <a:ext cx="1031700" cy="1668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 name="Google Shape;2297;p15"/>
          <p:cNvGrpSpPr/>
          <p:nvPr/>
        </p:nvGrpSpPr>
        <p:grpSpPr>
          <a:xfrm>
            <a:off x="1031000" y="3038742"/>
            <a:ext cx="263998" cy="263956"/>
            <a:chOff x="1031000" y="3038742"/>
            <a:chExt cx="263998" cy="263956"/>
          </a:xfrm>
        </p:grpSpPr>
        <p:sp>
          <p:nvSpPr>
            <p:cNvPr id="2298" name="Google Shape;2298;p15"/>
            <p:cNvSpPr/>
            <p:nvPr/>
          </p:nvSpPr>
          <p:spPr>
            <a:xfrm>
              <a:off x="1031000" y="3170721"/>
              <a:ext cx="148521" cy="131977"/>
            </a:xfrm>
            <a:custGeom>
              <a:avLst/>
              <a:gdLst/>
              <a:ahLst/>
              <a:cxnLst/>
              <a:rect l="l" t="t" r="r" b="b"/>
              <a:pathLst>
                <a:path w="3573" h="3175" extrusionOk="0">
                  <a:moveTo>
                    <a:pt x="1" y="1"/>
                  </a:moveTo>
                  <a:lnTo>
                    <a:pt x="1" y="3175"/>
                  </a:lnTo>
                  <a:lnTo>
                    <a:pt x="3573" y="3175"/>
                  </a:lnTo>
                  <a:lnTo>
                    <a:pt x="357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5"/>
            <p:cNvSpPr/>
            <p:nvPr/>
          </p:nvSpPr>
          <p:spPr>
            <a:xfrm>
              <a:off x="1031000" y="3038742"/>
              <a:ext cx="148521" cy="132018"/>
            </a:xfrm>
            <a:custGeom>
              <a:avLst/>
              <a:gdLst/>
              <a:ahLst/>
              <a:cxnLst/>
              <a:rect l="l" t="t" r="r" b="b"/>
              <a:pathLst>
                <a:path w="3573" h="3176" extrusionOk="0">
                  <a:moveTo>
                    <a:pt x="1" y="0"/>
                  </a:moveTo>
                  <a:lnTo>
                    <a:pt x="1" y="3176"/>
                  </a:lnTo>
                  <a:lnTo>
                    <a:pt x="3573" y="3176"/>
                  </a:lnTo>
                  <a:lnTo>
                    <a:pt x="357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5"/>
            <p:cNvSpPr/>
            <p:nvPr/>
          </p:nvSpPr>
          <p:spPr>
            <a:xfrm>
              <a:off x="1179482" y="3170721"/>
              <a:ext cx="115516" cy="131977"/>
            </a:xfrm>
            <a:custGeom>
              <a:avLst/>
              <a:gdLst/>
              <a:ahLst/>
              <a:cxnLst/>
              <a:rect l="l" t="t" r="r" b="b"/>
              <a:pathLst>
                <a:path w="2779" h="3175" extrusionOk="0">
                  <a:moveTo>
                    <a:pt x="1" y="1"/>
                  </a:moveTo>
                  <a:lnTo>
                    <a:pt x="1" y="3175"/>
                  </a:lnTo>
                  <a:lnTo>
                    <a:pt x="2779" y="3175"/>
                  </a:lnTo>
                  <a:lnTo>
                    <a:pt x="277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5"/>
            <p:cNvSpPr/>
            <p:nvPr/>
          </p:nvSpPr>
          <p:spPr>
            <a:xfrm>
              <a:off x="1179482" y="3038742"/>
              <a:ext cx="115516" cy="132018"/>
            </a:xfrm>
            <a:custGeom>
              <a:avLst/>
              <a:gdLst/>
              <a:ahLst/>
              <a:cxnLst/>
              <a:rect l="l" t="t" r="r" b="b"/>
              <a:pathLst>
                <a:path w="2779" h="3176" extrusionOk="0">
                  <a:moveTo>
                    <a:pt x="1" y="0"/>
                  </a:moveTo>
                  <a:lnTo>
                    <a:pt x="1" y="3176"/>
                  </a:lnTo>
                  <a:lnTo>
                    <a:pt x="2779" y="3176"/>
                  </a:lnTo>
                  <a:lnTo>
                    <a:pt x="27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2" name="Google Shape;2302;p15"/>
          <p:cNvGrpSpPr/>
          <p:nvPr/>
        </p:nvGrpSpPr>
        <p:grpSpPr>
          <a:xfrm>
            <a:off x="1031000" y="2611917"/>
            <a:ext cx="263998" cy="263956"/>
            <a:chOff x="1031000" y="3038742"/>
            <a:chExt cx="263998" cy="263956"/>
          </a:xfrm>
        </p:grpSpPr>
        <p:sp>
          <p:nvSpPr>
            <p:cNvPr id="2303" name="Google Shape;2303;p15"/>
            <p:cNvSpPr/>
            <p:nvPr/>
          </p:nvSpPr>
          <p:spPr>
            <a:xfrm>
              <a:off x="1031000" y="3170721"/>
              <a:ext cx="148521" cy="131977"/>
            </a:xfrm>
            <a:custGeom>
              <a:avLst/>
              <a:gdLst/>
              <a:ahLst/>
              <a:cxnLst/>
              <a:rect l="l" t="t" r="r" b="b"/>
              <a:pathLst>
                <a:path w="3573" h="3175" extrusionOk="0">
                  <a:moveTo>
                    <a:pt x="1" y="1"/>
                  </a:moveTo>
                  <a:lnTo>
                    <a:pt x="1" y="3175"/>
                  </a:lnTo>
                  <a:lnTo>
                    <a:pt x="3573" y="3175"/>
                  </a:lnTo>
                  <a:lnTo>
                    <a:pt x="357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5"/>
            <p:cNvSpPr/>
            <p:nvPr/>
          </p:nvSpPr>
          <p:spPr>
            <a:xfrm>
              <a:off x="1031000" y="3038742"/>
              <a:ext cx="148521" cy="132018"/>
            </a:xfrm>
            <a:custGeom>
              <a:avLst/>
              <a:gdLst/>
              <a:ahLst/>
              <a:cxnLst/>
              <a:rect l="l" t="t" r="r" b="b"/>
              <a:pathLst>
                <a:path w="3573" h="3176" extrusionOk="0">
                  <a:moveTo>
                    <a:pt x="1" y="0"/>
                  </a:moveTo>
                  <a:lnTo>
                    <a:pt x="1" y="3176"/>
                  </a:lnTo>
                  <a:lnTo>
                    <a:pt x="3573" y="3176"/>
                  </a:lnTo>
                  <a:lnTo>
                    <a:pt x="357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5"/>
            <p:cNvSpPr/>
            <p:nvPr/>
          </p:nvSpPr>
          <p:spPr>
            <a:xfrm>
              <a:off x="1179482" y="3170721"/>
              <a:ext cx="115516" cy="131977"/>
            </a:xfrm>
            <a:custGeom>
              <a:avLst/>
              <a:gdLst/>
              <a:ahLst/>
              <a:cxnLst/>
              <a:rect l="l" t="t" r="r" b="b"/>
              <a:pathLst>
                <a:path w="2779" h="3175" extrusionOk="0">
                  <a:moveTo>
                    <a:pt x="1" y="1"/>
                  </a:moveTo>
                  <a:lnTo>
                    <a:pt x="1" y="3175"/>
                  </a:lnTo>
                  <a:lnTo>
                    <a:pt x="2779" y="3175"/>
                  </a:lnTo>
                  <a:lnTo>
                    <a:pt x="277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5"/>
            <p:cNvSpPr/>
            <p:nvPr/>
          </p:nvSpPr>
          <p:spPr>
            <a:xfrm>
              <a:off x="1179482" y="3038742"/>
              <a:ext cx="115516" cy="132018"/>
            </a:xfrm>
            <a:custGeom>
              <a:avLst/>
              <a:gdLst/>
              <a:ahLst/>
              <a:cxnLst/>
              <a:rect l="l" t="t" r="r" b="b"/>
              <a:pathLst>
                <a:path w="2779" h="3176" extrusionOk="0">
                  <a:moveTo>
                    <a:pt x="1" y="0"/>
                  </a:moveTo>
                  <a:lnTo>
                    <a:pt x="1" y="3176"/>
                  </a:lnTo>
                  <a:lnTo>
                    <a:pt x="2779" y="3176"/>
                  </a:lnTo>
                  <a:lnTo>
                    <a:pt x="27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2307;p15"/>
          <p:cNvGrpSpPr/>
          <p:nvPr/>
        </p:nvGrpSpPr>
        <p:grpSpPr>
          <a:xfrm>
            <a:off x="1031000" y="2185092"/>
            <a:ext cx="263998" cy="263956"/>
            <a:chOff x="1031000" y="3038742"/>
            <a:chExt cx="263998" cy="263956"/>
          </a:xfrm>
        </p:grpSpPr>
        <p:sp>
          <p:nvSpPr>
            <p:cNvPr id="2308" name="Google Shape;2308;p15"/>
            <p:cNvSpPr/>
            <p:nvPr/>
          </p:nvSpPr>
          <p:spPr>
            <a:xfrm>
              <a:off x="1031000" y="3170721"/>
              <a:ext cx="148521" cy="131977"/>
            </a:xfrm>
            <a:custGeom>
              <a:avLst/>
              <a:gdLst/>
              <a:ahLst/>
              <a:cxnLst/>
              <a:rect l="l" t="t" r="r" b="b"/>
              <a:pathLst>
                <a:path w="3573" h="3175" extrusionOk="0">
                  <a:moveTo>
                    <a:pt x="1" y="1"/>
                  </a:moveTo>
                  <a:lnTo>
                    <a:pt x="1" y="3175"/>
                  </a:lnTo>
                  <a:lnTo>
                    <a:pt x="3573" y="3175"/>
                  </a:lnTo>
                  <a:lnTo>
                    <a:pt x="357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5"/>
            <p:cNvSpPr/>
            <p:nvPr/>
          </p:nvSpPr>
          <p:spPr>
            <a:xfrm>
              <a:off x="1031000" y="3038742"/>
              <a:ext cx="148521" cy="132018"/>
            </a:xfrm>
            <a:custGeom>
              <a:avLst/>
              <a:gdLst/>
              <a:ahLst/>
              <a:cxnLst/>
              <a:rect l="l" t="t" r="r" b="b"/>
              <a:pathLst>
                <a:path w="3573" h="3176" extrusionOk="0">
                  <a:moveTo>
                    <a:pt x="1" y="0"/>
                  </a:moveTo>
                  <a:lnTo>
                    <a:pt x="1" y="3176"/>
                  </a:lnTo>
                  <a:lnTo>
                    <a:pt x="3573" y="3176"/>
                  </a:lnTo>
                  <a:lnTo>
                    <a:pt x="357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5"/>
            <p:cNvSpPr/>
            <p:nvPr/>
          </p:nvSpPr>
          <p:spPr>
            <a:xfrm>
              <a:off x="1179482" y="3170721"/>
              <a:ext cx="115516" cy="131977"/>
            </a:xfrm>
            <a:custGeom>
              <a:avLst/>
              <a:gdLst/>
              <a:ahLst/>
              <a:cxnLst/>
              <a:rect l="l" t="t" r="r" b="b"/>
              <a:pathLst>
                <a:path w="2779" h="3175" extrusionOk="0">
                  <a:moveTo>
                    <a:pt x="1" y="1"/>
                  </a:moveTo>
                  <a:lnTo>
                    <a:pt x="1" y="3175"/>
                  </a:lnTo>
                  <a:lnTo>
                    <a:pt x="2779" y="3175"/>
                  </a:lnTo>
                  <a:lnTo>
                    <a:pt x="277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5"/>
            <p:cNvSpPr/>
            <p:nvPr/>
          </p:nvSpPr>
          <p:spPr>
            <a:xfrm>
              <a:off x="1179482" y="3038742"/>
              <a:ext cx="115516" cy="132018"/>
            </a:xfrm>
            <a:custGeom>
              <a:avLst/>
              <a:gdLst/>
              <a:ahLst/>
              <a:cxnLst/>
              <a:rect l="l" t="t" r="r" b="b"/>
              <a:pathLst>
                <a:path w="2779" h="3176" extrusionOk="0">
                  <a:moveTo>
                    <a:pt x="1" y="0"/>
                  </a:moveTo>
                  <a:lnTo>
                    <a:pt x="1" y="3176"/>
                  </a:lnTo>
                  <a:lnTo>
                    <a:pt x="2779" y="3176"/>
                  </a:lnTo>
                  <a:lnTo>
                    <a:pt x="27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2" name="Google Shape;2312;p15"/>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313" name="Google Shape;2313;p15"/>
          <p:cNvSpPr txBox="1">
            <a:spLocks noGrp="1"/>
          </p:cNvSpPr>
          <p:nvPr>
            <p:ph type="title" idx="2" hasCustomPrompt="1"/>
          </p:nvPr>
        </p:nvSpPr>
        <p:spPr>
          <a:xfrm>
            <a:off x="311700" y="1106125"/>
            <a:ext cx="8520600" cy="711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314" name="Google Shape;2314;p15"/>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2315"/>
        <p:cNvGrpSpPr/>
        <p:nvPr/>
      </p:nvGrpSpPr>
      <p:grpSpPr>
        <a:xfrm>
          <a:off x="0" y="0"/>
          <a:ext cx="0" cy="0"/>
          <a:chOff x="0" y="0"/>
          <a:chExt cx="0" cy="0"/>
        </a:xfrm>
      </p:grpSpPr>
      <p:sp>
        <p:nvSpPr>
          <p:cNvPr id="2316" name="Google Shape;2316;p16"/>
          <p:cNvSpPr txBox="1">
            <a:spLocks noGrp="1"/>
          </p:cNvSpPr>
          <p:nvPr>
            <p:ph type="body" idx="1"/>
          </p:nvPr>
        </p:nvSpPr>
        <p:spPr>
          <a:xfrm>
            <a:off x="4959850" y="1974400"/>
            <a:ext cx="3135900" cy="24177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Clr>
                <a:srgbClr val="FFFFFF"/>
              </a:buClr>
              <a:buSzPts val="1600"/>
              <a:buChar char="●"/>
              <a:defRPr sz="1600">
                <a:solidFill>
                  <a:srgbClr val="FFFFFF"/>
                </a:solidFill>
              </a:defRPr>
            </a:lvl1pPr>
            <a:lvl2pPr marL="914400" lvl="1" indent="-330200" algn="ctr" rtl="0">
              <a:spcBef>
                <a:spcPts val="1600"/>
              </a:spcBef>
              <a:spcAft>
                <a:spcPts val="0"/>
              </a:spcAft>
              <a:buClr>
                <a:srgbClr val="FFFFFF"/>
              </a:buClr>
              <a:buSzPts val="1600"/>
              <a:buChar char="○"/>
              <a:defRPr sz="1600">
                <a:solidFill>
                  <a:srgbClr val="FFFFFF"/>
                </a:solidFill>
              </a:defRPr>
            </a:lvl2pPr>
            <a:lvl3pPr marL="1371600" lvl="2" indent="-330200" algn="ctr" rtl="0">
              <a:spcBef>
                <a:spcPts val="1600"/>
              </a:spcBef>
              <a:spcAft>
                <a:spcPts val="0"/>
              </a:spcAft>
              <a:buClr>
                <a:srgbClr val="FFFFFF"/>
              </a:buClr>
              <a:buSzPts val="1600"/>
              <a:buChar char="■"/>
              <a:defRPr sz="1600">
                <a:solidFill>
                  <a:srgbClr val="FFFFFF"/>
                </a:solidFill>
              </a:defRPr>
            </a:lvl3pPr>
            <a:lvl4pPr marL="1828800" lvl="3" indent="-330200" algn="ctr" rtl="0">
              <a:spcBef>
                <a:spcPts val="1600"/>
              </a:spcBef>
              <a:spcAft>
                <a:spcPts val="0"/>
              </a:spcAft>
              <a:buClr>
                <a:srgbClr val="FFFFFF"/>
              </a:buClr>
              <a:buSzPts val="1600"/>
              <a:buChar char="●"/>
              <a:defRPr sz="1600">
                <a:solidFill>
                  <a:srgbClr val="FFFFFF"/>
                </a:solidFill>
              </a:defRPr>
            </a:lvl4pPr>
            <a:lvl5pPr marL="2286000" lvl="4" indent="-330200" algn="ctr" rtl="0">
              <a:spcBef>
                <a:spcPts val="1600"/>
              </a:spcBef>
              <a:spcAft>
                <a:spcPts val="0"/>
              </a:spcAft>
              <a:buClr>
                <a:srgbClr val="FFFFFF"/>
              </a:buClr>
              <a:buSzPts val="1600"/>
              <a:buChar char="○"/>
              <a:defRPr sz="1600">
                <a:solidFill>
                  <a:srgbClr val="FFFFFF"/>
                </a:solidFill>
              </a:defRPr>
            </a:lvl5pPr>
            <a:lvl6pPr marL="2743200" lvl="5" indent="-330200" algn="ctr" rtl="0">
              <a:spcBef>
                <a:spcPts val="1600"/>
              </a:spcBef>
              <a:spcAft>
                <a:spcPts val="0"/>
              </a:spcAft>
              <a:buClr>
                <a:srgbClr val="FFFFFF"/>
              </a:buClr>
              <a:buSzPts val="1600"/>
              <a:buChar char="■"/>
              <a:defRPr sz="1600">
                <a:solidFill>
                  <a:srgbClr val="FFFFFF"/>
                </a:solidFill>
              </a:defRPr>
            </a:lvl6pPr>
            <a:lvl7pPr marL="3200400" lvl="6" indent="-330200" algn="ctr" rtl="0">
              <a:spcBef>
                <a:spcPts val="1600"/>
              </a:spcBef>
              <a:spcAft>
                <a:spcPts val="0"/>
              </a:spcAft>
              <a:buClr>
                <a:srgbClr val="FFFFFF"/>
              </a:buClr>
              <a:buSzPts val="1600"/>
              <a:buChar char="●"/>
              <a:defRPr sz="1600">
                <a:solidFill>
                  <a:srgbClr val="FFFFFF"/>
                </a:solidFill>
              </a:defRPr>
            </a:lvl7pPr>
            <a:lvl8pPr marL="3657600" lvl="7" indent="-330200" algn="ctr" rtl="0">
              <a:spcBef>
                <a:spcPts val="1600"/>
              </a:spcBef>
              <a:spcAft>
                <a:spcPts val="0"/>
              </a:spcAft>
              <a:buClr>
                <a:srgbClr val="FFFFFF"/>
              </a:buClr>
              <a:buSzPts val="1600"/>
              <a:buChar char="○"/>
              <a:defRPr sz="1600">
                <a:solidFill>
                  <a:srgbClr val="FFFFFF"/>
                </a:solidFill>
              </a:defRPr>
            </a:lvl8pPr>
            <a:lvl9pPr marL="4114800" lvl="8" indent="-330200" algn="ctr" rtl="0">
              <a:spcBef>
                <a:spcPts val="1600"/>
              </a:spcBef>
              <a:spcAft>
                <a:spcPts val="1600"/>
              </a:spcAft>
              <a:buClr>
                <a:srgbClr val="FFFFFF"/>
              </a:buClr>
              <a:buSzPts val="1600"/>
              <a:buChar char="■"/>
              <a:defRPr sz="1600">
                <a:solidFill>
                  <a:srgbClr val="FFFFFF"/>
                </a:solidFill>
              </a:defRPr>
            </a:lvl9pPr>
          </a:lstStyle>
          <a:p>
            <a:endParaRPr/>
          </a:p>
        </p:txBody>
      </p:sp>
      <p:sp>
        <p:nvSpPr>
          <p:cNvPr id="2317" name="Google Shape;2317;p16"/>
          <p:cNvSpPr txBox="1">
            <a:spLocks noGrp="1"/>
          </p:cNvSpPr>
          <p:nvPr>
            <p:ph type="title"/>
          </p:nvPr>
        </p:nvSpPr>
        <p:spPr>
          <a:xfrm>
            <a:off x="4959850" y="1183375"/>
            <a:ext cx="3135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TITLE_AND_BODY_1_1_1">
    <p:spTree>
      <p:nvGrpSpPr>
        <p:cNvPr id="1" name="Shape 2318"/>
        <p:cNvGrpSpPr/>
        <p:nvPr/>
      </p:nvGrpSpPr>
      <p:grpSpPr>
        <a:xfrm>
          <a:off x="0" y="0"/>
          <a:ext cx="0" cy="0"/>
          <a:chOff x="0" y="0"/>
          <a:chExt cx="0" cy="0"/>
        </a:xfrm>
      </p:grpSpPr>
      <p:sp>
        <p:nvSpPr>
          <p:cNvPr id="2319" name="Google Shape;2319;p1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20" name="Google Shape;2320;p17"/>
          <p:cNvSpPr txBox="1">
            <a:spLocks noGrp="1"/>
          </p:cNvSpPr>
          <p:nvPr>
            <p:ph type="title" idx="2"/>
          </p:nvPr>
        </p:nvSpPr>
        <p:spPr>
          <a:xfrm>
            <a:off x="770594" y="3117600"/>
            <a:ext cx="22587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21" name="Google Shape;2321;p17"/>
          <p:cNvSpPr txBox="1">
            <a:spLocks noGrp="1"/>
          </p:cNvSpPr>
          <p:nvPr>
            <p:ph type="subTitle" idx="1"/>
          </p:nvPr>
        </p:nvSpPr>
        <p:spPr>
          <a:xfrm>
            <a:off x="770594" y="3529786"/>
            <a:ext cx="22587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2322" name="Google Shape;2322;p17"/>
          <p:cNvSpPr txBox="1">
            <a:spLocks noGrp="1"/>
          </p:cNvSpPr>
          <p:nvPr>
            <p:ph type="title" idx="3"/>
          </p:nvPr>
        </p:nvSpPr>
        <p:spPr>
          <a:xfrm>
            <a:off x="3442651" y="3117600"/>
            <a:ext cx="22587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23" name="Google Shape;2323;p17"/>
          <p:cNvSpPr txBox="1">
            <a:spLocks noGrp="1"/>
          </p:cNvSpPr>
          <p:nvPr>
            <p:ph type="subTitle" idx="4"/>
          </p:nvPr>
        </p:nvSpPr>
        <p:spPr>
          <a:xfrm>
            <a:off x="3442651" y="3529797"/>
            <a:ext cx="22587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2324" name="Google Shape;2324;p17"/>
          <p:cNvSpPr txBox="1">
            <a:spLocks noGrp="1"/>
          </p:cNvSpPr>
          <p:nvPr>
            <p:ph type="title" idx="5"/>
          </p:nvPr>
        </p:nvSpPr>
        <p:spPr>
          <a:xfrm>
            <a:off x="6114706" y="3117600"/>
            <a:ext cx="22587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325" name="Google Shape;2325;p17"/>
          <p:cNvSpPr txBox="1">
            <a:spLocks noGrp="1"/>
          </p:cNvSpPr>
          <p:nvPr>
            <p:ph type="subTitle" idx="6"/>
          </p:nvPr>
        </p:nvSpPr>
        <p:spPr>
          <a:xfrm>
            <a:off x="6114706" y="3529797"/>
            <a:ext cx="2258700" cy="11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2326"/>
        <p:cNvGrpSpPr/>
        <p:nvPr/>
      </p:nvGrpSpPr>
      <p:grpSpPr>
        <a:xfrm>
          <a:off x="0" y="0"/>
          <a:ext cx="0" cy="0"/>
          <a:chOff x="0" y="0"/>
          <a:chExt cx="0" cy="0"/>
        </a:xfrm>
      </p:grpSpPr>
      <p:grpSp>
        <p:nvGrpSpPr>
          <p:cNvPr id="2327" name="Google Shape;2327;p18"/>
          <p:cNvGrpSpPr/>
          <p:nvPr/>
        </p:nvGrpSpPr>
        <p:grpSpPr>
          <a:xfrm>
            <a:off x="232963" y="174778"/>
            <a:ext cx="1443946" cy="721968"/>
            <a:chOff x="311697" y="-12"/>
            <a:chExt cx="4437449" cy="2218709"/>
          </a:xfrm>
        </p:grpSpPr>
        <p:sp>
          <p:nvSpPr>
            <p:cNvPr id="2328" name="Google Shape;2328;p1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 name="Google Shape;2657;p18"/>
          <p:cNvGrpSpPr/>
          <p:nvPr/>
        </p:nvGrpSpPr>
        <p:grpSpPr>
          <a:xfrm>
            <a:off x="7969738" y="1388253"/>
            <a:ext cx="1443946" cy="721968"/>
            <a:chOff x="311697" y="-12"/>
            <a:chExt cx="4437449" cy="2218709"/>
          </a:xfrm>
        </p:grpSpPr>
        <p:sp>
          <p:nvSpPr>
            <p:cNvPr id="2658" name="Google Shape;2658;p1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7" name="Google Shape;2987;p18"/>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88" name="Google Shape;2988;p18"/>
          <p:cNvSpPr txBox="1">
            <a:spLocks noGrp="1"/>
          </p:cNvSpPr>
          <p:nvPr>
            <p:ph type="title" idx="2" hasCustomPrompt="1"/>
          </p:nvPr>
        </p:nvSpPr>
        <p:spPr>
          <a:xfrm>
            <a:off x="311700" y="1106125"/>
            <a:ext cx="8520600" cy="711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989" name="Google Shape;2989;p18"/>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990" name="Google Shape;2990;p18"/>
          <p:cNvGrpSpPr/>
          <p:nvPr/>
        </p:nvGrpSpPr>
        <p:grpSpPr>
          <a:xfrm>
            <a:off x="0" y="1474590"/>
            <a:ext cx="9144000" cy="3853085"/>
            <a:chOff x="0" y="1474590"/>
            <a:chExt cx="9144000" cy="3853085"/>
          </a:xfrm>
        </p:grpSpPr>
        <p:sp>
          <p:nvSpPr>
            <p:cNvPr id="2991" name="Google Shape;2991;p18"/>
            <p:cNvSpPr/>
            <p:nvPr/>
          </p:nvSpPr>
          <p:spPr>
            <a:xfrm>
              <a:off x="0" y="4025575"/>
              <a:ext cx="91440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8"/>
            <p:cNvSpPr/>
            <p:nvPr/>
          </p:nvSpPr>
          <p:spPr>
            <a:xfrm>
              <a:off x="0" y="4598775"/>
              <a:ext cx="91440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8"/>
            <p:cNvSpPr/>
            <p:nvPr/>
          </p:nvSpPr>
          <p:spPr>
            <a:xfrm>
              <a:off x="0" y="4760675"/>
              <a:ext cx="91440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8"/>
            <p:cNvSpPr/>
            <p:nvPr/>
          </p:nvSpPr>
          <p:spPr>
            <a:xfrm>
              <a:off x="0" y="1475275"/>
              <a:ext cx="16116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8"/>
            <p:cNvSpPr/>
            <p:nvPr/>
          </p:nvSpPr>
          <p:spPr>
            <a:xfrm>
              <a:off x="0" y="2048475"/>
              <a:ext cx="16116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8"/>
            <p:cNvSpPr/>
            <p:nvPr/>
          </p:nvSpPr>
          <p:spPr>
            <a:xfrm>
              <a:off x="0" y="2204175"/>
              <a:ext cx="1611600" cy="1821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7" name="Google Shape;2997;p18"/>
            <p:cNvGrpSpPr/>
            <p:nvPr/>
          </p:nvGrpSpPr>
          <p:grpSpPr>
            <a:xfrm>
              <a:off x="514651" y="1474590"/>
              <a:ext cx="582277" cy="2550888"/>
              <a:chOff x="573900" y="1154950"/>
              <a:chExt cx="538000" cy="2396100"/>
            </a:xfrm>
          </p:grpSpPr>
          <p:sp>
            <p:nvSpPr>
              <p:cNvPr id="2998" name="Google Shape;2998;p18"/>
              <p:cNvSpPr/>
              <p:nvPr/>
            </p:nvSpPr>
            <p:spPr>
              <a:xfrm>
                <a:off x="5739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8"/>
              <p:cNvSpPr/>
              <p:nvPr/>
            </p:nvSpPr>
            <p:spPr>
              <a:xfrm>
                <a:off x="10402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8"/>
              <p:cNvSpPr/>
              <p:nvPr/>
            </p:nvSpPr>
            <p:spPr>
              <a:xfrm>
                <a:off x="595400" y="13773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8"/>
              <p:cNvSpPr/>
              <p:nvPr/>
            </p:nvSpPr>
            <p:spPr>
              <a:xfrm>
                <a:off x="595400" y="17540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8"/>
              <p:cNvSpPr/>
              <p:nvPr/>
            </p:nvSpPr>
            <p:spPr>
              <a:xfrm>
                <a:off x="613325" y="213063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8"/>
              <p:cNvSpPr/>
              <p:nvPr/>
            </p:nvSpPr>
            <p:spPr>
              <a:xfrm>
                <a:off x="595400" y="250726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8"/>
              <p:cNvSpPr/>
              <p:nvPr/>
            </p:nvSpPr>
            <p:spPr>
              <a:xfrm>
                <a:off x="595400" y="28838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8"/>
              <p:cNvSpPr/>
              <p:nvPr/>
            </p:nvSpPr>
            <p:spPr>
              <a:xfrm>
                <a:off x="613325" y="32605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1">
  <p:cSld name="TITLE_AND_BODY_1_1_1_1">
    <p:spTree>
      <p:nvGrpSpPr>
        <p:cNvPr id="1" name="Shape 3006"/>
        <p:cNvGrpSpPr/>
        <p:nvPr/>
      </p:nvGrpSpPr>
      <p:grpSpPr>
        <a:xfrm>
          <a:off x="0" y="0"/>
          <a:ext cx="0" cy="0"/>
          <a:chOff x="0" y="0"/>
          <a:chExt cx="0" cy="0"/>
        </a:xfrm>
      </p:grpSpPr>
      <p:sp>
        <p:nvSpPr>
          <p:cNvPr id="3007" name="Google Shape;3007;p19"/>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08" name="Google Shape;3008;p19"/>
          <p:cNvSpPr txBox="1">
            <a:spLocks noGrp="1"/>
          </p:cNvSpPr>
          <p:nvPr>
            <p:ph type="title" idx="2"/>
          </p:nvPr>
        </p:nvSpPr>
        <p:spPr>
          <a:xfrm>
            <a:off x="1598176" y="1762650"/>
            <a:ext cx="2620800" cy="391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009" name="Google Shape;3009;p19"/>
          <p:cNvSpPr txBox="1">
            <a:spLocks noGrp="1"/>
          </p:cNvSpPr>
          <p:nvPr>
            <p:ph type="subTitle" idx="1"/>
          </p:nvPr>
        </p:nvSpPr>
        <p:spPr>
          <a:xfrm>
            <a:off x="1598175" y="2174828"/>
            <a:ext cx="2620800" cy="7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010" name="Google Shape;3010;p19"/>
          <p:cNvSpPr txBox="1">
            <a:spLocks noGrp="1"/>
          </p:cNvSpPr>
          <p:nvPr>
            <p:ph type="title" idx="3"/>
          </p:nvPr>
        </p:nvSpPr>
        <p:spPr>
          <a:xfrm>
            <a:off x="1598176" y="3271775"/>
            <a:ext cx="2620800" cy="391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011" name="Google Shape;3011;p19"/>
          <p:cNvSpPr txBox="1">
            <a:spLocks noGrp="1"/>
          </p:cNvSpPr>
          <p:nvPr>
            <p:ph type="subTitle" idx="4"/>
          </p:nvPr>
        </p:nvSpPr>
        <p:spPr>
          <a:xfrm>
            <a:off x="1598175" y="3683953"/>
            <a:ext cx="2620800" cy="7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012" name="Google Shape;3012;p19"/>
          <p:cNvSpPr txBox="1">
            <a:spLocks noGrp="1"/>
          </p:cNvSpPr>
          <p:nvPr>
            <p:ph type="title" idx="5"/>
          </p:nvPr>
        </p:nvSpPr>
        <p:spPr>
          <a:xfrm>
            <a:off x="5744226" y="1762650"/>
            <a:ext cx="2620800" cy="391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013" name="Google Shape;3013;p19"/>
          <p:cNvSpPr txBox="1">
            <a:spLocks noGrp="1"/>
          </p:cNvSpPr>
          <p:nvPr>
            <p:ph type="subTitle" idx="6"/>
          </p:nvPr>
        </p:nvSpPr>
        <p:spPr>
          <a:xfrm>
            <a:off x="5744225" y="2174828"/>
            <a:ext cx="2620800" cy="7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014" name="Google Shape;3014;p19"/>
          <p:cNvSpPr txBox="1">
            <a:spLocks noGrp="1"/>
          </p:cNvSpPr>
          <p:nvPr>
            <p:ph type="title" idx="7"/>
          </p:nvPr>
        </p:nvSpPr>
        <p:spPr>
          <a:xfrm>
            <a:off x="5744226" y="3271775"/>
            <a:ext cx="2620800" cy="391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015" name="Google Shape;3015;p19"/>
          <p:cNvSpPr txBox="1">
            <a:spLocks noGrp="1"/>
          </p:cNvSpPr>
          <p:nvPr>
            <p:ph type="subTitle" idx="8"/>
          </p:nvPr>
        </p:nvSpPr>
        <p:spPr>
          <a:xfrm>
            <a:off x="5744225" y="3683953"/>
            <a:ext cx="2620800" cy="7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SECTION_HEADER_1_1_1">
    <p:spTree>
      <p:nvGrpSpPr>
        <p:cNvPr id="1" name="Shape 3016"/>
        <p:cNvGrpSpPr/>
        <p:nvPr/>
      </p:nvGrpSpPr>
      <p:grpSpPr>
        <a:xfrm>
          <a:off x="0" y="0"/>
          <a:ext cx="0" cy="0"/>
          <a:chOff x="0" y="0"/>
          <a:chExt cx="0" cy="0"/>
        </a:xfrm>
      </p:grpSpPr>
      <p:sp>
        <p:nvSpPr>
          <p:cNvPr id="3017" name="Google Shape;3017;p20"/>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18" name="Google Shape;3018;p20"/>
          <p:cNvSpPr txBox="1">
            <a:spLocks noGrp="1"/>
          </p:cNvSpPr>
          <p:nvPr>
            <p:ph type="title" idx="2" hasCustomPrompt="1"/>
          </p:nvPr>
        </p:nvSpPr>
        <p:spPr>
          <a:xfrm>
            <a:off x="311700" y="1106125"/>
            <a:ext cx="8520600" cy="711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019" name="Google Shape;3019;p20"/>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3020" name="Google Shape;3020;p20"/>
          <p:cNvGrpSpPr/>
          <p:nvPr/>
        </p:nvGrpSpPr>
        <p:grpSpPr>
          <a:xfrm>
            <a:off x="1849188" y="277203"/>
            <a:ext cx="1443946" cy="721968"/>
            <a:chOff x="311697" y="-12"/>
            <a:chExt cx="4437449" cy="2218709"/>
          </a:xfrm>
        </p:grpSpPr>
        <p:sp>
          <p:nvSpPr>
            <p:cNvPr id="3021" name="Google Shape;3021;p20"/>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0"/>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0"/>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0"/>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0"/>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0"/>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0"/>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0"/>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0"/>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0"/>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0"/>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0"/>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0"/>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0"/>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0"/>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0"/>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0"/>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0"/>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0"/>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0"/>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0"/>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0"/>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0"/>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0"/>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0"/>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0"/>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0"/>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0"/>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0"/>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0"/>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0"/>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0"/>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0"/>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0"/>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0"/>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0"/>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0"/>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0"/>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0"/>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0"/>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0"/>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0"/>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0"/>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0"/>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0"/>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0"/>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0"/>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0"/>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0"/>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0"/>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0"/>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0"/>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0"/>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0"/>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0"/>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20"/>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20"/>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0"/>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0"/>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0"/>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0"/>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0"/>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0"/>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0"/>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0"/>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0"/>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0"/>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0"/>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0"/>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0"/>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0"/>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0"/>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0"/>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0"/>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0"/>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0"/>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0"/>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0"/>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0"/>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0"/>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0"/>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0"/>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0"/>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0"/>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0"/>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0"/>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0"/>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0"/>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0"/>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0"/>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0"/>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0"/>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20"/>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0"/>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0"/>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0"/>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0"/>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0"/>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0"/>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0"/>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0"/>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0"/>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0"/>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0"/>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0"/>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0"/>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0"/>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0"/>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0"/>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0"/>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0"/>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0"/>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0"/>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0"/>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0"/>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0"/>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0"/>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0"/>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0"/>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0"/>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0"/>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0"/>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0"/>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0"/>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0"/>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0"/>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0"/>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0"/>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0"/>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0"/>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0"/>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0"/>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0"/>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0"/>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0"/>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0"/>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0"/>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0"/>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0"/>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0"/>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0"/>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0"/>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0"/>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0"/>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0"/>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0"/>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0"/>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0"/>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0"/>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0"/>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0"/>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0"/>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0"/>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0"/>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0"/>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0"/>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0"/>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20"/>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20"/>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0"/>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0"/>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0"/>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0"/>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0"/>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0"/>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0"/>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0"/>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0"/>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0"/>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0"/>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0"/>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0"/>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0"/>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0"/>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0"/>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0"/>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0"/>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0"/>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0"/>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0"/>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0"/>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0"/>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0"/>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0"/>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0"/>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0"/>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0"/>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0"/>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0"/>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0"/>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20"/>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20"/>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20"/>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20"/>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20"/>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20"/>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20"/>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20"/>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20"/>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20"/>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20"/>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20"/>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20"/>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20"/>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20"/>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20"/>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20"/>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20"/>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20"/>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20"/>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20"/>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20"/>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20"/>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20"/>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20"/>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20"/>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20"/>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20"/>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20"/>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20"/>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20"/>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20"/>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20"/>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20"/>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20"/>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20"/>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20"/>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20"/>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20"/>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20"/>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20"/>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20"/>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20"/>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20"/>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20"/>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20"/>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20"/>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20"/>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20"/>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0"/>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0"/>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0"/>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0"/>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20"/>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20"/>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20"/>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0"/>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0"/>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0"/>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0"/>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0"/>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20"/>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0"/>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0"/>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0"/>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0"/>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0"/>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0"/>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20"/>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20"/>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20"/>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0"/>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0"/>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0"/>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0"/>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0"/>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20"/>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0"/>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0"/>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0"/>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0"/>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0"/>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0"/>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20"/>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0"/>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0"/>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0"/>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0"/>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20"/>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20"/>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20"/>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20"/>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20"/>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20"/>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0"/>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20"/>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20"/>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20"/>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0"/>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0"/>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0"/>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0"/>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0"/>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20"/>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0"/>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0"/>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0"/>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0"/>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0"/>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0"/>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20"/>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20"/>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20"/>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0"/>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0"/>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0"/>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0"/>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0"/>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20"/>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0"/>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0"/>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0"/>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0"/>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0"/>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0"/>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20"/>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0"/>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0"/>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20"/>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20"/>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0"/>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0"/>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0"/>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0"/>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0"/>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0"/>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0"/>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0"/>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0"/>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20"/>
          <p:cNvGrpSpPr/>
          <p:nvPr/>
        </p:nvGrpSpPr>
        <p:grpSpPr>
          <a:xfrm>
            <a:off x="-387375" y="2038775"/>
            <a:ext cx="9531425" cy="3274175"/>
            <a:chOff x="-387375" y="2038775"/>
            <a:chExt cx="9531425" cy="3274175"/>
          </a:xfrm>
        </p:grpSpPr>
        <p:grpSp>
          <p:nvGrpSpPr>
            <p:cNvPr id="3351" name="Google Shape;3351;p20"/>
            <p:cNvGrpSpPr/>
            <p:nvPr/>
          </p:nvGrpSpPr>
          <p:grpSpPr>
            <a:xfrm>
              <a:off x="7767451" y="3282676"/>
              <a:ext cx="831787" cy="721972"/>
              <a:chOff x="2788951" y="3310126"/>
              <a:chExt cx="831787" cy="721972"/>
            </a:xfrm>
          </p:grpSpPr>
          <p:sp>
            <p:nvSpPr>
              <p:cNvPr id="3352" name="Google Shape;3352;p20"/>
              <p:cNvSpPr/>
              <p:nvPr/>
            </p:nvSpPr>
            <p:spPr>
              <a:xfrm>
                <a:off x="3412729" y="3947714"/>
                <a:ext cx="110973" cy="84385"/>
              </a:xfrm>
              <a:custGeom>
                <a:avLst/>
                <a:gdLst/>
                <a:ahLst/>
                <a:cxnLst/>
                <a:rect l="l" t="t" r="r" b="b"/>
                <a:pathLst>
                  <a:path w="3177" h="2416" extrusionOk="0">
                    <a:moveTo>
                      <a:pt x="1" y="1"/>
                    </a:moveTo>
                    <a:lnTo>
                      <a:pt x="1" y="2415"/>
                    </a:lnTo>
                    <a:lnTo>
                      <a:pt x="3176" y="2415"/>
                    </a:lnTo>
                    <a:lnTo>
                      <a:pt x="3176"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0"/>
              <p:cNvSpPr/>
              <p:nvPr/>
            </p:nvSpPr>
            <p:spPr>
              <a:xfrm>
                <a:off x="3315694" y="3947714"/>
                <a:ext cx="97070" cy="84385"/>
              </a:xfrm>
              <a:custGeom>
                <a:avLst/>
                <a:gdLst/>
                <a:ahLst/>
                <a:cxnLst/>
                <a:rect l="l" t="t" r="r" b="b"/>
                <a:pathLst>
                  <a:path w="2779" h="2416" extrusionOk="0">
                    <a:moveTo>
                      <a:pt x="1" y="1"/>
                    </a:moveTo>
                    <a:lnTo>
                      <a:pt x="1" y="2415"/>
                    </a:lnTo>
                    <a:lnTo>
                      <a:pt x="2779" y="2415"/>
                    </a:lnTo>
                    <a:lnTo>
                      <a:pt x="2779"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0"/>
              <p:cNvSpPr/>
              <p:nvPr/>
            </p:nvSpPr>
            <p:spPr>
              <a:xfrm>
                <a:off x="3204826" y="3947714"/>
                <a:ext cx="110903" cy="84385"/>
              </a:xfrm>
              <a:custGeom>
                <a:avLst/>
                <a:gdLst/>
                <a:ahLst/>
                <a:cxnLst/>
                <a:rect l="l" t="t" r="r" b="b"/>
                <a:pathLst>
                  <a:path w="3175" h="2416" extrusionOk="0">
                    <a:moveTo>
                      <a:pt x="0" y="1"/>
                    </a:moveTo>
                    <a:lnTo>
                      <a:pt x="0" y="2415"/>
                    </a:lnTo>
                    <a:lnTo>
                      <a:pt x="3175" y="2415"/>
                    </a:lnTo>
                    <a:lnTo>
                      <a:pt x="3175"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0"/>
              <p:cNvSpPr/>
              <p:nvPr/>
            </p:nvSpPr>
            <p:spPr>
              <a:xfrm>
                <a:off x="3107791" y="3947714"/>
                <a:ext cx="97070" cy="84385"/>
              </a:xfrm>
              <a:custGeom>
                <a:avLst/>
                <a:gdLst/>
                <a:ahLst/>
                <a:cxnLst/>
                <a:rect l="l" t="t" r="r" b="b"/>
                <a:pathLst>
                  <a:path w="2779" h="2416" extrusionOk="0">
                    <a:moveTo>
                      <a:pt x="0" y="1"/>
                    </a:moveTo>
                    <a:lnTo>
                      <a:pt x="0" y="2415"/>
                    </a:lnTo>
                    <a:lnTo>
                      <a:pt x="2778" y="2415"/>
                    </a:lnTo>
                    <a:lnTo>
                      <a:pt x="2778" y="1"/>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0"/>
              <p:cNvSpPr/>
              <p:nvPr/>
            </p:nvSpPr>
            <p:spPr>
              <a:xfrm>
                <a:off x="2996888" y="3947714"/>
                <a:ext cx="110938" cy="84385"/>
              </a:xfrm>
              <a:custGeom>
                <a:avLst/>
                <a:gdLst/>
                <a:ahLst/>
                <a:cxnLst/>
                <a:rect l="l" t="t" r="r" b="b"/>
                <a:pathLst>
                  <a:path w="3176" h="2416" extrusionOk="0">
                    <a:moveTo>
                      <a:pt x="1" y="1"/>
                    </a:moveTo>
                    <a:lnTo>
                      <a:pt x="1" y="2415"/>
                    </a:lnTo>
                    <a:lnTo>
                      <a:pt x="3175" y="2415"/>
                    </a:lnTo>
                    <a:lnTo>
                      <a:pt x="317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0"/>
              <p:cNvSpPr/>
              <p:nvPr/>
            </p:nvSpPr>
            <p:spPr>
              <a:xfrm>
                <a:off x="2899853" y="3947714"/>
                <a:ext cx="97070" cy="84385"/>
              </a:xfrm>
              <a:custGeom>
                <a:avLst/>
                <a:gdLst/>
                <a:ahLst/>
                <a:cxnLst/>
                <a:rect l="l" t="t" r="r" b="b"/>
                <a:pathLst>
                  <a:path w="2779" h="2416" extrusionOk="0">
                    <a:moveTo>
                      <a:pt x="1" y="1"/>
                    </a:moveTo>
                    <a:lnTo>
                      <a:pt x="1" y="2415"/>
                    </a:lnTo>
                    <a:lnTo>
                      <a:pt x="2779" y="2415"/>
                    </a:lnTo>
                    <a:lnTo>
                      <a:pt x="2779"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0"/>
              <p:cNvSpPr/>
              <p:nvPr/>
            </p:nvSpPr>
            <p:spPr>
              <a:xfrm>
                <a:off x="3412729" y="3836850"/>
                <a:ext cx="110973" cy="110895"/>
              </a:xfrm>
              <a:custGeom>
                <a:avLst/>
                <a:gdLst/>
                <a:ahLst/>
                <a:cxnLst/>
                <a:rect l="l" t="t" r="r" b="b"/>
                <a:pathLst>
                  <a:path w="3177" h="3175" extrusionOk="0">
                    <a:moveTo>
                      <a:pt x="1" y="0"/>
                    </a:moveTo>
                    <a:lnTo>
                      <a:pt x="1" y="3175"/>
                    </a:lnTo>
                    <a:lnTo>
                      <a:pt x="3176" y="3175"/>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0"/>
              <p:cNvSpPr/>
              <p:nvPr/>
            </p:nvSpPr>
            <p:spPr>
              <a:xfrm>
                <a:off x="3315694" y="3836850"/>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0"/>
              <p:cNvSpPr/>
              <p:nvPr/>
            </p:nvSpPr>
            <p:spPr>
              <a:xfrm>
                <a:off x="3204826" y="3836850"/>
                <a:ext cx="110903" cy="110895"/>
              </a:xfrm>
              <a:custGeom>
                <a:avLst/>
                <a:gdLst/>
                <a:ahLst/>
                <a:cxnLst/>
                <a:rect l="l" t="t" r="r" b="b"/>
                <a:pathLst>
                  <a:path w="3175" h="3175" extrusionOk="0">
                    <a:moveTo>
                      <a:pt x="0" y="0"/>
                    </a:moveTo>
                    <a:lnTo>
                      <a:pt x="0" y="3175"/>
                    </a:lnTo>
                    <a:lnTo>
                      <a:pt x="3175" y="3175"/>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0"/>
              <p:cNvSpPr/>
              <p:nvPr/>
            </p:nvSpPr>
            <p:spPr>
              <a:xfrm>
                <a:off x="3107791" y="3836850"/>
                <a:ext cx="97070" cy="110895"/>
              </a:xfrm>
              <a:custGeom>
                <a:avLst/>
                <a:gdLst/>
                <a:ahLst/>
                <a:cxnLst/>
                <a:rect l="l" t="t" r="r" b="b"/>
                <a:pathLst>
                  <a:path w="2779" h="3175" extrusionOk="0">
                    <a:moveTo>
                      <a:pt x="0" y="0"/>
                    </a:moveTo>
                    <a:lnTo>
                      <a:pt x="0" y="3175"/>
                    </a:lnTo>
                    <a:lnTo>
                      <a:pt x="2778" y="3175"/>
                    </a:lnTo>
                    <a:lnTo>
                      <a:pt x="277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0"/>
              <p:cNvSpPr/>
              <p:nvPr/>
            </p:nvSpPr>
            <p:spPr>
              <a:xfrm>
                <a:off x="2996888" y="3836850"/>
                <a:ext cx="110938" cy="110895"/>
              </a:xfrm>
              <a:custGeom>
                <a:avLst/>
                <a:gdLst/>
                <a:ahLst/>
                <a:cxnLst/>
                <a:rect l="l" t="t" r="r" b="b"/>
                <a:pathLst>
                  <a:path w="3176" h="3175" extrusionOk="0">
                    <a:moveTo>
                      <a:pt x="1" y="0"/>
                    </a:moveTo>
                    <a:lnTo>
                      <a:pt x="1" y="3175"/>
                    </a:lnTo>
                    <a:lnTo>
                      <a:pt x="3175" y="3175"/>
                    </a:lnTo>
                    <a:lnTo>
                      <a:pt x="317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0"/>
              <p:cNvSpPr/>
              <p:nvPr/>
            </p:nvSpPr>
            <p:spPr>
              <a:xfrm>
                <a:off x="2899853" y="3836850"/>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0"/>
              <p:cNvSpPr/>
              <p:nvPr/>
            </p:nvSpPr>
            <p:spPr>
              <a:xfrm>
                <a:off x="3412729" y="3739819"/>
                <a:ext cx="110973" cy="97064"/>
              </a:xfrm>
              <a:custGeom>
                <a:avLst/>
                <a:gdLst/>
                <a:ahLst/>
                <a:cxnLst/>
                <a:rect l="l" t="t" r="r" b="b"/>
                <a:pathLst>
                  <a:path w="3177" h="2779" extrusionOk="0">
                    <a:moveTo>
                      <a:pt x="1" y="0"/>
                    </a:moveTo>
                    <a:lnTo>
                      <a:pt x="1" y="2778"/>
                    </a:lnTo>
                    <a:lnTo>
                      <a:pt x="3176" y="2778"/>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0"/>
              <p:cNvSpPr/>
              <p:nvPr/>
            </p:nvSpPr>
            <p:spPr>
              <a:xfrm>
                <a:off x="3315694" y="3739819"/>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0"/>
              <p:cNvSpPr/>
              <p:nvPr/>
            </p:nvSpPr>
            <p:spPr>
              <a:xfrm>
                <a:off x="3204826" y="3739819"/>
                <a:ext cx="110903" cy="97064"/>
              </a:xfrm>
              <a:custGeom>
                <a:avLst/>
                <a:gdLst/>
                <a:ahLst/>
                <a:cxnLst/>
                <a:rect l="l" t="t" r="r" b="b"/>
                <a:pathLst>
                  <a:path w="3175" h="2779" extrusionOk="0">
                    <a:moveTo>
                      <a:pt x="0" y="0"/>
                    </a:moveTo>
                    <a:lnTo>
                      <a:pt x="0" y="2778"/>
                    </a:lnTo>
                    <a:lnTo>
                      <a:pt x="3175" y="2778"/>
                    </a:lnTo>
                    <a:lnTo>
                      <a:pt x="317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0"/>
              <p:cNvSpPr/>
              <p:nvPr/>
            </p:nvSpPr>
            <p:spPr>
              <a:xfrm>
                <a:off x="3107791" y="3739819"/>
                <a:ext cx="97070" cy="97064"/>
              </a:xfrm>
              <a:custGeom>
                <a:avLst/>
                <a:gdLst/>
                <a:ahLst/>
                <a:cxnLst/>
                <a:rect l="l" t="t" r="r" b="b"/>
                <a:pathLst>
                  <a:path w="2779" h="2779" extrusionOk="0">
                    <a:moveTo>
                      <a:pt x="0" y="0"/>
                    </a:moveTo>
                    <a:lnTo>
                      <a:pt x="0" y="2778"/>
                    </a:lnTo>
                    <a:lnTo>
                      <a:pt x="2778" y="2778"/>
                    </a:lnTo>
                    <a:lnTo>
                      <a:pt x="277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0"/>
              <p:cNvSpPr/>
              <p:nvPr/>
            </p:nvSpPr>
            <p:spPr>
              <a:xfrm>
                <a:off x="2996888" y="3739819"/>
                <a:ext cx="110938" cy="97064"/>
              </a:xfrm>
              <a:custGeom>
                <a:avLst/>
                <a:gdLst/>
                <a:ahLst/>
                <a:cxnLst/>
                <a:rect l="l" t="t" r="r" b="b"/>
                <a:pathLst>
                  <a:path w="3176" h="2779" extrusionOk="0">
                    <a:moveTo>
                      <a:pt x="1" y="0"/>
                    </a:moveTo>
                    <a:lnTo>
                      <a:pt x="1" y="2778"/>
                    </a:lnTo>
                    <a:lnTo>
                      <a:pt x="3175" y="2778"/>
                    </a:lnTo>
                    <a:lnTo>
                      <a:pt x="317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0"/>
              <p:cNvSpPr/>
              <p:nvPr/>
            </p:nvSpPr>
            <p:spPr>
              <a:xfrm>
                <a:off x="2899853" y="3739819"/>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0"/>
              <p:cNvSpPr/>
              <p:nvPr/>
            </p:nvSpPr>
            <p:spPr>
              <a:xfrm>
                <a:off x="3412729" y="3628885"/>
                <a:ext cx="110973" cy="110965"/>
              </a:xfrm>
              <a:custGeom>
                <a:avLst/>
                <a:gdLst/>
                <a:ahLst/>
                <a:cxnLst/>
                <a:rect l="l" t="t" r="r" b="b"/>
                <a:pathLst>
                  <a:path w="3177" h="3177" extrusionOk="0">
                    <a:moveTo>
                      <a:pt x="1" y="1"/>
                    </a:moveTo>
                    <a:lnTo>
                      <a:pt x="1" y="3176"/>
                    </a:lnTo>
                    <a:lnTo>
                      <a:pt x="3176" y="3176"/>
                    </a:lnTo>
                    <a:lnTo>
                      <a:pt x="3176"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0"/>
              <p:cNvSpPr/>
              <p:nvPr/>
            </p:nvSpPr>
            <p:spPr>
              <a:xfrm>
                <a:off x="3315694" y="3628885"/>
                <a:ext cx="97070" cy="110965"/>
              </a:xfrm>
              <a:custGeom>
                <a:avLst/>
                <a:gdLst/>
                <a:ahLst/>
                <a:cxnLst/>
                <a:rect l="l" t="t" r="r" b="b"/>
                <a:pathLst>
                  <a:path w="2779" h="3177" extrusionOk="0">
                    <a:moveTo>
                      <a:pt x="1" y="1"/>
                    </a:moveTo>
                    <a:lnTo>
                      <a:pt x="1" y="3176"/>
                    </a:lnTo>
                    <a:lnTo>
                      <a:pt x="2779" y="3176"/>
                    </a:lnTo>
                    <a:lnTo>
                      <a:pt x="2779"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0"/>
              <p:cNvSpPr/>
              <p:nvPr/>
            </p:nvSpPr>
            <p:spPr>
              <a:xfrm>
                <a:off x="3204826" y="3628885"/>
                <a:ext cx="110903" cy="110965"/>
              </a:xfrm>
              <a:custGeom>
                <a:avLst/>
                <a:gdLst/>
                <a:ahLst/>
                <a:cxnLst/>
                <a:rect l="l" t="t" r="r" b="b"/>
                <a:pathLst>
                  <a:path w="3175" h="3177" extrusionOk="0">
                    <a:moveTo>
                      <a:pt x="0" y="1"/>
                    </a:moveTo>
                    <a:lnTo>
                      <a:pt x="0" y="3176"/>
                    </a:lnTo>
                    <a:lnTo>
                      <a:pt x="3175" y="3176"/>
                    </a:lnTo>
                    <a:lnTo>
                      <a:pt x="3175"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20"/>
              <p:cNvSpPr/>
              <p:nvPr/>
            </p:nvSpPr>
            <p:spPr>
              <a:xfrm>
                <a:off x="3107791" y="3628885"/>
                <a:ext cx="97070" cy="110965"/>
              </a:xfrm>
              <a:custGeom>
                <a:avLst/>
                <a:gdLst/>
                <a:ahLst/>
                <a:cxnLst/>
                <a:rect l="l" t="t" r="r" b="b"/>
                <a:pathLst>
                  <a:path w="2779" h="3177" extrusionOk="0">
                    <a:moveTo>
                      <a:pt x="0" y="1"/>
                    </a:moveTo>
                    <a:lnTo>
                      <a:pt x="0" y="3176"/>
                    </a:lnTo>
                    <a:lnTo>
                      <a:pt x="2778" y="3176"/>
                    </a:lnTo>
                    <a:lnTo>
                      <a:pt x="2778"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20"/>
              <p:cNvSpPr/>
              <p:nvPr/>
            </p:nvSpPr>
            <p:spPr>
              <a:xfrm>
                <a:off x="2996888" y="3628885"/>
                <a:ext cx="110938" cy="110965"/>
              </a:xfrm>
              <a:custGeom>
                <a:avLst/>
                <a:gdLst/>
                <a:ahLst/>
                <a:cxnLst/>
                <a:rect l="l" t="t" r="r" b="b"/>
                <a:pathLst>
                  <a:path w="3176" h="3177" extrusionOk="0">
                    <a:moveTo>
                      <a:pt x="1" y="1"/>
                    </a:moveTo>
                    <a:lnTo>
                      <a:pt x="1" y="3176"/>
                    </a:lnTo>
                    <a:lnTo>
                      <a:pt x="3175" y="3176"/>
                    </a:lnTo>
                    <a:lnTo>
                      <a:pt x="3175"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0"/>
              <p:cNvSpPr/>
              <p:nvPr/>
            </p:nvSpPr>
            <p:spPr>
              <a:xfrm>
                <a:off x="2899853" y="3628885"/>
                <a:ext cx="97070" cy="110965"/>
              </a:xfrm>
              <a:custGeom>
                <a:avLst/>
                <a:gdLst/>
                <a:ahLst/>
                <a:cxnLst/>
                <a:rect l="l" t="t" r="r" b="b"/>
                <a:pathLst>
                  <a:path w="2779" h="3177" extrusionOk="0">
                    <a:moveTo>
                      <a:pt x="1" y="1"/>
                    </a:moveTo>
                    <a:lnTo>
                      <a:pt x="1" y="3176"/>
                    </a:lnTo>
                    <a:lnTo>
                      <a:pt x="2779" y="3176"/>
                    </a:lnTo>
                    <a:lnTo>
                      <a:pt x="2779" y="1"/>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0"/>
              <p:cNvSpPr/>
              <p:nvPr/>
            </p:nvSpPr>
            <p:spPr>
              <a:xfrm>
                <a:off x="3523667" y="3518022"/>
                <a:ext cx="97070" cy="110895"/>
              </a:xfrm>
              <a:custGeom>
                <a:avLst/>
                <a:gdLst/>
                <a:ahLst/>
                <a:cxnLst/>
                <a:rect l="l" t="t" r="r" b="b"/>
                <a:pathLst>
                  <a:path w="2779" h="3175" extrusionOk="0">
                    <a:moveTo>
                      <a:pt x="0" y="0"/>
                    </a:moveTo>
                    <a:lnTo>
                      <a:pt x="0" y="3175"/>
                    </a:lnTo>
                    <a:lnTo>
                      <a:pt x="2778" y="3175"/>
                    </a:lnTo>
                    <a:lnTo>
                      <a:pt x="2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0"/>
              <p:cNvSpPr/>
              <p:nvPr/>
            </p:nvSpPr>
            <p:spPr>
              <a:xfrm>
                <a:off x="3412729" y="3518022"/>
                <a:ext cx="110973" cy="110895"/>
              </a:xfrm>
              <a:custGeom>
                <a:avLst/>
                <a:gdLst/>
                <a:ahLst/>
                <a:cxnLst/>
                <a:rect l="l" t="t" r="r" b="b"/>
                <a:pathLst>
                  <a:path w="3177" h="3175" extrusionOk="0">
                    <a:moveTo>
                      <a:pt x="1" y="0"/>
                    </a:moveTo>
                    <a:lnTo>
                      <a:pt x="1" y="3175"/>
                    </a:lnTo>
                    <a:lnTo>
                      <a:pt x="3176" y="3175"/>
                    </a:lnTo>
                    <a:lnTo>
                      <a:pt x="3176"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0"/>
              <p:cNvSpPr/>
              <p:nvPr/>
            </p:nvSpPr>
            <p:spPr>
              <a:xfrm>
                <a:off x="3315694" y="3518022"/>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0"/>
              <p:cNvSpPr/>
              <p:nvPr/>
            </p:nvSpPr>
            <p:spPr>
              <a:xfrm>
                <a:off x="3204826" y="3518022"/>
                <a:ext cx="110903" cy="110895"/>
              </a:xfrm>
              <a:custGeom>
                <a:avLst/>
                <a:gdLst/>
                <a:ahLst/>
                <a:cxnLst/>
                <a:rect l="l" t="t" r="r" b="b"/>
                <a:pathLst>
                  <a:path w="3175" h="3175" extrusionOk="0">
                    <a:moveTo>
                      <a:pt x="0" y="0"/>
                    </a:moveTo>
                    <a:lnTo>
                      <a:pt x="0" y="3175"/>
                    </a:lnTo>
                    <a:lnTo>
                      <a:pt x="3175" y="3175"/>
                    </a:lnTo>
                    <a:lnTo>
                      <a:pt x="3175"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0"/>
              <p:cNvSpPr/>
              <p:nvPr/>
            </p:nvSpPr>
            <p:spPr>
              <a:xfrm>
                <a:off x="3107791" y="3518022"/>
                <a:ext cx="97070" cy="110895"/>
              </a:xfrm>
              <a:custGeom>
                <a:avLst/>
                <a:gdLst/>
                <a:ahLst/>
                <a:cxnLst/>
                <a:rect l="l" t="t" r="r" b="b"/>
                <a:pathLst>
                  <a:path w="2779" h="3175" extrusionOk="0">
                    <a:moveTo>
                      <a:pt x="0" y="0"/>
                    </a:moveTo>
                    <a:lnTo>
                      <a:pt x="0" y="3175"/>
                    </a:lnTo>
                    <a:lnTo>
                      <a:pt x="2778" y="3175"/>
                    </a:lnTo>
                    <a:lnTo>
                      <a:pt x="2778"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0"/>
              <p:cNvSpPr/>
              <p:nvPr/>
            </p:nvSpPr>
            <p:spPr>
              <a:xfrm>
                <a:off x="2996888" y="3518022"/>
                <a:ext cx="110938" cy="110895"/>
              </a:xfrm>
              <a:custGeom>
                <a:avLst/>
                <a:gdLst/>
                <a:ahLst/>
                <a:cxnLst/>
                <a:rect l="l" t="t" r="r" b="b"/>
                <a:pathLst>
                  <a:path w="3176" h="3175" extrusionOk="0">
                    <a:moveTo>
                      <a:pt x="1" y="0"/>
                    </a:moveTo>
                    <a:lnTo>
                      <a:pt x="1" y="3175"/>
                    </a:lnTo>
                    <a:lnTo>
                      <a:pt x="3175" y="3175"/>
                    </a:lnTo>
                    <a:lnTo>
                      <a:pt x="3175"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0"/>
              <p:cNvSpPr/>
              <p:nvPr/>
            </p:nvSpPr>
            <p:spPr>
              <a:xfrm>
                <a:off x="2899853" y="3518022"/>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0"/>
              <p:cNvSpPr/>
              <p:nvPr/>
            </p:nvSpPr>
            <p:spPr>
              <a:xfrm>
                <a:off x="2788951" y="3518022"/>
                <a:ext cx="110938" cy="110895"/>
              </a:xfrm>
              <a:custGeom>
                <a:avLst/>
                <a:gdLst/>
                <a:ahLst/>
                <a:cxnLst/>
                <a:rect l="l" t="t" r="r" b="b"/>
                <a:pathLst>
                  <a:path w="3176" h="3175" extrusionOk="0">
                    <a:moveTo>
                      <a:pt x="0" y="0"/>
                    </a:moveTo>
                    <a:lnTo>
                      <a:pt x="0" y="3175"/>
                    </a:lnTo>
                    <a:lnTo>
                      <a:pt x="3176" y="3175"/>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0"/>
              <p:cNvSpPr/>
              <p:nvPr/>
            </p:nvSpPr>
            <p:spPr>
              <a:xfrm>
                <a:off x="3523667" y="3420990"/>
                <a:ext cx="97070" cy="97064"/>
              </a:xfrm>
              <a:custGeom>
                <a:avLst/>
                <a:gdLst/>
                <a:ahLst/>
                <a:cxnLst/>
                <a:rect l="l" t="t" r="r" b="b"/>
                <a:pathLst>
                  <a:path w="2779" h="2779" extrusionOk="0">
                    <a:moveTo>
                      <a:pt x="0" y="0"/>
                    </a:moveTo>
                    <a:lnTo>
                      <a:pt x="0" y="2778"/>
                    </a:lnTo>
                    <a:lnTo>
                      <a:pt x="2778" y="2778"/>
                    </a:lnTo>
                    <a:lnTo>
                      <a:pt x="2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20"/>
              <p:cNvSpPr/>
              <p:nvPr/>
            </p:nvSpPr>
            <p:spPr>
              <a:xfrm>
                <a:off x="3412729" y="3420990"/>
                <a:ext cx="110973" cy="97064"/>
              </a:xfrm>
              <a:custGeom>
                <a:avLst/>
                <a:gdLst/>
                <a:ahLst/>
                <a:cxnLst/>
                <a:rect l="l" t="t" r="r" b="b"/>
                <a:pathLst>
                  <a:path w="3177" h="2779" extrusionOk="0">
                    <a:moveTo>
                      <a:pt x="1" y="0"/>
                    </a:moveTo>
                    <a:lnTo>
                      <a:pt x="1" y="2778"/>
                    </a:lnTo>
                    <a:lnTo>
                      <a:pt x="3176" y="2778"/>
                    </a:lnTo>
                    <a:lnTo>
                      <a:pt x="3176"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20"/>
              <p:cNvSpPr/>
              <p:nvPr/>
            </p:nvSpPr>
            <p:spPr>
              <a:xfrm>
                <a:off x="3315694" y="3420990"/>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0"/>
              <p:cNvSpPr/>
              <p:nvPr/>
            </p:nvSpPr>
            <p:spPr>
              <a:xfrm>
                <a:off x="3204826" y="3420990"/>
                <a:ext cx="110903" cy="97064"/>
              </a:xfrm>
              <a:custGeom>
                <a:avLst/>
                <a:gdLst/>
                <a:ahLst/>
                <a:cxnLst/>
                <a:rect l="l" t="t" r="r" b="b"/>
                <a:pathLst>
                  <a:path w="3175" h="2779" extrusionOk="0">
                    <a:moveTo>
                      <a:pt x="0" y="0"/>
                    </a:moveTo>
                    <a:lnTo>
                      <a:pt x="0" y="2778"/>
                    </a:lnTo>
                    <a:lnTo>
                      <a:pt x="3175" y="2778"/>
                    </a:lnTo>
                    <a:lnTo>
                      <a:pt x="3175"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0"/>
              <p:cNvSpPr/>
              <p:nvPr/>
            </p:nvSpPr>
            <p:spPr>
              <a:xfrm>
                <a:off x="3107791" y="3420990"/>
                <a:ext cx="97070" cy="97064"/>
              </a:xfrm>
              <a:custGeom>
                <a:avLst/>
                <a:gdLst/>
                <a:ahLst/>
                <a:cxnLst/>
                <a:rect l="l" t="t" r="r" b="b"/>
                <a:pathLst>
                  <a:path w="2779" h="2779" extrusionOk="0">
                    <a:moveTo>
                      <a:pt x="0" y="0"/>
                    </a:moveTo>
                    <a:lnTo>
                      <a:pt x="0" y="2778"/>
                    </a:lnTo>
                    <a:lnTo>
                      <a:pt x="2778" y="2778"/>
                    </a:lnTo>
                    <a:lnTo>
                      <a:pt x="2778"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0"/>
              <p:cNvSpPr/>
              <p:nvPr/>
            </p:nvSpPr>
            <p:spPr>
              <a:xfrm>
                <a:off x="2996888" y="3420990"/>
                <a:ext cx="110938" cy="97064"/>
              </a:xfrm>
              <a:custGeom>
                <a:avLst/>
                <a:gdLst/>
                <a:ahLst/>
                <a:cxnLst/>
                <a:rect l="l" t="t" r="r" b="b"/>
                <a:pathLst>
                  <a:path w="3176" h="2779" extrusionOk="0">
                    <a:moveTo>
                      <a:pt x="1" y="0"/>
                    </a:moveTo>
                    <a:lnTo>
                      <a:pt x="1" y="2778"/>
                    </a:lnTo>
                    <a:lnTo>
                      <a:pt x="3175" y="2778"/>
                    </a:lnTo>
                    <a:lnTo>
                      <a:pt x="3175"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0"/>
              <p:cNvSpPr/>
              <p:nvPr/>
            </p:nvSpPr>
            <p:spPr>
              <a:xfrm>
                <a:off x="2899853" y="3420990"/>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0"/>
              <p:cNvSpPr/>
              <p:nvPr/>
            </p:nvSpPr>
            <p:spPr>
              <a:xfrm>
                <a:off x="2788951" y="3420990"/>
                <a:ext cx="110938" cy="97064"/>
              </a:xfrm>
              <a:custGeom>
                <a:avLst/>
                <a:gdLst/>
                <a:ahLst/>
                <a:cxnLst/>
                <a:rect l="l" t="t" r="r" b="b"/>
                <a:pathLst>
                  <a:path w="3176" h="2779" extrusionOk="0">
                    <a:moveTo>
                      <a:pt x="0" y="0"/>
                    </a:moveTo>
                    <a:lnTo>
                      <a:pt x="0" y="2778"/>
                    </a:lnTo>
                    <a:lnTo>
                      <a:pt x="3176" y="2778"/>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0"/>
              <p:cNvSpPr/>
              <p:nvPr/>
            </p:nvSpPr>
            <p:spPr>
              <a:xfrm>
                <a:off x="3523667" y="3310126"/>
                <a:ext cx="97070" cy="110895"/>
              </a:xfrm>
              <a:custGeom>
                <a:avLst/>
                <a:gdLst/>
                <a:ahLst/>
                <a:cxnLst/>
                <a:rect l="l" t="t" r="r" b="b"/>
                <a:pathLst>
                  <a:path w="2779" h="3175" extrusionOk="0">
                    <a:moveTo>
                      <a:pt x="0" y="0"/>
                    </a:moveTo>
                    <a:lnTo>
                      <a:pt x="0" y="3174"/>
                    </a:lnTo>
                    <a:lnTo>
                      <a:pt x="2778" y="3174"/>
                    </a:lnTo>
                    <a:lnTo>
                      <a:pt x="2778"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0"/>
              <p:cNvSpPr/>
              <p:nvPr/>
            </p:nvSpPr>
            <p:spPr>
              <a:xfrm>
                <a:off x="3412729" y="3310126"/>
                <a:ext cx="110973" cy="110895"/>
              </a:xfrm>
              <a:custGeom>
                <a:avLst/>
                <a:gdLst/>
                <a:ahLst/>
                <a:cxnLst/>
                <a:rect l="l" t="t" r="r" b="b"/>
                <a:pathLst>
                  <a:path w="3177" h="3175" extrusionOk="0">
                    <a:moveTo>
                      <a:pt x="1" y="0"/>
                    </a:moveTo>
                    <a:lnTo>
                      <a:pt x="1" y="3174"/>
                    </a:lnTo>
                    <a:lnTo>
                      <a:pt x="3176" y="3174"/>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0"/>
              <p:cNvSpPr/>
              <p:nvPr/>
            </p:nvSpPr>
            <p:spPr>
              <a:xfrm>
                <a:off x="3315694" y="3310126"/>
                <a:ext cx="97070" cy="110895"/>
              </a:xfrm>
              <a:custGeom>
                <a:avLst/>
                <a:gdLst/>
                <a:ahLst/>
                <a:cxnLst/>
                <a:rect l="l" t="t" r="r" b="b"/>
                <a:pathLst>
                  <a:path w="2779" h="3175" extrusionOk="0">
                    <a:moveTo>
                      <a:pt x="1" y="0"/>
                    </a:moveTo>
                    <a:lnTo>
                      <a:pt x="1" y="3174"/>
                    </a:lnTo>
                    <a:lnTo>
                      <a:pt x="2779" y="3174"/>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0"/>
              <p:cNvSpPr/>
              <p:nvPr/>
            </p:nvSpPr>
            <p:spPr>
              <a:xfrm>
                <a:off x="3204826" y="3310126"/>
                <a:ext cx="110903" cy="110895"/>
              </a:xfrm>
              <a:custGeom>
                <a:avLst/>
                <a:gdLst/>
                <a:ahLst/>
                <a:cxnLst/>
                <a:rect l="l" t="t" r="r" b="b"/>
                <a:pathLst>
                  <a:path w="3175" h="3175" extrusionOk="0">
                    <a:moveTo>
                      <a:pt x="0" y="0"/>
                    </a:moveTo>
                    <a:lnTo>
                      <a:pt x="0" y="3174"/>
                    </a:lnTo>
                    <a:lnTo>
                      <a:pt x="3175" y="3174"/>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0"/>
              <p:cNvSpPr/>
              <p:nvPr/>
            </p:nvSpPr>
            <p:spPr>
              <a:xfrm>
                <a:off x="3107791" y="3310126"/>
                <a:ext cx="97070" cy="110895"/>
              </a:xfrm>
              <a:custGeom>
                <a:avLst/>
                <a:gdLst/>
                <a:ahLst/>
                <a:cxnLst/>
                <a:rect l="l" t="t" r="r" b="b"/>
                <a:pathLst>
                  <a:path w="2779" h="3175" extrusionOk="0">
                    <a:moveTo>
                      <a:pt x="0" y="0"/>
                    </a:moveTo>
                    <a:lnTo>
                      <a:pt x="0" y="3174"/>
                    </a:lnTo>
                    <a:lnTo>
                      <a:pt x="2778" y="3174"/>
                    </a:lnTo>
                    <a:lnTo>
                      <a:pt x="2778"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0"/>
              <p:cNvSpPr/>
              <p:nvPr/>
            </p:nvSpPr>
            <p:spPr>
              <a:xfrm>
                <a:off x="2996888" y="3310126"/>
                <a:ext cx="110938" cy="110895"/>
              </a:xfrm>
              <a:custGeom>
                <a:avLst/>
                <a:gdLst/>
                <a:ahLst/>
                <a:cxnLst/>
                <a:rect l="l" t="t" r="r" b="b"/>
                <a:pathLst>
                  <a:path w="3176" h="3175" extrusionOk="0">
                    <a:moveTo>
                      <a:pt x="1" y="0"/>
                    </a:moveTo>
                    <a:lnTo>
                      <a:pt x="1" y="3174"/>
                    </a:lnTo>
                    <a:lnTo>
                      <a:pt x="3175" y="3174"/>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0"/>
              <p:cNvSpPr/>
              <p:nvPr/>
            </p:nvSpPr>
            <p:spPr>
              <a:xfrm>
                <a:off x="2899853" y="3310126"/>
                <a:ext cx="97070" cy="110895"/>
              </a:xfrm>
              <a:custGeom>
                <a:avLst/>
                <a:gdLst/>
                <a:ahLst/>
                <a:cxnLst/>
                <a:rect l="l" t="t" r="r" b="b"/>
                <a:pathLst>
                  <a:path w="2779" h="3175" extrusionOk="0">
                    <a:moveTo>
                      <a:pt x="1" y="0"/>
                    </a:moveTo>
                    <a:lnTo>
                      <a:pt x="1" y="3174"/>
                    </a:lnTo>
                    <a:lnTo>
                      <a:pt x="2779" y="3174"/>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0"/>
              <p:cNvSpPr/>
              <p:nvPr/>
            </p:nvSpPr>
            <p:spPr>
              <a:xfrm>
                <a:off x="2788951" y="3310126"/>
                <a:ext cx="110938" cy="110895"/>
              </a:xfrm>
              <a:custGeom>
                <a:avLst/>
                <a:gdLst/>
                <a:ahLst/>
                <a:cxnLst/>
                <a:rect l="l" t="t" r="r" b="b"/>
                <a:pathLst>
                  <a:path w="3176" h="3175" extrusionOk="0">
                    <a:moveTo>
                      <a:pt x="0" y="0"/>
                    </a:moveTo>
                    <a:lnTo>
                      <a:pt x="0" y="3174"/>
                    </a:lnTo>
                    <a:lnTo>
                      <a:pt x="3176" y="3174"/>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20"/>
            <p:cNvGrpSpPr/>
            <p:nvPr/>
          </p:nvGrpSpPr>
          <p:grpSpPr>
            <a:xfrm>
              <a:off x="-387375" y="2038775"/>
              <a:ext cx="9531425" cy="3274175"/>
              <a:chOff x="-387375" y="2038775"/>
              <a:chExt cx="9531425" cy="3274175"/>
            </a:xfrm>
          </p:grpSpPr>
          <p:grpSp>
            <p:nvGrpSpPr>
              <p:cNvPr id="3401" name="Google Shape;3401;p20"/>
              <p:cNvGrpSpPr/>
              <p:nvPr/>
            </p:nvGrpSpPr>
            <p:grpSpPr>
              <a:xfrm>
                <a:off x="-98650" y="4010850"/>
                <a:ext cx="9242700" cy="1302100"/>
                <a:chOff x="-98650" y="4010850"/>
                <a:chExt cx="9242700" cy="1302100"/>
              </a:xfrm>
            </p:grpSpPr>
            <p:sp>
              <p:nvSpPr>
                <p:cNvPr id="3402" name="Google Shape;3402;p20"/>
                <p:cNvSpPr/>
                <p:nvPr/>
              </p:nvSpPr>
              <p:spPr>
                <a:xfrm>
                  <a:off x="-98650" y="4010850"/>
                  <a:ext cx="92427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0"/>
                <p:cNvSpPr/>
                <p:nvPr/>
              </p:nvSpPr>
              <p:spPr>
                <a:xfrm>
                  <a:off x="-98650" y="4584050"/>
                  <a:ext cx="92427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0"/>
                <p:cNvSpPr/>
                <p:nvPr/>
              </p:nvSpPr>
              <p:spPr>
                <a:xfrm>
                  <a:off x="-98650" y="4745950"/>
                  <a:ext cx="92427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20"/>
              <p:cNvGrpSpPr/>
              <p:nvPr/>
            </p:nvGrpSpPr>
            <p:grpSpPr>
              <a:xfrm>
                <a:off x="-387375" y="2038775"/>
                <a:ext cx="1722000" cy="578125"/>
                <a:chOff x="-387375" y="2038775"/>
                <a:chExt cx="1722000" cy="578125"/>
              </a:xfrm>
            </p:grpSpPr>
            <p:sp>
              <p:nvSpPr>
                <p:cNvPr id="3406" name="Google Shape;3406;p20"/>
                <p:cNvSpPr/>
                <p:nvPr/>
              </p:nvSpPr>
              <p:spPr>
                <a:xfrm>
                  <a:off x="-387375" y="2038775"/>
                  <a:ext cx="1722000" cy="2091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20"/>
                <p:cNvSpPr/>
                <p:nvPr/>
              </p:nvSpPr>
              <p:spPr>
                <a:xfrm>
                  <a:off x="-387375" y="2254000"/>
                  <a:ext cx="1722000" cy="92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0"/>
                <p:cNvSpPr/>
                <p:nvPr/>
              </p:nvSpPr>
              <p:spPr>
                <a:xfrm>
                  <a:off x="-387375" y="2352900"/>
                  <a:ext cx="1722000" cy="264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1">
  <p:cSld name="TITLE_AND_BODY_1_1_2">
    <p:spTree>
      <p:nvGrpSpPr>
        <p:cNvPr id="1" name="Shape 3409"/>
        <p:cNvGrpSpPr/>
        <p:nvPr/>
      </p:nvGrpSpPr>
      <p:grpSpPr>
        <a:xfrm>
          <a:off x="0" y="0"/>
          <a:ext cx="0" cy="0"/>
          <a:chOff x="0" y="0"/>
          <a:chExt cx="0" cy="0"/>
        </a:xfrm>
      </p:grpSpPr>
      <p:sp>
        <p:nvSpPr>
          <p:cNvPr id="3410" name="Google Shape;3410;p21"/>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11" name="Google Shape;3411;p21"/>
          <p:cNvSpPr txBox="1">
            <a:spLocks noGrp="1"/>
          </p:cNvSpPr>
          <p:nvPr>
            <p:ph type="title" idx="2"/>
          </p:nvPr>
        </p:nvSpPr>
        <p:spPr>
          <a:xfrm>
            <a:off x="817550" y="1691025"/>
            <a:ext cx="2324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412" name="Google Shape;3412;p21"/>
          <p:cNvSpPr txBox="1">
            <a:spLocks noGrp="1"/>
          </p:cNvSpPr>
          <p:nvPr>
            <p:ph type="subTitle" idx="1"/>
          </p:nvPr>
        </p:nvSpPr>
        <p:spPr>
          <a:xfrm>
            <a:off x="817550" y="2074724"/>
            <a:ext cx="2324100" cy="87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413" name="Google Shape;3413;p21"/>
          <p:cNvSpPr txBox="1">
            <a:spLocks noGrp="1"/>
          </p:cNvSpPr>
          <p:nvPr>
            <p:ph type="title" idx="3"/>
          </p:nvPr>
        </p:nvSpPr>
        <p:spPr>
          <a:xfrm>
            <a:off x="3409950" y="1691025"/>
            <a:ext cx="2324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414" name="Google Shape;3414;p21"/>
          <p:cNvSpPr txBox="1">
            <a:spLocks noGrp="1"/>
          </p:cNvSpPr>
          <p:nvPr>
            <p:ph type="subTitle" idx="4"/>
          </p:nvPr>
        </p:nvSpPr>
        <p:spPr>
          <a:xfrm>
            <a:off x="3409950" y="2074724"/>
            <a:ext cx="2324100" cy="87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415" name="Google Shape;3415;p21"/>
          <p:cNvSpPr txBox="1">
            <a:spLocks noGrp="1"/>
          </p:cNvSpPr>
          <p:nvPr>
            <p:ph type="title" idx="5"/>
          </p:nvPr>
        </p:nvSpPr>
        <p:spPr>
          <a:xfrm>
            <a:off x="6002350" y="1691025"/>
            <a:ext cx="2324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416" name="Google Shape;3416;p21"/>
          <p:cNvSpPr txBox="1">
            <a:spLocks noGrp="1"/>
          </p:cNvSpPr>
          <p:nvPr>
            <p:ph type="subTitle" idx="6"/>
          </p:nvPr>
        </p:nvSpPr>
        <p:spPr>
          <a:xfrm>
            <a:off x="6002350" y="2074724"/>
            <a:ext cx="2324100" cy="87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417" name="Google Shape;3417;p21"/>
          <p:cNvSpPr txBox="1">
            <a:spLocks noGrp="1"/>
          </p:cNvSpPr>
          <p:nvPr>
            <p:ph type="title" idx="7"/>
          </p:nvPr>
        </p:nvSpPr>
        <p:spPr>
          <a:xfrm>
            <a:off x="817550" y="3370525"/>
            <a:ext cx="2324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418" name="Google Shape;3418;p21"/>
          <p:cNvSpPr txBox="1">
            <a:spLocks noGrp="1"/>
          </p:cNvSpPr>
          <p:nvPr>
            <p:ph type="subTitle" idx="8"/>
          </p:nvPr>
        </p:nvSpPr>
        <p:spPr>
          <a:xfrm>
            <a:off x="817550" y="3754224"/>
            <a:ext cx="2324100" cy="87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419" name="Google Shape;3419;p21"/>
          <p:cNvSpPr txBox="1">
            <a:spLocks noGrp="1"/>
          </p:cNvSpPr>
          <p:nvPr>
            <p:ph type="title" idx="9"/>
          </p:nvPr>
        </p:nvSpPr>
        <p:spPr>
          <a:xfrm>
            <a:off x="3409950" y="3370525"/>
            <a:ext cx="2324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420" name="Google Shape;3420;p21"/>
          <p:cNvSpPr txBox="1">
            <a:spLocks noGrp="1"/>
          </p:cNvSpPr>
          <p:nvPr>
            <p:ph type="subTitle" idx="13"/>
          </p:nvPr>
        </p:nvSpPr>
        <p:spPr>
          <a:xfrm>
            <a:off x="3409950" y="3754224"/>
            <a:ext cx="2324100" cy="87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3421" name="Google Shape;3421;p21"/>
          <p:cNvSpPr txBox="1">
            <a:spLocks noGrp="1"/>
          </p:cNvSpPr>
          <p:nvPr>
            <p:ph type="title" idx="14"/>
          </p:nvPr>
        </p:nvSpPr>
        <p:spPr>
          <a:xfrm>
            <a:off x="6002350" y="3370525"/>
            <a:ext cx="23241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422" name="Google Shape;3422;p21"/>
          <p:cNvSpPr txBox="1">
            <a:spLocks noGrp="1"/>
          </p:cNvSpPr>
          <p:nvPr>
            <p:ph type="subTitle" idx="15"/>
          </p:nvPr>
        </p:nvSpPr>
        <p:spPr>
          <a:xfrm>
            <a:off x="6002350" y="3754224"/>
            <a:ext cx="2324100" cy="87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4">
  <p:cSld name="SECTION_HEADER_1_2">
    <p:spTree>
      <p:nvGrpSpPr>
        <p:cNvPr id="1" name="Shape 3423"/>
        <p:cNvGrpSpPr/>
        <p:nvPr/>
      </p:nvGrpSpPr>
      <p:grpSpPr>
        <a:xfrm>
          <a:off x="0" y="0"/>
          <a:ext cx="0" cy="0"/>
          <a:chOff x="0" y="0"/>
          <a:chExt cx="0" cy="0"/>
        </a:xfrm>
      </p:grpSpPr>
      <p:sp>
        <p:nvSpPr>
          <p:cNvPr id="3424" name="Google Shape;3424;p22"/>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425" name="Google Shape;3425;p22"/>
          <p:cNvSpPr txBox="1">
            <a:spLocks noGrp="1"/>
          </p:cNvSpPr>
          <p:nvPr>
            <p:ph type="title" idx="2" hasCustomPrompt="1"/>
          </p:nvPr>
        </p:nvSpPr>
        <p:spPr>
          <a:xfrm>
            <a:off x="311700" y="1106125"/>
            <a:ext cx="8520600" cy="711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426" name="Google Shape;3426;p22"/>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3427" name="Google Shape;3427;p22"/>
          <p:cNvGrpSpPr/>
          <p:nvPr/>
        </p:nvGrpSpPr>
        <p:grpSpPr>
          <a:xfrm>
            <a:off x="8248063" y="1554103"/>
            <a:ext cx="1443946" cy="721968"/>
            <a:chOff x="311697" y="-12"/>
            <a:chExt cx="4437449" cy="2218709"/>
          </a:xfrm>
        </p:grpSpPr>
        <p:sp>
          <p:nvSpPr>
            <p:cNvPr id="3428" name="Google Shape;3428;p22"/>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22"/>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22"/>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22"/>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22"/>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22"/>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22"/>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22"/>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22"/>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22"/>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2"/>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2"/>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2"/>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2"/>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2"/>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2"/>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2"/>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2"/>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2"/>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2"/>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2"/>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2"/>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2"/>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2"/>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2"/>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2"/>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2"/>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2"/>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2"/>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2"/>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2"/>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2"/>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2"/>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2"/>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2"/>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2"/>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2"/>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2"/>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2"/>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2"/>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2"/>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2"/>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2"/>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2"/>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2"/>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2"/>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2"/>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2"/>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2"/>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2"/>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2"/>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2"/>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2"/>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2"/>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2"/>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2"/>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2"/>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2"/>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2"/>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2"/>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2"/>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2"/>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2"/>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2"/>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2"/>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2"/>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2"/>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2"/>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2"/>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2"/>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2"/>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2"/>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2"/>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2"/>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2"/>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2"/>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2"/>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2"/>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2"/>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2"/>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2"/>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2"/>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2"/>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2"/>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2"/>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2"/>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2"/>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2"/>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2"/>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2"/>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2"/>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2"/>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2"/>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2"/>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2"/>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2"/>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2"/>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2"/>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2"/>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2"/>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2"/>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2"/>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2"/>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2"/>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2"/>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2"/>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2"/>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2"/>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2"/>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2"/>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2"/>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2"/>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2"/>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2"/>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2"/>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2"/>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2"/>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2"/>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2"/>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2"/>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2"/>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22"/>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22"/>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22"/>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22"/>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22"/>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22"/>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22"/>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22"/>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2"/>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2"/>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2"/>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2"/>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2"/>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2"/>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2"/>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2"/>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22"/>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22"/>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2"/>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22"/>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22"/>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2"/>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2"/>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2"/>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2"/>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2"/>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2"/>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2"/>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2"/>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22"/>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2"/>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2"/>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2"/>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2"/>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2"/>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2"/>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2"/>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2"/>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22"/>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22"/>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2"/>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2"/>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2"/>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2"/>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2"/>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2"/>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2"/>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2"/>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2"/>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2"/>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2"/>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2"/>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2"/>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2"/>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2"/>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2"/>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2"/>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2"/>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2"/>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2"/>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2"/>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2"/>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2"/>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2"/>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2"/>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2"/>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2"/>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2"/>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2"/>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2"/>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2"/>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2"/>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2"/>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2"/>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2"/>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2"/>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2"/>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2"/>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2"/>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2"/>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2"/>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2"/>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2"/>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2"/>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2"/>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2"/>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2"/>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2"/>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2"/>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2"/>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2"/>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2"/>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2"/>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2"/>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2"/>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2"/>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2"/>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2"/>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2"/>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2"/>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2"/>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2"/>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2"/>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2"/>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2"/>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2"/>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22"/>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22"/>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2"/>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2"/>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2"/>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2"/>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2"/>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22"/>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22"/>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2"/>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2"/>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2"/>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2"/>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2"/>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2"/>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2"/>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22"/>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22"/>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2"/>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2"/>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2"/>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2"/>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2"/>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2"/>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2"/>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2"/>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2"/>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2"/>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2"/>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2"/>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2"/>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2"/>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2"/>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2"/>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22"/>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22"/>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2"/>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2"/>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2"/>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2"/>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2"/>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2"/>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22"/>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22"/>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22"/>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22"/>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2"/>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22"/>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22"/>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22"/>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2"/>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2"/>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2"/>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2"/>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2"/>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2"/>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2"/>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2"/>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2"/>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2"/>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2"/>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2"/>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2"/>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2"/>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2"/>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2"/>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2"/>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2"/>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2"/>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2"/>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2"/>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2"/>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2"/>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2"/>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2"/>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2"/>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2"/>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2"/>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2"/>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2"/>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2"/>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2"/>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22"/>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22"/>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22"/>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22"/>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22"/>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22"/>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22"/>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22"/>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22"/>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22"/>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22"/>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22"/>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22"/>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22"/>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2"/>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2"/>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2"/>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2"/>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2"/>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2"/>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7" name="Google Shape;3757;p22"/>
          <p:cNvGrpSpPr/>
          <p:nvPr/>
        </p:nvGrpSpPr>
        <p:grpSpPr>
          <a:xfrm>
            <a:off x="-475087" y="219803"/>
            <a:ext cx="1443946" cy="721968"/>
            <a:chOff x="311697" y="-12"/>
            <a:chExt cx="4437449" cy="2218709"/>
          </a:xfrm>
        </p:grpSpPr>
        <p:sp>
          <p:nvSpPr>
            <p:cNvPr id="3758" name="Google Shape;3758;p22"/>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2"/>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2"/>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2"/>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2"/>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2"/>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2"/>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2"/>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2"/>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22"/>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22"/>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2"/>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2"/>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2"/>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2"/>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2"/>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2"/>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2"/>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22"/>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22"/>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2"/>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2"/>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22"/>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22"/>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22"/>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2"/>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2"/>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2"/>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22"/>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22"/>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2"/>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22"/>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22"/>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22"/>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2"/>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2"/>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2"/>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2"/>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2"/>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2"/>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2"/>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2"/>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2"/>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2"/>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2"/>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2"/>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2"/>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2"/>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2"/>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2"/>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2"/>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2"/>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2"/>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2"/>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2"/>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2"/>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2"/>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2"/>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2"/>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2"/>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2"/>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2"/>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2"/>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2"/>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2"/>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2"/>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22"/>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22"/>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2"/>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2"/>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2"/>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2"/>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2"/>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2"/>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2"/>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2"/>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2"/>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2"/>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2"/>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2"/>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2"/>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2"/>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2"/>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2"/>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2"/>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2"/>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2"/>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2"/>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2"/>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2"/>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2"/>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2"/>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2"/>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2"/>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2"/>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2"/>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22"/>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22"/>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2"/>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2"/>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2"/>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2"/>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2"/>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2"/>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2"/>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22"/>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22"/>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2"/>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2"/>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2"/>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2"/>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2"/>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2"/>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2"/>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22"/>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22"/>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22"/>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22"/>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22"/>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22"/>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22"/>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22"/>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22"/>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22"/>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22"/>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22"/>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22"/>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22"/>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22"/>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22"/>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22"/>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22"/>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22"/>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22"/>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22"/>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22"/>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22"/>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22"/>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22"/>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22"/>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22"/>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22"/>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22"/>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22"/>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22"/>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22"/>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22"/>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22"/>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22"/>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22"/>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22"/>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2"/>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2"/>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2"/>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22"/>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22"/>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22"/>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22"/>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22"/>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22"/>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22"/>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22"/>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22"/>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22"/>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22"/>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22"/>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22"/>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22"/>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2"/>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22"/>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22"/>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22"/>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2"/>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2"/>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2"/>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2"/>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2"/>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2"/>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2"/>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2"/>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2"/>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2"/>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2"/>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2"/>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22"/>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22"/>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2"/>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2"/>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2"/>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2"/>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2"/>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2"/>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2"/>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2"/>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2"/>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2"/>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2"/>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2"/>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22"/>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22"/>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22"/>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22"/>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22"/>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22"/>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22"/>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22"/>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22"/>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22"/>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22"/>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22"/>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22"/>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22"/>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22"/>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22"/>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22"/>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22"/>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22"/>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22"/>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22"/>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22"/>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22"/>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2"/>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2"/>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22"/>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22"/>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2"/>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2"/>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22"/>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22"/>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2"/>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2"/>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22"/>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22"/>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2"/>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22"/>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22"/>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2"/>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22"/>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22"/>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22"/>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2"/>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2"/>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22"/>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22"/>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22"/>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2"/>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2"/>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2"/>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2"/>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2"/>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2"/>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2"/>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2"/>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2"/>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2"/>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2"/>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2"/>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2"/>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2"/>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2"/>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2"/>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2"/>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2"/>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2"/>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2"/>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2"/>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2"/>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2"/>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2"/>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2"/>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2"/>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2"/>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2"/>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2"/>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2"/>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2"/>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2"/>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2"/>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2"/>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2"/>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2"/>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2"/>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2"/>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2"/>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2"/>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2"/>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2"/>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2"/>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2"/>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2"/>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2"/>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2"/>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22"/>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22"/>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22"/>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22"/>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22"/>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22"/>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22"/>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22"/>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22"/>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22"/>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22"/>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22"/>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22"/>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22"/>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22"/>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22"/>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22"/>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22"/>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2"/>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2"/>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2"/>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2"/>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2"/>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2"/>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2"/>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2"/>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2"/>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2"/>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2"/>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2"/>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2"/>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2"/>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2"/>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2"/>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2"/>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2"/>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2"/>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22"/>
          <p:cNvGrpSpPr/>
          <p:nvPr/>
        </p:nvGrpSpPr>
        <p:grpSpPr>
          <a:xfrm>
            <a:off x="-387375" y="2038775"/>
            <a:ext cx="1722000" cy="3104450"/>
            <a:chOff x="-387375" y="2038775"/>
            <a:chExt cx="1722000" cy="3104450"/>
          </a:xfrm>
        </p:grpSpPr>
        <p:sp>
          <p:nvSpPr>
            <p:cNvPr id="4088" name="Google Shape;4088;p22"/>
            <p:cNvSpPr/>
            <p:nvPr/>
          </p:nvSpPr>
          <p:spPr>
            <a:xfrm>
              <a:off x="-387375" y="2038775"/>
              <a:ext cx="1722000" cy="4083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2"/>
            <p:cNvSpPr/>
            <p:nvPr/>
          </p:nvSpPr>
          <p:spPr>
            <a:xfrm>
              <a:off x="-387375" y="2442933"/>
              <a:ext cx="1722000" cy="1809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2"/>
            <p:cNvSpPr/>
            <p:nvPr/>
          </p:nvSpPr>
          <p:spPr>
            <a:xfrm>
              <a:off x="-387375" y="2623825"/>
              <a:ext cx="1722000" cy="25194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1" name="Google Shape;4091;p22"/>
          <p:cNvGrpSpPr/>
          <p:nvPr/>
        </p:nvGrpSpPr>
        <p:grpSpPr>
          <a:xfrm>
            <a:off x="2424675" y="3715725"/>
            <a:ext cx="6719400" cy="1426850"/>
            <a:chOff x="2424675" y="3715725"/>
            <a:chExt cx="6719400" cy="1426850"/>
          </a:xfrm>
        </p:grpSpPr>
        <p:sp>
          <p:nvSpPr>
            <p:cNvPr id="4092" name="Google Shape;4092;p22"/>
            <p:cNvSpPr/>
            <p:nvPr/>
          </p:nvSpPr>
          <p:spPr>
            <a:xfrm>
              <a:off x="2424675" y="3715725"/>
              <a:ext cx="6719400" cy="4083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2"/>
            <p:cNvSpPr/>
            <p:nvPr/>
          </p:nvSpPr>
          <p:spPr>
            <a:xfrm>
              <a:off x="2424675" y="4119883"/>
              <a:ext cx="6719400" cy="1809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2"/>
            <p:cNvSpPr/>
            <p:nvPr/>
          </p:nvSpPr>
          <p:spPr>
            <a:xfrm>
              <a:off x="2424675" y="4300775"/>
              <a:ext cx="6719400" cy="8418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SECTION_HEADER_1_2_1">
    <p:spTree>
      <p:nvGrpSpPr>
        <p:cNvPr id="1" name="Shape 4095"/>
        <p:cNvGrpSpPr/>
        <p:nvPr/>
      </p:nvGrpSpPr>
      <p:grpSpPr>
        <a:xfrm>
          <a:off x="0" y="0"/>
          <a:ext cx="0" cy="0"/>
          <a:chOff x="0" y="0"/>
          <a:chExt cx="0" cy="0"/>
        </a:xfrm>
      </p:grpSpPr>
      <p:sp>
        <p:nvSpPr>
          <p:cNvPr id="4096" name="Google Shape;4096;p23"/>
          <p:cNvSpPr txBox="1">
            <a:spLocks noGrp="1"/>
          </p:cNvSpPr>
          <p:nvPr>
            <p:ph type="title"/>
          </p:nvPr>
        </p:nvSpPr>
        <p:spPr>
          <a:xfrm>
            <a:off x="1334700" y="839125"/>
            <a:ext cx="64746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97" name="Google Shape;4097;p23"/>
          <p:cNvSpPr txBox="1">
            <a:spLocks noGrp="1"/>
          </p:cNvSpPr>
          <p:nvPr>
            <p:ph type="subTitle" idx="1"/>
          </p:nvPr>
        </p:nvSpPr>
        <p:spPr>
          <a:xfrm>
            <a:off x="2466750" y="1760850"/>
            <a:ext cx="4210500" cy="133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098" name="Google Shape;4098;p23"/>
          <p:cNvSpPr txBox="1"/>
          <p:nvPr/>
        </p:nvSpPr>
        <p:spPr>
          <a:xfrm>
            <a:off x="2568900" y="3737600"/>
            <a:ext cx="4006200" cy="639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1"/>
                </a:solidFill>
                <a:latin typeface="Advent Pro"/>
                <a:ea typeface="Advent Pro"/>
                <a:cs typeface="Advent Pro"/>
                <a:sym typeface="Advent Pro"/>
              </a:rPr>
              <a:t>CREDITS: This presentation template was created by Slidesgo, including icons by Flaticon, and infographics &amp; images by Freepik. </a:t>
            </a:r>
            <a:endParaRPr sz="1200">
              <a:solidFill>
                <a:schemeClr val="accent1"/>
              </a:solidFill>
              <a:latin typeface="Advent Pro"/>
              <a:ea typeface="Advent Pro"/>
              <a:cs typeface="Advent Pro"/>
              <a:sym typeface="Advent Pro"/>
            </a:endParaRPr>
          </a:p>
          <a:p>
            <a:pPr marL="0" lvl="0" indent="0" algn="ctr" rtl="0">
              <a:spcBef>
                <a:spcPts val="0"/>
              </a:spcBef>
              <a:spcAft>
                <a:spcPts val="0"/>
              </a:spcAft>
              <a:buNone/>
            </a:pPr>
            <a:endParaRPr sz="1200">
              <a:solidFill>
                <a:schemeClr val="accent1"/>
              </a:solidFill>
              <a:latin typeface="Advent Pro"/>
              <a:ea typeface="Advent Pro"/>
              <a:cs typeface="Advent Pro"/>
              <a:sym typeface="Advent Pro"/>
            </a:endParaRPr>
          </a:p>
          <a:p>
            <a:pPr marL="0" lvl="0" indent="0" algn="ctr" rtl="0">
              <a:spcBef>
                <a:spcPts val="0"/>
              </a:spcBef>
              <a:spcAft>
                <a:spcPts val="0"/>
              </a:spcAft>
              <a:buNone/>
            </a:pPr>
            <a:endParaRPr sz="1200">
              <a:solidFill>
                <a:schemeClr val="accent1"/>
              </a:solidFill>
              <a:latin typeface="Advent Pro"/>
              <a:ea typeface="Advent Pro"/>
              <a:cs typeface="Advent Pro"/>
              <a:sym typeface="Advent Pro"/>
            </a:endParaRPr>
          </a:p>
          <a:p>
            <a:pPr marL="0" lvl="0" indent="0" algn="ctr" rtl="0">
              <a:spcBef>
                <a:spcPts val="0"/>
              </a:spcBef>
              <a:spcAft>
                <a:spcPts val="0"/>
              </a:spcAft>
              <a:buNone/>
            </a:pPr>
            <a:endParaRPr sz="1200">
              <a:solidFill>
                <a:schemeClr val="accent1"/>
              </a:solidFill>
              <a:latin typeface="Advent Pro"/>
              <a:ea typeface="Advent Pro"/>
              <a:cs typeface="Advent Pro"/>
              <a:sym typeface="Advent Pr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grpSp>
        <p:nvGrpSpPr>
          <p:cNvPr id="13" name="Google Shape;13;p3"/>
          <p:cNvGrpSpPr/>
          <p:nvPr/>
        </p:nvGrpSpPr>
        <p:grpSpPr>
          <a:xfrm>
            <a:off x="-259862" y="786553"/>
            <a:ext cx="1443946" cy="721968"/>
            <a:chOff x="311697" y="-12"/>
            <a:chExt cx="4437449" cy="2218709"/>
          </a:xfrm>
        </p:grpSpPr>
        <p:sp>
          <p:nvSpPr>
            <p:cNvPr id="14" name="Google Shape;14;p3"/>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3"/>
          <p:cNvGrpSpPr/>
          <p:nvPr/>
        </p:nvGrpSpPr>
        <p:grpSpPr>
          <a:xfrm>
            <a:off x="7969738" y="1388253"/>
            <a:ext cx="1443946" cy="721968"/>
            <a:chOff x="311697" y="-12"/>
            <a:chExt cx="4437449" cy="2218709"/>
          </a:xfrm>
        </p:grpSpPr>
        <p:sp>
          <p:nvSpPr>
            <p:cNvPr id="344" name="Google Shape;344;p3"/>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3"/>
          <p:cNvGrpSpPr/>
          <p:nvPr/>
        </p:nvGrpSpPr>
        <p:grpSpPr>
          <a:xfrm>
            <a:off x="-98650" y="3310126"/>
            <a:ext cx="9242700" cy="2002824"/>
            <a:chOff x="-98650" y="3310126"/>
            <a:chExt cx="9242700" cy="2002824"/>
          </a:xfrm>
        </p:grpSpPr>
        <p:grpSp>
          <p:nvGrpSpPr>
            <p:cNvPr id="674" name="Google Shape;674;p3"/>
            <p:cNvGrpSpPr/>
            <p:nvPr/>
          </p:nvGrpSpPr>
          <p:grpSpPr>
            <a:xfrm>
              <a:off x="2788951" y="3310126"/>
              <a:ext cx="831787" cy="721972"/>
              <a:chOff x="2788951" y="3310126"/>
              <a:chExt cx="831787" cy="721972"/>
            </a:xfrm>
          </p:grpSpPr>
          <p:sp>
            <p:nvSpPr>
              <p:cNvPr id="675" name="Google Shape;675;p3"/>
              <p:cNvSpPr/>
              <p:nvPr/>
            </p:nvSpPr>
            <p:spPr>
              <a:xfrm>
                <a:off x="3412729" y="3947714"/>
                <a:ext cx="110973" cy="84385"/>
              </a:xfrm>
              <a:custGeom>
                <a:avLst/>
                <a:gdLst/>
                <a:ahLst/>
                <a:cxnLst/>
                <a:rect l="l" t="t" r="r" b="b"/>
                <a:pathLst>
                  <a:path w="3177" h="2416" extrusionOk="0">
                    <a:moveTo>
                      <a:pt x="1" y="1"/>
                    </a:moveTo>
                    <a:lnTo>
                      <a:pt x="1" y="2415"/>
                    </a:lnTo>
                    <a:lnTo>
                      <a:pt x="3176" y="2415"/>
                    </a:lnTo>
                    <a:lnTo>
                      <a:pt x="3176"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3315694" y="3947714"/>
                <a:ext cx="97070" cy="84385"/>
              </a:xfrm>
              <a:custGeom>
                <a:avLst/>
                <a:gdLst/>
                <a:ahLst/>
                <a:cxnLst/>
                <a:rect l="l" t="t" r="r" b="b"/>
                <a:pathLst>
                  <a:path w="2779" h="2416" extrusionOk="0">
                    <a:moveTo>
                      <a:pt x="1" y="1"/>
                    </a:moveTo>
                    <a:lnTo>
                      <a:pt x="1" y="2415"/>
                    </a:lnTo>
                    <a:lnTo>
                      <a:pt x="2779" y="2415"/>
                    </a:lnTo>
                    <a:lnTo>
                      <a:pt x="2779"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3204826" y="3947714"/>
                <a:ext cx="110903" cy="84385"/>
              </a:xfrm>
              <a:custGeom>
                <a:avLst/>
                <a:gdLst/>
                <a:ahLst/>
                <a:cxnLst/>
                <a:rect l="l" t="t" r="r" b="b"/>
                <a:pathLst>
                  <a:path w="3175" h="2416" extrusionOk="0">
                    <a:moveTo>
                      <a:pt x="0" y="1"/>
                    </a:moveTo>
                    <a:lnTo>
                      <a:pt x="0" y="2415"/>
                    </a:lnTo>
                    <a:lnTo>
                      <a:pt x="3175" y="2415"/>
                    </a:lnTo>
                    <a:lnTo>
                      <a:pt x="3175"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3107791" y="3947714"/>
                <a:ext cx="97070" cy="84385"/>
              </a:xfrm>
              <a:custGeom>
                <a:avLst/>
                <a:gdLst/>
                <a:ahLst/>
                <a:cxnLst/>
                <a:rect l="l" t="t" r="r" b="b"/>
                <a:pathLst>
                  <a:path w="2779" h="2416" extrusionOk="0">
                    <a:moveTo>
                      <a:pt x="0" y="1"/>
                    </a:moveTo>
                    <a:lnTo>
                      <a:pt x="0" y="2415"/>
                    </a:lnTo>
                    <a:lnTo>
                      <a:pt x="2778" y="2415"/>
                    </a:lnTo>
                    <a:lnTo>
                      <a:pt x="2778" y="1"/>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2996888" y="3947714"/>
                <a:ext cx="110938" cy="84385"/>
              </a:xfrm>
              <a:custGeom>
                <a:avLst/>
                <a:gdLst/>
                <a:ahLst/>
                <a:cxnLst/>
                <a:rect l="l" t="t" r="r" b="b"/>
                <a:pathLst>
                  <a:path w="3176" h="2416" extrusionOk="0">
                    <a:moveTo>
                      <a:pt x="1" y="1"/>
                    </a:moveTo>
                    <a:lnTo>
                      <a:pt x="1" y="2415"/>
                    </a:lnTo>
                    <a:lnTo>
                      <a:pt x="3175" y="2415"/>
                    </a:lnTo>
                    <a:lnTo>
                      <a:pt x="317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2899853" y="3947714"/>
                <a:ext cx="97070" cy="84385"/>
              </a:xfrm>
              <a:custGeom>
                <a:avLst/>
                <a:gdLst/>
                <a:ahLst/>
                <a:cxnLst/>
                <a:rect l="l" t="t" r="r" b="b"/>
                <a:pathLst>
                  <a:path w="2779" h="2416" extrusionOk="0">
                    <a:moveTo>
                      <a:pt x="1" y="1"/>
                    </a:moveTo>
                    <a:lnTo>
                      <a:pt x="1" y="2415"/>
                    </a:lnTo>
                    <a:lnTo>
                      <a:pt x="2779" y="2415"/>
                    </a:lnTo>
                    <a:lnTo>
                      <a:pt x="2779" y="1"/>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3412729" y="3836850"/>
                <a:ext cx="110973" cy="110895"/>
              </a:xfrm>
              <a:custGeom>
                <a:avLst/>
                <a:gdLst/>
                <a:ahLst/>
                <a:cxnLst/>
                <a:rect l="l" t="t" r="r" b="b"/>
                <a:pathLst>
                  <a:path w="3177" h="3175" extrusionOk="0">
                    <a:moveTo>
                      <a:pt x="1" y="0"/>
                    </a:moveTo>
                    <a:lnTo>
                      <a:pt x="1" y="3175"/>
                    </a:lnTo>
                    <a:lnTo>
                      <a:pt x="3176" y="3175"/>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3315694" y="3836850"/>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3204826" y="3836850"/>
                <a:ext cx="110903" cy="110895"/>
              </a:xfrm>
              <a:custGeom>
                <a:avLst/>
                <a:gdLst/>
                <a:ahLst/>
                <a:cxnLst/>
                <a:rect l="l" t="t" r="r" b="b"/>
                <a:pathLst>
                  <a:path w="3175" h="3175" extrusionOk="0">
                    <a:moveTo>
                      <a:pt x="0" y="0"/>
                    </a:moveTo>
                    <a:lnTo>
                      <a:pt x="0" y="3175"/>
                    </a:lnTo>
                    <a:lnTo>
                      <a:pt x="3175" y="3175"/>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3107791" y="3836850"/>
                <a:ext cx="97070" cy="110895"/>
              </a:xfrm>
              <a:custGeom>
                <a:avLst/>
                <a:gdLst/>
                <a:ahLst/>
                <a:cxnLst/>
                <a:rect l="l" t="t" r="r" b="b"/>
                <a:pathLst>
                  <a:path w="2779" h="3175" extrusionOk="0">
                    <a:moveTo>
                      <a:pt x="0" y="0"/>
                    </a:moveTo>
                    <a:lnTo>
                      <a:pt x="0" y="3175"/>
                    </a:lnTo>
                    <a:lnTo>
                      <a:pt x="2778" y="3175"/>
                    </a:lnTo>
                    <a:lnTo>
                      <a:pt x="277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2996888" y="3836850"/>
                <a:ext cx="110938" cy="110895"/>
              </a:xfrm>
              <a:custGeom>
                <a:avLst/>
                <a:gdLst/>
                <a:ahLst/>
                <a:cxnLst/>
                <a:rect l="l" t="t" r="r" b="b"/>
                <a:pathLst>
                  <a:path w="3176" h="3175" extrusionOk="0">
                    <a:moveTo>
                      <a:pt x="1" y="0"/>
                    </a:moveTo>
                    <a:lnTo>
                      <a:pt x="1" y="3175"/>
                    </a:lnTo>
                    <a:lnTo>
                      <a:pt x="3175" y="3175"/>
                    </a:lnTo>
                    <a:lnTo>
                      <a:pt x="317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2899853" y="3836850"/>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3412729" y="3739819"/>
                <a:ext cx="110973" cy="97064"/>
              </a:xfrm>
              <a:custGeom>
                <a:avLst/>
                <a:gdLst/>
                <a:ahLst/>
                <a:cxnLst/>
                <a:rect l="l" t="t" r="r" b="b"/>
                <a:pathLst>
                  <a:path w="3177" h="2779" extrusionOk="0">
                    <a:moveTo>
                      <a:pt x="1" y="0"/>
                    </a:moveTo>
                    <a:lnTo>
                      <a:pt x="1" y="2778"/>
                    </a:lnTo>
                    <a:lnTo>
                      <a:pt x="3176" y="2778"/>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3315694" y="3739819"/>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3204826" y="3739819"/>
                <a:ext cx="110903" cy="97064"/>
              </a:xfrm>
              <a:custGeom>
                <a:avLst/>
                <a:gdLst/>
                <a:ahLst/>
                <a:cxnLst/>
                <a:rect l="l" t="t" r="r" b="b"/>
                <a:pathLst>
                  <a:path w="3175" h="2779" extrusionOk="0">
                    <a:moveTo>
                      <a:pt x="0" y="0"/>
                    </a:moveTo>
                    <a:lnTo>
                      <a:pt x="0" y="2778"/>
                    </a:lnTo>
                    <a:lnTo>
                      <a:pt x="3175" y="2778"/>
                    </a:lnTo>
                    <a:lnTo>
                      <a:pt x="317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3107791" y="3739819"/>
                <a:ext cx="97070" cy="97064"/>
              </a:xfrm>
              <a:custGeom>
                <a:avLst/>
                <a:gdLst/>
                <a:ahLst/>
                <a:cxnLst/>
                <a:rect l="l" t="t" r="r" b="b"/>
                <a:pathLst>
                  <a:path w="2779" h="2779" extrusionOk="0">
                    <a:moveTo>
                      <a:pt x="0" y="0"/>
                    </a:moveTo>
                    <a:lnTo>
                      <a:pt x="0" y="2778"/>
                    </a:lnTo>
                    <a:lnTo>
                      <a:pt x="2778" y="2778"/>
                    </a:lnTo>
                    <a:lnTo>
                      <a:pt x="2778"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2996888" y="3739819"/>
                <a:ext cx="110938" cy="97064"/>
              </a:xfrm>
              <a:custGeom>
                <a:avLst/>
                <a:gdLst/>
                <a:ahLst/>
                <a:cxnLst/>
                <a:rect l="l" t="t" r="r" b="b"/>
                <a:pathLst>
                  <a:path w="3176" h="2779" extrusionOk="0">
                    <a:moveTo>
                      <a:pt x="1" y="0"/>
                    </a:moveTo>
                    <a:lnTo>
                      <a:pt x="1" y="2778"/>
                    </a:lnTo>
                    <a:lnTo>
                      <a:pt x="3175" y="2778"/>
                    </a:lnTo>
                    <a:lnTo>
                      <a:pt x="317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2899853" y="3739819"/>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3412729" y="3628885"/>
                <a:ext cx="110973" cy="110965"/>
              </a:xfrm>
              <a:custGeom>
                <a:avLst/>
                <a:gdLst/>
                <a:ahLst/>
                <a:cxnLst/>
                <a:rect l="l" t="t" r="r" b="b"/>
                <a:pathLst>
                  <a:path w="3177" h="3177" extrusionOk="0">
                    <a:moveTo>
                      <a:pt x="1" y="1"/>
                    </a:moveTo>
                    <a:lnTo>
                      <a:pt x="1" y="3176"/>
                    </a:lnTo>
                    <a:lnTo>
                      <a:pt x="3176" y="3176"/>
                    </a:lnTo>
                    <a:lnTo>
                      <a:pt x="3176"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3315694" y="3628885"/>
                <a:ext cx="97070" cy="110965"/>
              </a:xfrm>
              <a:custGeom>
                <a:avLst/>
                <a:gdLst/>
                <a:ahLst/>
                <a:cxnLst/>
                <a:rect l="l" t="t" r="r" b="b"/>
                <a:pathLst>
                  <a:path w="2779" h="3177" extrusionOk="0">
                    <a:moveTo>
                      <a:pt x="1" y="1"/>
                    </a:moveTo>
                    <a:lnTo>
                      <a:pt x="1" y="3176"/>
                    </a:lnTo>
                    <a:lnTo>
                      <a:pt x="2779" y="3176"/>
                    </a:lnTo>
                    <a:lnTo>
                      <a:pt x="2779"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3204826" y="3628885"/>
                <a:ext cx="110903" cy="110965"/>
              </a:xfrm>
              <a:custGeom>
                <a:avLst/>
                <a:gdLst/>
                <a:ahLst/>
                <a:cxnLst/>
                <a:rect l="l" t="t" r="r" b="b"/>
                <a:pathLst>
                  <a:path w="3175" h="3177" extrusionOk="0">
                    <a:moveTo>
                      <a:pt x="0" y="1"/>
                    </a:moveTo>
                    <a:lnTo>
                      <a:pt x="0" y="3176"/>
                    </a:lnTo>
                    <a:lnTo>
                      <a:pt x="3175" y="3176"/>
                    </a:lnTo>
                    <a:lnTo>
                      <a:pt x="3175"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3107791" y="3628885"/>
                <a:ext cx="97070" cy="110965"/>
              </a:xfrm>
              <a:custGeom>
                <a:avLst/>
                <a:gdLst/>
                <a:ahLst/>
                <a:cxnLst/>
                <a:rect l="l" t="t" r="r" b="b"/>
                <a:pathLst>
                  <a:path w="2779" h="3177" extrusionOk="0">
                    <a:moveTo>
                      <a:pt x="0" y="1"/>
                    </a:moveTo>
                    <a:lnTo>
                      <a:pt x="0" y="3176"/>
                    </a:lnTo>
                    <a:lnTo>
                      <a:pt x="2778" y="3176"/>
                    </a:lnTo>
                    <a:lnTo>
                      <a:pt x="2778"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2996888" y="3628885"/>
                <a:ext cx="110938" cy="110965"/>
              </a:xfrm>
              <a:custGeom>
                <a:avLst/>
                <a:gdLst/>
                <a:ahLst/>
                <a:cxnLst/>
                <a:rect l="l" t="t" r="r" b="b"/>
                <a:pathLst>
                  <a:path w="3176" h="3177" extrusionOk="0">
                    <a:moveTo>
                      <a:pt x="1" y="1"/>
                    </a:moveTo>
                    <a:lnTo>
                      <a:pt x="1" y="3176"/>
                    </a:lnTo>
                    <a:lnTo>
                      <a:pt x="3175" y="3176"/>
                    </a:lnTo>
                    <a:lnTo>
                      <a:pt x="3175" y="1"/>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2899853" y="3628885"/>
                <a:ext cx="97070" cy="110965"/>
              </a:xfrm>
              <a:custGeom>
                <a:avLst/>
                <a:gdLst/>
                <a:ahLst/>
                <a:cxnLst/>
                <a:rect l="l" t="t" r="r" b="b"/>
                <a:pathLst>
                  <a:path w="2779" h="3177" extrusionOk="0">
                    <a:moveTo>
                      <a:pt x="1" y="1"/>
                    </a:moveTo>
                    <a:lnTo>
                      <a:pt x="1" y="3176"/>
                    </a:lnTo>
                    <a:lnTo>
                      <a:pt x="2779" y="3176"/>
                    </a:lnTo>
                    <a:lnTo>
                      <a:pt x="2779" y="1"/>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3523667" y="3518022"/>
                <a:ext cx="97070" cy="110895"/>
              </a:xfrm>
              <a:custGeom>
                <a:avLst/>
                <a:gdLst/>
                <a:ahLst/>
                <a:cxnLst/>
                <a:rect l="l" t="t" r="r" b="b"/>
                <a:pathLst>
                  <a:path w="2779" h="3175" extrusionOk="0">
                    <a:moveTo>
                      <a:pt x="0" y="0"/>
                    </a:moveTo>
                    <a:lnTo>
                      <a:pt x="0" y="3175"/>
                    </a:lnTo>
                    <a:lnTo>
                      <a:pt x="2778" y="3175"/>
                    </a:lnTo>
                    <a:lnTo>
                      <a:pt x="2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3412729" y="3518022"/>
                <a:ext cx="110973" cy="110895"/>
              </a:xfrm>
              <a:custGeom>
                <a:avLst/>
                <a:gdLst/>
                <a:ahLst/>
                <a:cxnLst/>
                <a:rect l="l" t="t" r="r" b="b"/>
                <a:pathLst>
                  <a:path w="3177" h="3175" extrusionOk="0">
                    <a:moveTo>
                      <a:pt x="1" y="0"/>
                    </a:moveTo>
                    <a:lnTo>
                      <a:pt x="1" y="3175"/>
                    </a:lnTo>
                    <a:lnTo>
                      <a:pt x="3176" y="3175"/>
                    </a:lnTo>
                    <a:lnTo>
                      <a:pt x="3176"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3315694" y="3518022"/>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3204826" y="3518022"/>
                <a:ext cx="110903" cy="110895"/>
              </a:xfrm>
              <a:custGeom>
                <a:avLst/>
                <a:gdLst/>
                <a:ahLst/>
                <a:cxnLst/>
                <a:rect l="l" t="t" r="r" b="b"/>
                <a:pathLst>
                  <a:path w="3175" h="3175" extrusionOk="0">
                    <a:moveTo>
                      <a:pt x="0" y="0"/>
                    </a:moveTo>
                    <a:lnTo>
                      <a:pt x="0" y="3175"/>
                    </a:lnTo>
                    <a:lnTo>
                      <a:pt x="3175" y="3175"/>
                    </a:lnTo>
                    <a:lnTo>
                      <a:pt x="3175"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3107791" y="3518022"/>
                <a:ext cx="97070" cy="110895"/>
              </a:xfrm>
              <a:custGeom>
                <a:avLst/>
                <a:gdLst/>
                <a:ahLst/>
                <a:cxnLst/>
                <a:rect l="l" t="t" r="r" b="b"/>
                <a:pathLst>
                  <a:path w="2779" h="3175" extrusionOk="0">
                    <a:moveTo>
                      <a:pt x="0" y="0"/>
                    </a:moveTo>
                    <a:lnTo>
                      <a:pt x="0" y="3175"/>
                    </a:lnTo>
                    <a:lnTo>
                      <a:pt x="2778" y="3175"/>
                    </a:lnTo>
                    <a:lnTo>
                      <a:pt x="2778"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2996888" y="3518022"/>
                <a:ext cx="110938" cy="110895"/>
              </a:xfrm>
              <a:custGeom>
                <a:avLst/>
                <a:gdLst/>
                <a:ahLst/>
                <a:cxnLst/>
                <a:rect l="l" t="t" r="r" b="b"/>
                <a:pathLst>
                  <a:path w="3176" h="3175" extrusionOk="0">
                    <a:moveTo>
                      <a:pt x="1" y="0"/>
                    </a:moveTo>
                    <a:lnTo>
                      <a:pt x="1" y="3175"/>
                    </a:lnTo>
                    <a:lnTo>
                      <a:pt x="3175" y="3175"/>
                    </a:lnTo>
                    <a:lnTo>
                      <a:pt x="3175"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2899853" y="3518022"/>
                <a:ext cx="97070" cy="110895"/>
              </a:xfrm>
              <a:custGeom>
                <a:avLst/>
                <a:gdLst/>
                <a:ahLst/>
                <a:cxnLst/>
                <a:rect l="l" t="t" r="r" b="b"/>
                <a:pathLst>
                  <a:path w="2779" h="3175" extrusionOk="0">
                    <a:moveTo>
                      <a:pt x="1" y="0"/>
                    </a:moveTo>
                    <a:lnTo>
                      <a:pt x="1" y="3175"/>
                    </a:lnTo>
                    <a:lnTo>
                      <a:pt x="2779" y="3175"/>
                    </a:lnTo>
                    <a:lnTo>
                      <a:pt x="2779"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2788951" y="3518022"/>
                <a:ext cx="110938" cy="110895"/>
              </a:xfrm>
              <a:custGeom>
                <a:avLst/>
                <a:gdLst/>
                <a:ahLst/>
                <a:cxnLst/>
                <a:rect l="l" t="t" r="r" b="b"/>
                <a:pathLst>
                  <a:path w="3176" h="3175" extrusionOk="0">
                    <a:moveTo>
                      <a:pt x="0" y="0"/>
                    </a:moveTo>
                    <a:lnTo>
                      <a:pt x="0" y="3175"/>
                    </a:lnTo>
                    <a:lnTo>
                      <a:pt x="3176" y="3175"/>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3523667" y="3420990"/>
                <a:ext cx="97070" cy="97064"/>
              </a:xfrm>
              <a:custGeom>
                <a:avLst/>
                <a:gdLst/>
                <a:ahLst/>
                <a:cxnLst/>
                <a:rect l="l" t="t" r="r" b="b"/>
                <a:pathLst>
                  <a:path w="2779" h="2779" extrusionOk="0">
                    <a:moveTo>
                      <a:pt x="0" y="0"/>
                    </a:moveTo>
                    <a:lnTo>
                      <a:pt x="0" y="2778"/>
                    </a:lnTo>
                    <a:lnTo>
                      <a:pt x="2778" y="2778"/>
                    </a:lnTo>
                    <a:lnTo>
                      <a:pt x="27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3412729" y="3420990"/>
                <a:ext cx="110973" cy="97064"/>
              </a:xfrm>
              <a:custGeom>
                <a:avLst/>
                <a:gdLst/>
                <a:ahLst/>
                <a:cxnLst/>
                <a:rect l="l" t="t" r="r" b="b"/>
                <a:pathLst>
                  <a:path w="3177" h="2779" extrusionOk="0">
                    <a:moveTo>
                      <a:pt x="1" y="0"/>
                    </a:moveTo>
                    <a:lnTo>
                      <a:pt x="1" y="2778"/>
                    </a:lnTo>
                    <a:lnTo>
                      <a:pt x="3176" y="2778"/>
                    </a:lnTo>
                    <a:lnTo>
                      <a:pt x="3176" y="0"/>
                    </a:lnTo>
                    <a:close/>
                  </a:path>
                </a:pathLst>
              </a:cu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3315694" y="3420990"/>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3204826" y="3420990"/>
                <a:ext cx="110903" cy="97064"/>
              </a:xfrm>
              <a:custGeom>
                <a:avLst/>
                <a:gdLst/>
                <a:ahLst/>
                <a:cxnLst/>
                <a:rect l="l" t="t" r="r" b="b"/>
                <a:pathLst>
                  <a:path w="3175" h="2779" extrusionOk="0">
                    <a:moveTo>
                      <a:pt x="0" y="0"/>
                    </a:moveTo>
                    <a:lnTo>
                      <a:pt x="0" y="2778"/>
                    </a:lnTo>
                    <a:lnTo>
                      <a:pt x="3175" y="2778"/>
                    </a:lnTo>
                    <a:lnTo>
                      <a:pt x="3175"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3107791" y="3420990"/>
                <a:ext cx="97070" cy="97064"/>
              </a:xfrm>
              <a:custGeom>
                <a:avLst/>
                <a:gdLst/>
                <a:ahLst/>
                <a:cxnLst/>
                <a:rect l="l" t="t" r="r" b="b"/>
                <a:pathLst>
                  <a:path w="2779" h="2779" extrusionOk="0">
                    <a:moveTo>
                      <a:pt x="0" y="0"/>
                    </a:moveTo>
                    <a:lnTo>
                      <a:pt x="0" y="2778"/>
                    </a:lnTo>
                    <a:lnTo>
                      <a:pt x="2778" y="2778"/>
                    </a:lnTo>
                    <a:lnTo>
                      <a:pt x="2778" y="0"/>
                    </a:lnTo>
                    <a:close/>
                  </a:path>
                </a:pathLst>
              </a:custGeom>
              <a:solidFill>
                <a:srgbClr val="CCCCCC"/>
              </a:solid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2996888" y="3420990"/>
                <a:ext cx="110938" cy="97064"/>
              </a:xfrm>
              <a:custGeom>
                <a:avLst/>
                <a:gdLst/>
                <a:ahLst/>
                <a:cxnLst/>
                <a:rect l="l" t="t" r="r" b="b"/>
                <a:pathLst>
                  <a:path w="3176" h="2779" extrusionOk="0">
                    <a:moveTo>
                      <a:pt x="1" y="0"/>
                    </a:moveTo>
                    <a:lnTo>
                      <a:pt x="1" y="2778"/>
                    </a:lnTo>
                    <a:lnTo>
                      <a:pt x="3175" y="2778"/>
                    </a:lnTo>
                    <a:lnTo>
                      <a:pt x="3175" y="0"/>
                    </a:lnTo>
                    <a:close/>
                  </a:path>
                </a:pathLst>
              </a:custGeom>
              <a:solidFill>
                <a:srgbClr val="D9D9D9"/>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2899853" y="3420990"/>
                <a:ext cx="97070" cy="97064"/>
              </a:xfrm>
              <a:custGeom>
                <a:avLst/>
                <a:gdLst/>
                <a:ahLst/>
                <a:cxnLst/>
                <a:rect l="l" t="t" r="r" b="b"/>
                <a:pathLst>
                  <a:path w="2779" h="2779" extrusionOk="0">
                    <a:moveTo>
                      <a:pt x="1" y="0"/>
                    </a:moveTo>
                    <a:lnTo>
                      <a:pt x="1" y="2778"/>
                    </a:lnTo>
                    <a:lnTo>
                      <a:pt x="2779" y="2778"/>
                    </a:lnTo>
                    <a:lnTo>
                      <a:pt x="2779"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2788951" y="3420990"/>
                <a:ext cx="110938" cy="97064"/>
              </a:xfrm>
              <a:custGeom>
                <a:avLst/>
                <a:gdLst/>
                <a:ahLst/>
                <a:cxnLst/>
                <a:rect l="l" t="t" r="r" b="b"/>
                <a:pathLst>
                  <a:path w="3176" h="2779" extrusionOk="0">
                    <a:moveTo>
                      <a:pt x="0" y="0"/>
                    </a:moveTo>
                    <a:lnTo>
                      <a:pt x="0" y="2778"/>
                    </a:lnTo>
                    <a:lnTo>
                      <a:pt x="3176" y="2778"/>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3523667" y="3310126"/>
                <a:ext cx="97070" cy="110895"/>
              </a:xfrm>
              <a:custGeom>
                <a:avLst/>
                <a:gdLst/>
                <a:ahLst/>
                <a:cxnLst/>
                <a:rect l="l" t="t" r="r" b="b"/>
                <a:pathLst>
                  <a:path w="2779" h="3175" extrusionOk="0">
                    <a:moveTo>
                      <a:pt x="0" y="0"/>
                    </a:moveTo>
                    <a:lnTo>
                      <a:pt x="0" y="3174"/>
                    </a:lnTo>
                    <a:lnTo>
                      <a:pt x="2778" y="3174"/>
                    </a:lnTo>
                    <a:lnTo>
                      <a:pt x="2778"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3412729" y="3310126"/>
                <a:ext cx="110973" cy="110895"/>
              </a:xfrm>
              <a:custGeom>
                <a:avLst/>
                <a:gdLst/>
                <a:ahLst/>
                <a:cxnLst/>
                <a:rect l="l" t="t" r="r" b="b"/>
                <a:pathLst>
                  <a:path w="3177" h="3175" extrusionOk="0">
                    <a:moveTo>
                      <a:pt x="1" y="0"/>
                    </a:moveTo>
                    <a:lnTo>
                      <a:pt x="1" y="3174"/>
                    </a:lnTo>
                    <a:lnTo>
                      <a:pt x="3176" y="3174"/>
                    </a:lnTo>
                    <a:lnTo>
                      <a:pt x="3176"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3315694" y="3310126"/>
                <a:ext cx="97070" cy="110895"/>
              </a:xfrm>
              <a:custGeom>
                <a:avLst/>
                <a:gdLst/>
                <a:ahLst/>
                <a:cxnLst/>
                <a:rect l="l" t="t" r="r" b="b"/>
                <a:pathLst>
                  <a:path w="2779" h="3175" extrusionOk="0">
                    <a:moveTo>
                      <a:pt x="1" y="0"/>
                    </a:moveTo>
                    <a:lnTo>
                      <a:pt x="1" y="3174"/>
                    </a:lnTo>
                    <a:lnTo>
                      <a:pt x="2779" y="3174"/>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3204826" y="3310126"/>
                <a:ext cx="110903" cy="110895"/>
              </a:xfrm>
              <a:custGeom>
                <a:avLst/>
                <a:gdLst/>
                <a:ahLst/>
                <a:cxnLst/>
                <a:rect l="l" t="t" r="r" b="b"/>
                <a:pathLst>
                  <a:path w="3175" h="3175" extrusionOk="0">
                    <a:moveTo>
                      <a:pt x="0" y="0"/>
                    </a:moveTo>
                    <a:lnTo>
                      <a:pt x="0" y="3174"/>
                    </a:lnTo>
                    <a:lnTo>
                      <a:pt x="3175" y="3174"/>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3107791" y="3310126"/>
                <a:ext cx="97070" cy="110895"/>
              </a:xfrm>
              <a:custGeom>
                <a:avLst/>
                <a:gdLst/>
                <a:ahLst/>
                <a:cxnLst/>
                <a:rect l="l" t="t" r="r" b="b"/>
                <a:pathLst>
                  <a:path w="2779" h="3175" extrusionOk="0">
                    <a:moveTo>
                      <a:pt x="0" y="0"/>
                    </a:moveTo>
                    <a:lnTo>
                      <a:pt x="0" y="3174"/>
                    </a:lnTo>
                    <a:lnTo>
                      <a:pt x="2778" y="3174"/>
                    </a:lnTo>
                    <a:lnTo>
                      <a:pt x="2778"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2996888" y="3310126"/>
                <a:ext cx="110938" cy="110895"/>
              </a:xfrm>
              <a:custGeom>
                <a:avLst/>
                <a:gdLst/>
                <a:ahLst/>
                <a:cxnLst/>
                <a:rect l="l" t="t" r="r" b="b"/>
                <a:pathLst>
                  <a:path w="3176" h="3175" extrusionOk="0">
                    <a:moveTo>
                      <a:pt x="1" y="0"/>
                    </a:moveTo>
                    <a:lnTo>
                      <a:pt x="1" y="3174"/>
                    </a:lnTo>
                    <a:lnTo>
                      <a:pt x="3175" y="3174"/>
                    </a:lnTo>
                    <a:lnTo>
                      <a:pt x="3175"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2899853" y="3310126"/>
                <a:ext cx="97070" cy="110895"/>
              </a:xfrm>
              <a:custGeom>
                <a:avLst/>
                <a:gdLst/>
                <a:ahLst/>
                <a:cxnLst/>
                <a:rect l="l" t="t" r="r" b="b"/>
                <a:pathLst>
                  <a:path w="2779" h="3175" extrusionOk="0">
                    <a:moveTo>
                      <a:pt x="1" y="0"/>
                    </a:moveTo>
                    <a:lnTo>
                      <a:pt x="1" y="3174"/>
                    </a:lnTo>
                    <a:lnTo>
                      <a:pt x="2779" y="3174"/>
                    </a:lnTo>
                    <a:lnTo>
                      <a:pt x="2779" y="0"/>
                    </a:lnTo>
                    <a:close/>
                  </a:path>
                </a:pathLst>
              </a:cu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2788951" y="3310126"/>
                <a:ext cx="110938" cy="110895"/>
              </a:xfrm>
              <a:custGeom>
                <a:avLst/>
                <a:gdLst/>
                <a:ahLst/>
                <a:cxnLst/>
                <a:rect l="l" t="t" r="r" b="b"/>
                <a:pathLst>
                  <a:path w="3176" h="3175" extrusionOk="0">
                    <a:moveTo>
                      <a:pt x="0" y="0"/>
                    </a:moveTo>
                    <a:lnTo>
                      <a:pt x="0" y="3174"/>
                    </a:lnTo>
                    <a:lnTo>
                      <a:pt x="3176" y="3174"/>
                    </a:lnTo>
                    <a:lnTo>
                      <a:pt x="3176" y="0"/>
                    </a:ln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3"/>
            <p:cNvGrpSpPr/>
            <p:nvPr/>
          </p:nvGrpSpPr>
          <p:grpSpPr>
            <a:xfrm>
              <a:off x="-98650" y="4010850"/>
              <a:ext cx="9242700" cy="1302100"/>
              <a:chOff x="-98650" y="4010850"/>
              <a:chExt cx="9242700" cy="1302100"/>
            </a:xfrm>
          </p:grpSpPr>
          <p:sp>
            <p:nvSpPr>
              <p:cNvPr id="724" name="Google Shape;724;p3"/>
              <p:cNvSpPr/>
              <p:nvPr/>
            </p:nvSpPr>
            <p:spPr>
              <a:xfrm>
                <a:off x="-98650" y="4010850"/>
                <a:ext cx="92427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98650" y="4584050"/>
                <a:ext cx="92427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98650" y="4745950"/>
                <a:ext cx="92427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7" name="Google Shape;727;p3"/>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8" name="Google Shape;728;p3"/>
          <p:cNvSpPr txBox="1">
            <a:spLocks noGrp="1"/>
          </p:cNvSpPr>
          <p:nvPr>
            <p:ph type="title" idx="2" hasCustomPrompt="1"/>
          </p:nvPr>
        </p:nvSpPr>
        <p:spPr>
          <a:xfrm>
            <a:off x="311700" y="1106125"/>
            <a:ext cx="8520600" cy="711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729" name="Google Shape;729;p3"/>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BLANK_1_1">
    <p:spTree>
      <p:nvGrpSpPr>
        <p:cNvPr id="1" name="Shape 4099"/>
        <p:cNvGrpSpPr/>
        <p:nvPr/>
      </p:nvGrpSpPr>
      <p:grpSpPr>
        <a:xfrm>
          <a:off x="0" y="0"/>
          <a:ext cx="0" cy="0"/>
          <a:chOff x="0" y="0"/>
          <a:chExt cx="0" cy="0"/>
        </a:xfrm>
      </p:grpSpPr>
      <p:grpSp>
        <p:nvGrpSpPr>
          <p:cNvPr id="4100" name="Google Shape;4100;p24"/>
          <p:cNvGrpSpPr/>
          <p:nvPr/>
        </p:nvGrpSpPr>
        <p:grpSpPr>
          <a:xfrm>
            <a:off x="0" y="1474590"/>
            <a:ext cx="9144000" cy="3853085"/>
            <a:chOff x="0" y="1474590"/>
            <a:chExt cx="9144000" cy="3853085"/>
          </a:xfrm>
        </p:grpSpPr>
        <p:grpSp>
          <p:nvGrpSpPr>
            <p:cNvPr id="4101" name="Google Shape;4101;p24"/>
            <p:cNvGrpSpPr/>
            <p:nvPr/>
          </p:nvGrpSpPr>
          <p:grpSpPr>
            <a:xfrm>
              <a:off x="1147578" y="2986377"/>
              <a:ext cx="973077" cy="1033483"/>
              <a:chOff x="7230575" y="3501811"/>
              <a:chExt cx="1540410" cy="1636035"/>
            </a:xfrm>
          </p:grpSpPr>
          <p:grpSp>
            <p:nvGrpSpPr>
              <p:cNvPr id="4102" name="Google Shape;4102;p24"/>
              <p:cNvGrpSpPr/>
              <p:nvPr/>
            </p:nvGrpSpPr>
            <p:grpSpPr>
              <a:xfrm>
                <a:off x="7655512" y="4362305"/>
                <a:ext cx="775528" cy="775540"/>
                <a:chOff x="7655512" y="4362305"/>
                <a:chExt cx="775528" cy="775540"/>
              </a:xfrm>
            </p:grpSpPr>
            <p:sp>
              <p:nvSpPr>
                <p:cNvPr id="4103" name="Google Shape;4103;p24"/>
                <p:cNvSpPr/>
                <p:nvPr/>
              </p:nvSpPr>
              <p:spPr>
                <a:xfrm flipH="1">
                  <a:off x="7825485" y="5042204"/>
                  <a:ext cx="95633" cy="95641"/>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4"/>
                <p:cNvSpPr/>
                <p:nvPr/>
              </p:nvSpPr>
              <p:spPr>
                <a:xfrm flipH="1">
                  <a:off x="7921094" y="5042204"/>
                  <a:ext cx="74382" cy="95641"/>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4"/>
                <p:cNvSpPr/>
                <p:nvPr/>
              </p:nvSpPr>
              <p:spPr>
                <a:xfrm flipH="1">
                  <a:off x="7995449" y="5042204"/>
                  <a:ext cx="85020" cy="95641"/>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4"/>
                <p:cNvSpPr/>
                <p:nvPr/>
              </p:nvSpPr>
              <p:spPr>
                <a:xfrm flipH="1">
                  <a:off x="8080438" y="5042204"/>
                  <a:ext cx="95649" cy="95641"/>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4"/>
                <p:cNvSpPr/>
                <p:nvPr/>
              </p:nvSpPr>
              <p:spPr>
                <a:xfrm flipH="1">
                  <a:off x="7825485" y="495721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4"/>
                <p:cNvSpPr/>
                <p:nvPr/>
              </p:nvSpPr>
              <p:spPr>
                <a:xfrm flipH="1">
                  <a:off x="7921094" y="495721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4"/>
                <p:cNvSpPr/>
                <p:nvPr/>
              </p:nvSpPr>
              <p:spPr>
                <a:xfrm flipH="1">
                  <a:off x="7995449" y="495721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4"/>
                <p:cNvSpPr/>
                <p:nvPr/>
              </p:nvSpPr>
              <p:spPr>
                <a:xfrm flipH="1">
                  <a:off x="8080438" y="495721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4"/>
                <p:cNvSpPr/>
                <p:nvPr/>
              </p:nvSpPr>
              <p:spPr>
                <a:xfrm flipH="1">
                  <a:off x="7825485" y="4872228"/>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4"/>
                <p:cNvSpPr/>
                <p:nvPr/>
              </p:nvSpPr>
              <p:spPr>
                <a:xfrm flipH="1">
                  <a:off x="7921094" y="4872228"/>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4"/>
                <p:cNvSpPr/>
                <p:nvPr/>
              </p:nvSpPr>
              <p:spPr>
                <a:xfrm flipH="1">
                  <a:off x="7995449" y="4872228"/>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4"/>
                <p:cNvSpPr/>
                <p:nvPr/>
              </p:nvSpPr>
              <p:spPr>
                <a:xfrm flipH="1">
                  <a:off x="8080438" y="4872228"/>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4"/>
                <p:cNvSpPr/>
                <p:nvPr/>
              </p:nvSpPr>
              <p:spPr>
                <a:xfrm flipH="1">
                  <a:off x="7825485" y="4787235"/>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4"/>
                <p:cNvSpPr/>
                <p:nvPr/>
              </p:nvSpPr>
              <p:spPr>
                <a:xfrm flipH="1">
                  <a:off x="7921094" y="4787235"/>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4"/>
                <p:cNvSpPr/>
                <p:nvPr/>
              </p:nvSpPr>
              <p:spPr>
                <a:xfrm flipH="1">
                  <a:off x="7995449" y="478723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4"/>
                <p:cNvSpPr/>
                <p:nvPr/>
              </p:nvSpPr>
              <p:spPr>
                <a:xfrm flipH="1">
                  <a:off x="8080438" y="4787235"/>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4"/>
                <p:cNvSpPr/>
                <p:nvPr/>
              </p:nvSpPr>
              <p:spPr>
                <a:xfrm flipH="1">
                  <a:off x="7825485" y="4702251"/>
                  <a:ext cx="95633" cy="85012"/>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24"/>
                <p:cNvSpPr/>
                <p:nvPr/>
              </p:nvSpPr>
              <p:spPr>
                <a:xfrm flipH="1">
                  <a:off x="7921094" y="4702251"/>
                  <a:ext cx="74382" cy="85012"/>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24"/>
                <p:cNvSpPr/>
                <p:nvPr/>
              </p:nvSpPr>
              <p:spPr>
                <a:xfrm flipH="1">
                  <a:off x="7995449" y="4702251"/>
                  <a:ext cx="85020" cy="85012"/>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4"/>
                <p:cNvSpPr/>
                <p:nvPr/>
              </p:nvSpPr>
              <p:spPr>
                <a:xfrm flipH="1">
                  <a:off x="8080438" y="4702251"/>
                  <a:ext cx="95649" cy="85012"/>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4"/>
                <p:cNvSpPr/>
                <p:nvPr/>
              </p:nvSpPr>
              <p:spPr>
                <a:xfrm flipH="1">
                  <a:off x="7655512"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4"/>
                <p:cNvSpPr/>
                <p:nvPr/>
              </p:nvSpPr>
              <p:spPr>
                <a:xfrm flipH="1">
                  <a:off x="7740496"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4"/>
                <p:cNvSpPr/>
                <p:nvPr/>
              </p:nvSpPr>
              <p:spPr>
                <a:xfrm flipH="1">
                  <a:off x="7825485" y="4617267"/>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4"/>
                <p:cNvSpPr/>
                <p:nvPr/>
              </p:nvSpPr>
              <p:spPr>
                <a:xfrm flipH="1">
                  <a:off x="7921094" y="4617267"/>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4"/>
                <p:cNvSpPr/>
                <p:nvPr/>
              </p:nvSpPr>
              <p:spPr>
                <a:xfrm flipH="1">
                  <a:off x="7995449"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4"/>
                <p:cNvSpPr/>
                <p:nvPr/>
              </p:nvSpPr>
              <p:spPr>
                <a:xfrm flipH="1">
                  <a:off x="8080438" y="4617267"/>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4"/>
                <p:cNvSpPr/>
                <p:nvPr/>
              </p:nvSpPr>
              <p:spPr>
                <a:xfrm flipH="1">
                  <a:off x="8176054" y="4617267"/>
                  <a:ext cx="74390" cy="85012"/>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4"/>
                <p:cNvSpPr/>
                <p:nvPr/>
              </p:nvSpPr>
              <p:spPr>
                <a:xfrm flipH="1">
                  <a:off x="8250417"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4"/>
                <p:cNvSpPr/>
                <p:nvPr/>
              </p:nvSpPr>
              <p:spPr>
                <a:xfrm flipH="1">
                  <a:off x="8335399" y="4617267"/>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4"/>
                <p:cNvSpPr/>
                <p:nvPr/>
              </p:nvSpPr>
              <p:spPr>
                <a:xfrm flipH="1">
                  <a:off x="7655512" y="4532274"/>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4"/>
                <p:cNvSpPr/>
                <p:nvPr/>
              </p:nvSpPr>
              <p:spPr>
                <a:xfrm flipH="1">
                  <a:off x="7995449" y="4532274"/>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4"/>
                <p:cNvSpPr/>
                <p:nvPr/>
              </p:nvSpPr>
              <p:spPr>
                <a:xfrm flipH="1">
                  <a:off x="8335399" y="4532274"/>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4"/>
                <p:cNvSpPr/>
                <p:nvPr/>
              </p:nvSpPr>
              <p:spPr>
                <a:xfrm flipH="1">
                  <a:off x="7655512" y="4447290"/>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4"/>
                <p:cNvSpPr/>
                <p:nvPr/>
              </p:nvSpPr>
              <p:spPr>
                <a:xfrm flipH="1">
                  <a:off x="7995449" y="4447290"/>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4"/>
                <p:cNvSpPr/>
                <p:nvPr/>
              </p:nvSpPr>
              <p:spPr>
                <a:xfrm flipH="1">
                  <a:off x="8335399" y="4447290"/>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4"/>
                <p:cNvSpPr/>
                <p:nvPr/>
              </p:nvSpPr>
              <p:spPr>
                <a:xfrm flipH="1">
                  <a:off x="7655512" y="4362305"/>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4"/>
                <p:cNvSpPr/>
                <p:nvPr/>
              </p:nvSpPr>
              <p:spPr>
                <a:xfrm flipH="1">
                  <a:off x="7995449" y="436230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4"/>
                <p:cNvSpPr/>
                <p:nvPr/>
              </p:nvSpPr>
              <p:spPr>
                <a:xfrm flipH="1">
                  <a:off x="8335399" y="4362305"/>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1" name="Google Shape;4141;p24"/>
              <p:cNvSpPr/>
              <p:nvPr/>
            </p:nvSpPr>
            <p:spPr>
              <a:xfrm flipH="1">
                <a:off x="731555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24"/>
              <p:cNvSpPr/>
              <p:nvPr/>
            </p:nvSpPr>
            <p:spPr>
              <a:xfrm flipH="1">
                <a:off x="7655512"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4"/>
              <p:cNvSpPr/>
              <p:nvPr/>
            </p:nvSpPr>
            <p:spPr>
              <a:xfrm flipH="1">
                <a:off x="8080438" y="3671779"/>
                <a:ext cx="95649" cy="95641"/>
              </a:xfrm>
              <a:custGeom>
                <a:avLst/>
                <a:gdLst/>
                <a:ahLst/>
                <a:cxnLst/>
                <a:rect l="l" t="t" r="r" b="b"/>
                <a:pathLst>
                  <a:path w="12247" h="12246" extrusionOk="0">
                    <a:moveTo>
                      <a:pt x="1" y="1"/>
                    </a:moveTo>
                    <a:lnTo>
                      <a:pt x="1" y="12246"/>
                    </a:lnTo>
                    <a:lnTo>
                      <a:pt x="12247" y="12246"/>
                    </a:lnTo>
                    <a:lnTo>
                      <a:pt x="122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4"/>
              <p:cNvSpPr/>
              <p:nvPr/>
            </p:nvSpPr>
            <p:spPr>
              <a:xfrm flipH="1">
                <a:off x="8685973" y="3597414"/>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4"/>
              <p:cNvSpPr/>
              <p:nvPr/>
            </p:nvSpPr>
            <p:spPr>
              <a:xfrm flipH="1">
                <a:off x="8685973"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4"/>
              <p:cNvSpPr/>
              <p:nvPr/>
            </p:nvSpPr>
            <p:spPr>
              <a:xfrm flipH="1">
                <a:off x="8176054"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4"/>
              <p:cNvSpPr/>
              <p:nvPr/>
            </p:nvSpPr>
            <p:spPr>
              <a:xfrm flipH="1">
                <a:off x="825041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8" name="Google Shape;4148;p24"/>
              <p:cNvGrpSpPr/>
              <p:nvPr/>
            </p:nvGrpSpPr>
            <p:grpSpPr>
              <a:xfrm>
                <a:off x="7230575" y="3501811"/>
                <a:ext cx="1540410" cy="860514"/>
                <a:chOff x="7230575" y="3501811"/>
                <a:chExt cx="1540410" cy="860514"/>
              </a:xfrm>
            </p:grpSpPr>
            <p:sp>
              <p:nvSpPr>
                <p:cNvPr id="4149" name="Google Shape;4149;p24"/>
                <p:cNvSpPr/>
                <p:nvPr/>
              </p:nvSpPr>
              <p:spPr>
                <a:xfrm flipH="1">
                  <a:off x="731555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4"/>
                <p:cNvSpPr/>
                <p:nvPr/>
              </p:nvSpPr>
              <p:spPr>
                <a:xfrm flipH="1">
                  <a:off x="7400551"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4"/>
                <p:cNvSpPr/>
                <p:nvPr/>
              </p:nvSpPr>
              <p:spPr>
                <a:xfrm flipH="1">
                  <a:off x="7485535" y="4277321"/>
                  <a:ext cx="85012" cy="85004"/>
                </a:xfrm>
                <a:custGeom>
                  <a:avLst/>
                  <a:gdLst/>
                  <a:ahLst/>
                  <a:cxnLst/>
                  <a:rect l="l" t="t" r="r" b="b"/>
                  <a:pathLst>
                    <a:path w="10885" h="10884" extrusionOk="0">
                      <a:moveTo>
                        <a:pt x="0" y="0"/>
                      </a:moveTo>
                      <a:lnTo>
                        <a:pt x="0" y="10884"/>
                      </a:lnTo>
                      <a:lnTo>
                        <a:pt x="10884" y="1088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4"/>
                <p:cNvSpPr/>
                <p:nvPr/>
              </p:nvSpPr>
              <p:spPr>
                <a:xfrm flipH="1">
                  <a:off x="7570520"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4"/>
                <p:cNvSpPr/>
                <p:nvPr/>
              </p:nvSpPr>
              <p:spPr>
                <a:xfrm flipH="1">
                  <a:off x="7655512"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4"/>
                <p:cNvSpPr/>
                <p:nvPr/>
              </p:nvSpPr>
              <p:spPr>
                <a:xfrm flipH="1">
                  <a:off x="7740496"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4"/>
                <p:cNvSpPr/>
                <p:nvPr/>
              </p:nvSpPr>
              <p:spPr>
                <a:xfrm flipH="1">
                  <a:off x="7825485" y="4277321"/>
                  <a:ext cx="95633" cy="85004"/>
                </a:xfrm>
                <a:custGeom>
                  <a:avLst/>
                  <a:gdLst/>
                  <a:ahLst/>
                  <a:cxnLst/>
                  <a:rect l="l" t="t" r="r" b="b"/>
                  <a:pathLst>
                    <a:path w="12245"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4"/>
                <p:cNvSpPr/>
                <p:nvPr/>
              </p:nvSpPr>
              <p:spPr>
                <a:xfrm flipH="1">
                  <a:off x="7921094" y="4277321"/>
                  <a:ext cx="74382" cy="85004"/>
                </a:xfrm>
                <a:custGeom>
                  <a:avLst/>
                  <a:gdLst/>
                  <a:ahLst/>
                  <a:cxnLst/>
                  <a:rect l="l" t="t" r="r" b="b"/>
                  <a:pathLst>
                    <a:path w="9524" h="10884" extrusionOk="0">
                      <a:moveTo>
                        <a:pt x="0" y="0"/>
                      </a:moveTo>
                      <a:lnTo>
                        <a:pt x="0" y="10884"/>
                      </a:lnTo>
                      <a:lnTo>
                        <a:pt x="9523" y="1088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24"/>
                <p:cNvSpPr/>
                <p:nvPr/>
              </p:nvSpPr>
              <p:spPr>
                <a:xfrm flipH="1">
                  <a:off x="799544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4"/>
                <p:cNvSpPr/>
                <p:nvPr/>
              </p:nvSpPr>
              <p:spPr>
                <a:xfrm flipH="1">
                  <a:off x="8080438" y="4277321"/>
                  <a:ext cx="95649" cy="85004"/>
                </a:xfrm>
                <a:custGeom>
                  <a:avLst/>
                  <a:gdLst/>
                  <a:ahLst/>
                  <a:cxnLst/>
                  <a:rect l="l" t="t" r="r" b="b"/>
                  <a:pathLst>
                    <a:path w="12247" h="10884" extrusionOk="0">
                      <a:moveTo>
                        <a:pt x="1" y="0"/>
                      </a:moveTo>
                      <a:lnTo>
                        <a:pt x="1" y="10884"/>
                      </a:lnTo>
                      <a:lnTo>
                        <a:pt x="12247" y="1088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4"/>
                <p:cNvSpPr/>
                <p:nvPr/>
              </p:nvSpPr>
              <p:spPr>
                <a:xfrm flipH="1">
                  <a:off x="8176054"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4"/>
                <p:cNvSpPr/>
                <p:nvPr/>
              </p:nvSpPr>
              <p:spPr>
                <a:xfrm flipH="1">
                  <a:off x="825041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4"/>
                <p:cNvSpPr/>
                <p:nvPr/>
              </p:nvSpPr>
              <p:spPr>
                <a:xfrm flipH="1">
                  <a:off x="8335399" y="4277321"/>
                  <a:ext cx="95641" cy="85004"/>
                </a:xfrm>
                <a:custGeom>
                  <a:avLst/>
                  <a:gdLst/>
                  <a:ahLst/>
                  <a:cxnLst/>
                  <a:rect l="l" t="t" r="r" b="b"/>
                  <a:pathLst>
                    <a:path w="12246" h="10884" extrusionOk="0">
                      <a:moveTo>
                        <a:pt x="1" y="0"/>
                      </a:moveTo>
                      <a:lnTo>
                        <a:pt x="1"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4"/>
                <p:cNvSpPr/>
                <p:nvPr/>
              </p:nvSpPr>
              <p:spPr>
                <a:xfrm flipH="1">
                  <a:off x="8431015"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4"/>
                <p:cNvSpPr/>
                <p:nvPr/>
              </p:nvSpPr>
              <p:spPr>
                <a:xfrm flipH="1">
                  <a:off x="850537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4"/>
                <p:cNvSpPr/>
                <p:nvPr/>
              </p:nvSpPr>
              <p:spPr>
                <a:xfrm flipH="1">
                  <a:off x="8590359" y="4277321"/>
                  <a:ext cx="95641" cy="85004"/>
                </a:xfrm>
                <a:custGeom>
                  <a:avLst/>
                  <a:gdLst/>
                  <a:ahLst/>
                  <a:cxnLst/>
                  <a:rect l="l" t="t" r="r" b="b"/>
                  <a:pathLst>
                    <a:path w="12246"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4"/>
                <p:cNvSpPr/>
                <p:nvPr/>
              </p:nvSpPr>
              <p:spPr>
                <a:xfrm flipH="1">
                  <a:off x="731555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4"/>
                <p:cNvSpPr/>
                <p:nvPr/>
              </p:nvSpPr>
              <p:spPr>
                <a:xfrm flipH="1">
                  <a:off x="7400551"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4"/>
                <p:cNvSpPr/>
                <p:nvPr/>
              </p:nvSpPr>
              <p:spPr>
                <a:xfrm flipH="1">
                  <a:off x="7485535" y="4181710"/>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4"/>
                <p:cNvSpPr/>
                <p:nvPr/>
              </p:nvSpPr>
              <p:spPr>
                <a:xfrm flipH="1">
                  <a:off x="7570520"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4"/>
                <p:cNvSpPr/>
                <p:nvPr/>
              </p:nvSpPr>
              <p:spPr>
                <a:xfrm flipH="1">
                  <a:off x="7655512"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4"/>
                <p:cNvSpPr/>
                <p:nvPr/>
              </p:nvSpPr>
              <p:spPr>
                <a:xfrm flipH="1">
                  <a:off x="7740496"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4"/>
                <p:cNvSpPr/>
                <p:nvPr/>
              </p:nvSpPr>
              <p:spPr>
                <a:xfrm flipH="1">
                  <a:off x="7825485" y="4181710"/>
                  <a:ext cx="95633" cy="95641"/>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4"/>
                <p:cNvSpPr/>
                <p:nvPr/>
              </p:nvSpPr>
              <p:spPr>
                <a:xfrm flipH="1">
                  <a:off x="7921094" y="4181710"/>
                  <a:ext cx="74382" cy="95641"/>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4"/>
                <p:cNvSpPr/>
                <p:nvPr/>
              </p:nvSpPr>
              <p:spPr>
                <a:xfrm flipH="1">
                  <a:off x="799544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4"/>
                <p:cNvSpPr/>
                <p:nvPr/>
              </p:nvSpPr>
              <p:spPr>
                <a:xfrm flipH="1">
                  <a:off x="8080438" y="4181710"/>
                  <a:ext cx="95649" cy="95641"/>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4"/>
                <p:cNvSpPr/>
                <p:nvPr/>
              </p:nvSpPr>
              <p:spPr>
                <a:xfrm flipH="1">
                  <a:off x="8176054"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4"/>
                <p:cNvSpPr/>
                <p:nvPr/>
              </p:nvSpPr>
              <p:spPr>
                <a:xfrm flipH="1">
                  <a:off x="825041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4"/>
                <p:cNvSpPr/>
                <p:nvPr/>
              </p:nvSpPr>
              <p:spPr>
                <a:xfrm flipH="1">
                  <a:off x="8335399" y="4181710"/>
                  <a:ext cx="95641" cy="95641"/>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4"/>
                <p:cNvSpPr/>
                <p:nvPr/>
              </p:nvSpPr>
              <p:spPr>
                <a:xfrm flipH="1">
                  <a:off x="8431015"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4"/>
                <p:cNvSpPr/>
                <p:nvPr/>
              </p:nvSpPr>
              <p:spPr>
                <a:xfrm flipH="1">
                  <a:off x="850537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4"/>
                <p:cNvSpPr/>
                <p:nvPr/>
              </p:nvSpPr>
              <p:spPr>
                <a:xfrm flipH="1">
                  <a:off x="8590359" y="4181710"/>
                  <a:ext cx="95641" cy="95641"/>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4"/>
                <p:cNvSpPr/>
                <p:nvPr/>
              </p:nvSpPr>
              <p:spPr>
                <a:xfrm flipH="1">
                  <a:off x="731555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4"/>
                <p:cNvSpPr/>
                <p:nvPr/>
              </p:nvSpPr>
              <p:spPr>
                <a:xfrm flipH="1">
                  <a:off x="7400551"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4"/>
                <p:cNvSpPr/>
                <p:nvPr/>
              </p:nvSpPr>
              <p:spPr>
                <a:xfrm flipH="1">
                  <a:off x="7485535" y="4107344"/>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4"/>
                <p:cNvSpPr/>
                <p:nvPr/>
              </p:nvSpPr>
              <p:spPr>
                <a:xfrm flipH="1">
                  <a:off x="7570520"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4"/>
                <p:cNvSpPr/>
                <p:nvPr/>
              </p:nvSpPr>
              <p:spPr>
                <a:xfrm flipH="1">
                  <a:off x="7655512"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4"/>
                <p:cNvSpPr/>
                <p:nvPr/>
              </p:nvSpPr>
              <p:spPr>
                <a:xfrm flipH="1">
                  <a:off x="7740496"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4"/>
                <p:cNvSpPr/>
                <p:nvPr/>
              </p:nvSpPr>
              <p:spPr>
                <a:xfrm flipH="1">
                  <a:off x="7825485" y="4107344"/>
                  <a:ext cx="95633" cy="74390"/>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4"/>
                <p:cNvSpPr/>
                <p:nvPr/>
              </p:nvSpPr>
              <p:spPr>
                <a:xfrm flipH="1">
                  <a:off x="7921094" y="4107344"/>
                  <a:ext cx="74382" cy="74390"/>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4"/>
                <p:cNvSpPr/>
                <p:nvPr/>
              </p:nvSpPr>
              <p:spPr>
                <a:xfrm flipH="1">
                  <a:off x="799544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4"/>
                <p:cNvSpPr/>
                <p:nvPr/>
              </p:nvSpPr>
              <p:spPr>
                <a:xfrm flipH="1">
                  <a:off x="8080438" y="4107344"/>
                  <a:ext cx="95649" cy="74390"/>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4"/>
                <p:cNvSpPr/>
                <p:nvPr/>
              </p:nvSpPr>
              <p:spPr>
                <a:xfrm flipH="1">
                  <a:off x="8176054"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4"/>
                <p:cNvSpPr/>
                <p:nvPr/>
              </p:nvSpPr>
              <p:spPr>
                <a:xfrm flipH="1">
                  <a:off x="825041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4"/>
                <p:cNvSpPr/>
                <p:nvPr/>
              </p:nvSpPr>
              <p:spPr>
                <a:xfrm flipH="1">
                  <a:off x="8335399" y="4107344"/>
                  <a:ext cx="95641" cy="74390"/>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4"/>
                <p:cNvSpPr/>
                <p:nvPr/>
              </p:nvSpPr>
              <p:spPr>
                <a:xfrm flipH="1">
                  <a:off x="8431015"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4"/>
                <p:cNvSpPr/>
                <p:nvPr/>
              </p:nvSpPr>
              <p:spPr>
                <a:xfrm flipH="1">
                  <a:off x="850537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4"/>
                <p:cNvSpPr/>
                <p:nvPr/>
              </p:nvSpPr>
              <p:spPr>
                <a:xfrm flipH="1">
                  <a:off x="8590359" y="4107344"/>
                  <a:ext cx="95641" cy="74390"/>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4"/>
                <p:cNvSpPr/>
                <p:nvPr/>
              </p:nvSpPr>
              <p:spPr>
                <a:xfrm flipH="1">
                  <a:off x="731555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4"/>
                <p:cNvSpPr/>
                <p:nvPr/>
              </p:nvSpPr>
              <p:spPr>
                <a:xfrm flipH="1">
                  <a:off x="7400551"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4"/>
                <p:cNvSpPr/>
                <p:nvPr/>
              </p:nvSpPr>
              <p:spPr>
                <a:xfrm flipH="1">
                  <a:off x="7485535"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4"/>
                <p:cNvSpPr/>
                <p:nvPr/>
              </p:nvSpPr>
              <p:spPr>
                <a:xfrm flipH="1">
                  <a:off x="7570520"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4"/>
                <p:cNvSpPr/>
                <p:nvPr/>
              </p:nvSpPr>
              <p:spPr>
                <a:xfrm flipH="1">
                  <a:off x="7655512"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4"/>
                <p:cNvSpPr/>
                <p:nvPr/>
              </p:nvSpPr>
              <p:spPr>
                <a:xfrm flipH="1">
                  <a:off x="7740496"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4"/>
                <p:cNvSpPr/>
                <p:nvPr/>
              </p:nvSpPr>
              <p:spPr>
                <a:xfrm flipH="1">
                  <a:off x="7825485" y="402235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4"/>
                <p:cNvSpPr/>
                <p:nvPr/>
              </p:nvSpPr>
              <p:spPr>
                <a:xfrm flipH="1">
                  <a:off x="7921094" y="402235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4"/>
                <p:cNvSpPr/>
                <p:nvPr/>
              </p:nvSpPr>
              <p:spPr>
                <a:xfrm flipH="1">
                  <a:off x="799544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4"/>
                <p:cNvSpPr/>
                <p:nvPr/>
              </p:nvSpPr>
              <p:spPr>
                <a:xfrm flipH="1">
                  <a:off x="8080438" y="402235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4"/>
                <p:cNvSpPr/>
                <p:nvPr/>
              </p:nvSpPr>
              <p:spPr>
                <a:xfrm flipH="1">
                  <a:off x="8176054"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4"/>
                <p:cNvSpPr/>
                <p:nvPr/>
              </p:nvSpPr>
              <p:spPr>
                <a:xfrm flipH="1">
                  <a:off x="825041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4"/>
                <p:cNvSpPr/>
                <p:nvPr/>
              </p:nvSpPr>
              <p:spPr>
                <a:xfrm flipH="1">
                  <a:off x="8335399" y="4022352"/>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4"/>
                <p:cNvSpPr/>
                <p:nvPr/>
              </p:nvSpPr>
              <p:spPr>
                <a:xfrm flipH="1">
                  <a:off x="8431015"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4"/>
                <p:cNvSpPr/>
                <p:nvPr/>
              </p:nvSpPr>
              <p:spPr>
                <a:xfrm flipH="1">
                  <a:off x="850537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4"/>
                <p:cNvSpPr/>
                <p:nvPr/>
              </p:nvSpPr>
              <p:spPr>
                <a:xfrm flipH="1">
                  <a:off x="8590359" y="4022352"/>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4"/>
                <p:cNvSpPr/>
                <p:nvPr/>
              </p:nvSpPr>
              <p:spPr>
                <a:xfrm flipH="1">
                  <a:off x="731555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4"/>
                <p:cNvSpPr/>
                <p:nvPr/>
              </p:nvSpPr>
              <p:spPr>
                <a:xfrm flipH="1">
                  <a:off x="7400551"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4"/>
                <p:cNvSpPr/>
                <p:nvPr/>
              </p:nvSpPr>
              <p:spPr>
                <a:xfrm flipH="1">
                  <a:off x="7485535" y="3926748"/>
                  <a:ext cx="85012" cy="95633"/>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4"/>
                <p:cNvSpPr/>
                <p:nvPr/>
              </p:nvSpPr>
              <p:spPr>
                <a:xfrm flipH="1">
                  <a:off x="7570520"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24"/>
                <p:cNvSpPr/>
                <p:nvPr/>
              </p:nvSpPr>
              <p:spPr>
                <a:xfrm flipH="1">
                  <a:off x="7655512"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24"/>
                <p:cNvSpPr/>
                <p:nvPr/>
              </p:nvSpPr>
              <p:spPr>
                <a:xfrm flipH="1">
                  <a:off x="7740496"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4"/>
                <p:cNvSpPr/>
                <p:nvPr/>
              </p:nvSpPr>
              <p:spPr>
                <a:xfrm flipH="1">
                  <a:off x="7825485" y="3926748"/>
                  <a:ext cx="95633" cy="95633"/>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4"/>
                <p:cNvSpPr/>
                <p:nvPr/>
              </p:nvSpPr>
              <p:spPr>
                <a:xfrm flipH="1">
                  <a:off x="7921094" y="3926748"/>
                  <a:ext cx="74382" cy="95633"/>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4"/>
                <p:cNvSpPr/>
                <p:nvPr/>
              </p:nvSpPr>
              <p:spPr>
                <a:xfrm flipH="1">
                  <a:off x="799544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4"/>
                <p:cNvSpPr/>
                <p:nvPr/>
              </p:nvSpPr>
              <p:spPr>
                <a:xfrm flipH="1">
                  <a:off x="8080438" y="3926748"/>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4"/>
                <p:cNvSpPr/>
                <p:nvPr/>
              </p:nvSpPr>
              <p:spPr>
                <a:xfrm flipH="1">
                  <a:off x="8176054"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4"/>
                <p:cNvSpPr/>
                <p:nvPr/>
              </p:nvSpPr>
              <p:spPr>
                <a:xfrm flipH="1">
                  <a:off x="825041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4"/>
                <p:cNvSpPr/>
                <p:nvPr/>
              </p:nvSpPr>
              <p:spPr>
                <a:xfrm flipH="1">
                  <a:off x="8335399" y="3926748"/>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4"/>
                <p:cNvSpPr/>
                <p:nvPr/>
              </p:nvSpPr>
              <p:spPr>
                <a:xfrm flipH="1">
                  <a:off x="8431015"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4"/>
                <p:cNvSpPr/>
                <p:nvPr/>
              </p:nvSpPr>
              <p:spPr>
                <a:xfrm flipH="1">
                  <a:off x="850537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4"/>
                <p:cNvSpPr/>
                <p:nvPr/>
              </p:nvSpPr>
              <p:spPr>
                <a:xfrm flipH="1">
                  <a:off x="8590359" y="3926748"/>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4"/>
                <p:cNvSpPr/>
                <p:nvPr/>
              </p:nvSpPr>
              <p:spPr>
                <a:xfrm flipH="1">
                  <a:off x="731555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24"/>
                <p:cNvSpPr/>
                <p:nvPr/>
              </p:nvSpPr>
              <p:spPr>
                <a:xfrm flipH="1">
                  <a:off x="7400551"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24"/>
                <p:cNvSpPr/>
                <p:nvPr/>
              </p:nvSpPr>
              <p:spPr>
                <a:xfrm flipH="1">
                  <a:off x="7485535" y="3852383"/>
                  <a:ext cx="85012" cy="74390"/>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4"/>
                <p:cNvSpPr/>
                <p:nvPr/>
              </p:nvSpPr>
              <p:spPr>
                <a:xfrm flipH="1">
                  <a:off x="7570520"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4"/>
                <p:cNvSpPr/>
                <p:nvPr/>
              </p:nvSpPr>
              <p:spPr>
                <a:xfrm flipH="1">
                  <a:off x="7655512"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4"/>
                <p:cNvSpPr/>
                <p:nvPr/>
              </p:nvSpPr>
              <p:spPr>
                <a:xfrm flipH="1">
                  <a:off x="7740496"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4"/>
                <p:cNvSpPr/>
                <p:nvPr/>
              </p:nvSpPr>
              <p:spPr>
                <a:xfrm flipH="1">
                  <a:off x="7825485" y="3852383"/>
                  <a:ext cx="95633" cy="74390"/>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4"/>
                <p:cNvSpPr/>
                <p:nvPr/>
              </p:nvSpPr>
              <p:spPr>
                <a:xfrm flipH="1">
                  <a:off x="7921094" y="3852383"/>
                  <a:ext cx="74382" cy="74390"/>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4"/>
                <p:cNvSpPr/>
                <p:nvPr/>
              </p:nvSpPr>
              <p:spPr>
                <a:xfrm flipH="1">
                  <a:off x="799544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4"/>
                <p:cNvSpPr/>
                <p:nvPr/>
              </p:nvSpPr>
              <p:spPr>
                <a:xfrm flipH="1">
                  <a:off x="8080438" y="3852383"/>
                  <a:ext cx="95649" cy="74390"/>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4"/>
                <p:cNvSpPr/>
                <p:nvPr/>
              </p:nvSpPr>
              <p:spPr>
                <a:xfrm flipH="1">
                  <a:off x="8176054"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4"/>
                <p:cNvSpPr/>
                <p:nvPr/>
              </p:nvSpPr>
              <p:spPr>
                <a:xfrm flipH="1">
                  <a:off x="825041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4"/>
                <p:cNvSpPr/>
                <p:nvPr/>
              </p:nvSpPr>
              <p:spPr>
                <a:xfrm flipH="1">
                  <a:off x="8335399" y="3852383"/>
                  <a:ext cx="95641" cy="74390"/>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4"/>
                <p:cNvSpPr/>
                <p:nvPr/>
              </p:nvSpPr>
              <p:spPr>
                <a:xfrm flipH="1">
                  <a:off x="8431015"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4"/>
                <p:cNvSpPr/>
                <p:nvPr/>
              </p:nvSpPr>
              <p:spPr>
                <a:xfrm flipH="1">
                  <a:off x="850537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4"/>
                <p:cNvSpPr/>
                <p:nvPr/>
              </p:nvSpPr>
              <p:spPr>
                <a:xfrm flipH="1">
                  <a:off x="8590359" y="3852383"/>
                  <a:ext cx="95641" cy="74390"/>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4"/>
                <p:cNvSpPr/>
                <p:nvPr/>
              </p:nvSpPr>
              <p:spPr>
                <a:xfrm flipH="1">
                  <a:off x="7230575" y="4192329"/>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4"/>
                <p:cNvSpPr/>
                <p:nvPr/>
              </p:nvSpPr>
              <p:spPr>
                <a:xfrm flipH="1">
                  <a:off x="7230575" y="4117963"/>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4"/>
                <p:cNvSpPr/>
                <p:nvPr/>
              </p:nvSpPr>
              <p:spPr>
                <a:xfrm flipH="1">
                  <a:off x="7230575" y="4022352"/>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4"/>
                <p:cNvSpPr/>
                <p:nvPr/>
              </p:nvSpPr>
              <p:spPr>
                <a:xfrm flipH="1">
                  <a:off x="7230575" y="3937368"/>
                  <a:ext cx="85012" cy="85012"/>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4"/>
                <p:cNvSpPr/>
                <p:nvPr/>
              </p:nvSpPr>
              <p:spPr>
                <a:xfrm flipH="1">
                  <a:off x="7230575" y="3863002"/>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4"/>
                <p:cNvSpPr/>
                <p:nvPr/>
              </p:nvSpPr>
              <p:spPr>
                <a:xfrm flipH="1">
                  <a:off x="7400551"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4"/>
                <p:cNvSpPr/>
                <p:nvPr/>
              </p:nvSpPr>
              <p:spPr>
                <a:xfrm flipH="1">
                  <a:off x="7485535"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4"/>
                <p:cNvSpPr/>
                <p:nvPr/>
              </p:nvSpPr>
              <p:spPr>
                <a:xfrm flipH="1">
                  <a:off x="7570520"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4"/>
                <p:cNvSpPr/>
                <p:nvPr/>
              </p:nvSpPr>
              <p:spPr>
                <a:xfrm flipH="1">
                  <a:off x="7740496"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4"/>
                <p:cNvSpPr/>
                <p:nvPr/>
              </p:nvSpPr>
              <p:spPr>
                <a:xfrm flipH="1">
                  <a:off x="7825485" y="3767391"/>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4"/>
                <p:cNvSpPr/>
                <p:nvPr/>
              </p:nvSpPr>
              <p:spPr>
                <a:xfrm flipH="1">
                  <a:off x="7921094" y="3767391"/>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24"/>
                <p:cNvSpPr/>
                <p:nvPr/>
              </p:nvSpPr>
              <p:spPr>
                <a:xfrm flipH="1">
                  <a:off x="799544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24"/>
                <p:cNvSpPr/>
                <p:nvPr/>
              </p:nvSpPr>
              <p:spPr>
                <a:xfrm flipH="1">
                  <a:off x="8080438" y="3767391"/>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4"/>
                <p:cNvSpPr/>
                <p:nvPr/>
              </p:nvSpPr>
              <p:spPr>
                <a:xfrm flipH="1">
                  <a:off x="8176054"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4"/>
                <p:cNvSpPr/>
                <p:nvPr/>
              </p:nvSpPr>
              <p:spPr>
                <a:xfrm flipH="1">
                  <a:off x="825041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4"/>
                <p:cNvSpPr/>
                <p:nvPr/>
              </p:nvSpPr>
              <p:spPr>
                <a:xfrm flipH="1">
                  <a:off x="8335399" y="3767391"/>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4"/>
                <p:cNvSpPr/>
                <p:nvPr/>
              </p:nvSpPr>
              <p:spPr>
                <a:xfrm flipH="1">
                  <a:off x="8431015"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4"/>
                <p:cNvSpPr/>
                <p:nvPr/>
              </p:nvSpPr>
              <p:spPr>
                <a:xfrm flipH="1">
                  <a:off x="850537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4"/>
                <p:cNvSpPr/>
                <p:nvPr/>
              </p:nvSpPr>
              <p:spPr>
                <a:xfrm flipH="1">
                  <a:off x="8590359" y="3767391"/>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4"/>
                <p:cNvSpPr/>
                <p:nvPr/>
              </p:nvSpPr>
              <p:spPr>
                <a:xfrm flipH="1">
                  <a:off x="8176054"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4"/>
                <p:cNvSpPr/>
                <p:nvPr/>
              </p:nvSpPr>
              <p:spPr>
                <a:xfrm flipH="1">
                  <a:off x="825041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4"/>
                <p:cNvSpPr/>
                <p:nvPr/>
              </p:nvSpPr>
              <p:spPr>
                <a:xfrm flipH="1">
                  <a:off x="8335399" y="3671779"/>
                  <a:ext cx="95641" cy="95641"/>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4"/>
                <p:cNvSpPr/>
                <p:nvPr/>
              </p:nvSpPr>
              <p:spPr>
                <a:xfrm flipH="1">
                  <a:off x="8431015"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4"/>
                <p:cNvSpPr/>
                <p:nvPr/>
              </p:nvSpPr>
              <p:spPr>
                <a:xfrm flipH="1">
                  <a:off x="850537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24"/>
                <p:cNvSpPr/>
                <p:nvPr/>
              </p:nvSpPr>
              <p:spPr>
                <a:xfrm flipH="1">
                  <a:off x="8590359" y="3671779"/>
                  <a:ext cx="95641" cy="95641"/>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4"/>
                <p:cNvSpPr/>
                <p:nvPr/>
              </p:nvSpPr>
              <p:spPr>
                <a:xfrm flipH="1">
                  <a:off x="8080438" y="3597414"/>
                  <a:ext cx="95649" cy="74390"/>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4"/>
                <p:cNvSpPr/>
                <p:nvPr/>
              </p:nvSpPr>
              <p:spPr>
                <a:xfrm flipH="1">
                  <a:off x="8176054"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4"/>
                <p:cNvSpPr/>
                <p:nvPr/>
              </p:nvSpPr>
              <p:spPr>
                <a:xfrm flipH="1">
                  <a:off x="825041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4"/>
                <p:cNvSpPr/>
                <p:nvPr/>
              </p:nvSpPr>
              <p:spPr>
                <a:xfrm flipH="1">
                  <a:off x="8335399" y="3597414"/>
                  <a:ext cx="95641" cy="74390"/>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4"/>
                <p:cNvSpPr/>
                <p:nvPr/>
              </p:nvSpPr>
              <p:spPr>
                <a:xfrm flipH="1">
                  <a:off x="8431015"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4"/>
                <p:cNvSpPr/>
                <p:nvPr/>
              </p:nvSpPr>
              <p:spPr>
                <a:xfrm flipH="1">
                  <a:off x="850537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4"/>
                <p:cNvSpPr/>
                <p:nvPr/>
              </p:nvSpPr>
              <p:spPr>
                <a:xfrm flipH="1">
                  <a:off x="8590359" y="3597414"/>
                  <a:ext cx="95641" cy="74390"/>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4"/>
                <p:cNvSpPr/>
                <p:nvPr/>
              </p:nvSpPr>
              <p:spPr>
                <a:xfrm flipH="1">
                  <a:off x="8685973" y="3693026"/>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4"/>
                <p:cNvSpPr/>
                <p:nvPr/>
              </p:nvSpPr>
              <p:spPr>
                <a:xfrm flipH="1">
                  <a:off x="8685973" y="3852383"/>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4"/>
                <p:cNvSpPr/>
                <p:nvPr/>
              </p:nvSpPr>
              <p:spPr>
                <a:xfrm flipH="1">
                  <a:off x="8685973" y="3937368"/>
                  <a:ext cx="85012" cy="85012"/>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4"/>
                <p:cNvSpPr/>
                <p:nvPr/>
              </p:nvSpPr>
              <p:spPr>
                <a:xfrm flipH="1">
                  <a:off x="8685973"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4"/>
                <p:cNvSpPr/>
                <p:nvPr/>
              </p:nvSpPr>
              <p:spPr>
                <a:xfrm flipH="1">
                  <a:off x="8685973" y="4107344"/>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4"/>
                <p:cNvSpPr/>
                <p:nvPr/>
              </p:nvSpPr>
              <p:spPr>
                <a:xfrm flipH="1">
                  <a:off x="8685973" y="4192329"/>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4"/>
                <p:cNvSpPr/>
                <p:nvPr/>
              </p:nvSpPr>
              <p:spPr>
                <a:xfrm flipH="1">
                  <a:off x="8080438" y="3501811"/>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4"/>
                <p:cNvSpPr/>
                <p:nvPr/>
              </p:nvSpPr>
              <p:spPr>
                <a:xfrm flipH="1">
                  <a:off x="8335399" y="3501811"/>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4"/>
                <p:cNvSpPr/>
                <p:nvPr/>
              </p:nvSpPr>
              <p:spPr>
                <a:xfrm flipH="1">
                  <a:off x="8431015"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4"/>
                <p:cNvSpPr/>
                <p:nvPr/>
              </p:nvSpPr>
              <p:spPr>
                <a:xfrm flipH="1">
                  <a:off x="850537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4"/>
                <p:cNvSpPr/>
                <p:nvPr/>
              </p:nvSpPr>
              <p:spPr>
                <a:xfrm flipH="1">
                  <a:off x="8590359" y="3501811"/>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8" name="Google Shape;4288;p24"/>
            <p:cNvGrpSpPr/>
            <p:nvPr/>
          </p:nvGrpSpPr>
          <p:grpSpPr>
            <a:xfrm>
              <a:off x="414191" y="3387487"/>
              <a:ext cx="636299" cy="675799"/>
              <a:chOff x="6163859" y="4325295"/>
              <a:chExt cx="1007280" cy="1069810"/>
            </a:xfrm>
          </p:grpSpPr>
          <p:sp>
            <p:nvSpPr>
              <p:cNvPr id="4289" name="Google Shape;4289;p24"/>
              <p:cNvSpPr/>
              <p:nvPr/>
            </p:nvSpPr>
            <p:spPr>
              <a:xfrm>
                <a:off x="6719586" y="5332558"/>
                <a:ext cx="62541" cy="62546"/>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4"/>
              <p:cNvSpPr/>
              <p:nvPr/>
            </p:nvSpPr>
            <p:spPr>
              <a:xfrm>
                <a:off x="6670963" y="5332558"/>
                <a:ext cx="48644" cy="62546"/>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4"/>
              <p:cNvSpPr/>
              <p:nvPr/>
            </p:nvSpPr>
            <p:spPr>
              <a:xfrm>
                <a:off x="6615387" y="5332558"/>
                <a:ext cx="55600" cy="62546"/>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24"/>
              <p:cNvSpPr/>
              <p:nvPr/>
            </p:nvSpPr>
            <p:spPr>
              <a:xfrm>
                <a:off x="6552862" y="5332558"/>
                <a:ext cx="62552" cy="62546"/>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24"/>
              <p:cNvSpPr/>
              <p:nvPr/>
            </p:nvSpPr>
            <p:spPr>
              <a:xfrm>
                <a:off x="6719586" y="5276982"/>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4"/>
              <p:cNvSpPr/>
              <p:nvPr/>
            </p:nvSpPr>
            <p:spPr>
              <a:xfrm>
                <a:off x="6670963" y="5276982"/>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4"/>
              <p:cNvSpPr/>
              <p:nvPr/>
            </p:nvSpPr>
            <p:spPr>
              <a:xfrm>
                <a:off x="6615387" y="527698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4"/>
              <p:cNvSpPr/>
              <p:nvPr/>
            </p:nvSpPr>
            <p:spPr>
              <a:xfrm>
                <a:off x="6552862" y="5276982"/>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4"/>
              <p:cNvSpPr/>
              <p:nvPr/>
            </p:nvSpPr>
            <p:spPr>
              <a:xfrm>
                <a:off x="6719586" y="522141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4"/>
              <p:cNvSpPr/>
              <p:nvPr/>
            </p:nvSpPr>
            <p:spPr>
              <a:xfrm>
                <a:off x="6670963" y="522141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4"/>
              <p:cNvSpPr/>
              <p:nvPr/>
            </p:nvSpPr>
            <p:spPr>
              <a:xfrm>
                <a:off x="6615387" y="522141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4"/>
              <p:cNvSpPr/>
              <p:nvPr/>
            </p:nvSpPr>
            <p:spPr>
              <a:xfrm>
                <a:off x="6552862" y="522141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4"/>
              <p:cNvSpPr/>
              <p:nvPr/>
            </p:nvSpPr>
            <p:spPr>
              <a:xfrm>
                <a:off x="6719586" y="5165834"/>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4"/>
              <p:cNvSpPr/>
              <p:nvPr/>
            </p:nvSpPr>
            <p:spPr>
              <a:xfrm>
                <a:off x="6670963" y="5165834"/>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4"/>
              <p:cNvSpPr/>
              <p:nvPr/>
            </p:nvSpPr>
            <p:spPr>
              <a:xfrm>
                <a:off x="6615387" y="5165834"/>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4"/>
              <p:cNvSpPr/>
              <p:nvPr/>
            </p:nvSpPr>
            <p:spPr>
              <a:xfrm>
                <a:off x="6552862" y="5165834"/>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4"/>
              <p:cNvSpPr/>
              <p:nvPr/>
            </p:nvSpPr>
            <p:spPr>
              <a:xfrm>
                <a:off x="6719586" y="5110263"/>
                <a:ext cx="62541" cy="55595"/>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4"/>
              <p:cNvSpPr/>
              <p:nvPr/>
            </p:nvSpPr>
            <p:spPr>
              <a:xfrm>
                <a:off x="6670963" y="5110263"/>
                <a:ext cx="48644" cy="55595"/>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4"/>
              <p:cNvSpPr/>
              <p:nvPr/>
            </p:nvSpPr>
            <p:spPr>
              <a:xfrm>
                <a:off x="6615387" y="5110263"/>
                <a:ext cx="55600" cy="55595"/>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4"/>
              <p:cNvSpPr/>
              <p:nvPr/>
            </p:nvSpPr>
            <p:spPr>
              <a:xfrm>
                <a:off x="6552862" y="5110263"/>
                <a:ext cx="62552" cy="55595"/>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4"/>
              <p:cNvSpPr/>
              <p:nvPr/>
            </p:nvSpPr>
            <p:spPr>
              <a:xfrm>
                <a:off x="6837677"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4"/>
              <p:cNvSpPr/>
              <p:nvPr/>
            </p:nvSpPr>
            <p:spPr>
              <a:xfrm>
                <a:off x="6782101"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4"/>
              <p:cNvSpPr/>
              <p:nvPr/>
            </p:nvSpPr>
            <p:spPr>
              <a:xfrm>
                <a:off x="6719586" y="505469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4"/>
              <p:cNvSpPr/>
              <p:nvPr/>
            </p:nvSpPr>
            <p:spPr>
              <a:xfrm>
                <a:off x="6670963" y="505469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4"/>
              <p:cNvSpPr/>
              <p:nvPr/>
            </p:nvSpPr>
            <p:spPr>
              <a:xfrm>
                <a:off x="6615387"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4"/>
              <p:cNvSpPr/>
              <p:nvPr/>
            </p:nvSpPr>
            <p:spPr>
              <a:xfrm>
                <a:off x="6552862" y="505469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4"/>
              <p:cNvSpPr/>
              <p:nvPr/>
            </p:nvSpPr>
            <p:spPr>
              <a:xfrm>
                <a:off x="6504240" y="5054691"/>
                <a:ext cx="48649" cy="55595"/>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4"/>
              <p:cNvSpPr/>
              <p:nvPr/>
            </p:nvSpPr>
            <p:spPr>
              <a:xfrm>
                <a:off x="6448669"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4"/>
              <p:cNvSpPr/>
              <p:nvPr/>
            </p:nvSpPr>
            <p:spPr>
              <a:xfrm>
                <a:off x="6386148" y="5054691"/>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4"/>
              <p:cNvSpPr/>
              <p:nvPr/>
            </p:nvSpPr>
            <p:spPr>
              <a:xfrm>
                <a:off x="6837677" y="499911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4"/>
              <p:cNvSpPr/>
              <p:nvPr/>
            </p:nvSpPr>
            <p:spPr>
              <a:xfrm>
                <a:off x="6615387" y="4999115"/>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4"/>
              <p:cNvSpPr/>
              <p:nvPr/>
            </p:nvSpPr>
            <p:spPr>
              <a:xfrm>
                <a:off x="6386148" y="4999115"/>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4"/>
              <p:cNvSpPr/>
              <p:nvPr/>
            </p:nvSpPr>
            <p:spPr>
              <a:xfrm>
                <a:off x="6837677" y="4943544"/>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4"/>
              <p:cNvSpPr/>
              <p:nvPr/>
            </p:nvSpPr>
            <p:spPr>
              <a:xfrm>
                <a:off x="6615387" y="4943544"/>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4"/>
              <p:cNvSpPr/>
              <p:nvPr/>
            </p:nvSpPr>
            <p:spPr>
              <a:xfrm>
                <a:off x="6386148" y="4943544"/>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4"/>
              <p:cNvSpPr/>
              <p:nvPr/>
            </p:nvSpPr>
            <p:spPr>
              <a:xfrm>
                <a:off x="6837677" y="4887972"/>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4"/>
              <p:cNvSpPr/>
              <p:nvPr/>
            </p:nvSpPr>
            <p:spPr>
              <a:xfrm>
                <a:off x="6615387" y="488797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4"/>
              <p:cNvSpPr/>
              <p:nvPr/>
            </p:nvSpPr>
            <p:spPr>
              <a:xfrm>
                <a:off x="6386148" y="4887972"/>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4"/>
              <p:cNvSpPr/>
              <p:nvPr/>
            </p:nvSpPr>
            <p:spPr>
              <a:xfrm>
                <a:off x="705996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4"/>
              <p:cNvSpPr/>
              <p:nvPr/>
            </p:nvSpPr>
            <p:spPr>
              <a:xfrm>
                <a:off x="7004396"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4"/>
              <p:cNvSpPr/>
              <p:nvPr/>
            </p:nvSpPr>
            <p:spPr>
              <a:xfrm>
                <a:off x="6948824" y="4832401"/>
                <a:ext cx="55595" cy="55590"/>
              </a:xfrm>
              <a:custGeom>
                <a:avLst/>
                <a:gdLst/>
                <a:ahLst/>
                <a:cxnLst/>
                <a:rect l="l" t="t" r="r" b="b"/>
                <a:pathLst>
                  <a:path w="10885" h="10884" extrusionOk="0">
                    <a:moveTo>
                      <a:pt x="0" y="0"/>
                    </a:moveTo>
                    <a:lnTo>
                      <a:pt x="0" y="10884"/>
                    </a:lnTo>
                    <a:lnTo>
                      <a:pt x="10884" y="10884"/>
                    </a:lnTo>
                    <a:lnTo>
                      <a:pt x="1088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4"/>
              <p:cNvSpPr/>
              <p:nvPr/>
            </p:nvSpPr>
            <p:spPr>
              <a:xfrm>
                <a:off x="6893248"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4"/>
              <p:cNvSpPr/>
              <p:nvPr/>
            </p:nvSpPr>
            <p:spPr>
              <a:xfrm>
                <a:off x="6837677"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4"/>
              <p:cNvSpPr/>
              <p:nvPr/>
            </p:nvSpPr>
            <p:spPr>
              <a:xfrm>
                <a:off x="6782101"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4"/>
              <p:cNvSpPr/>
              <p:nvPr/>
            </p:nvSpPr>
            <p:spPr>
              <a:xfrm>
                <a:off x="6719586" y="4832401"/>
                <a:ext cx="62541" cy="55590"/>
              </a:xfrm>
              <a:custGeom>
                <a:avLst/>
                <a:gdLst/>
                <a:ahLst/>
                <a:cxnLst/>
                <a:rect l="l" t="t" r="r" b="b"/>
                <a:pathLst>
                  <a:path w="12245"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24"/>
              <p:cNvSpPr/>
              <p:nvPr/>
            </p:nvSpPr>
            <p:spPr>
              <a:xfrm>
                <a:off x="6670963" y="4832401"/>
                <a:ext cx="48644" cy="55590"/>
              </a:xfrm>
              <a:custGeom>
                <a:avLst/>
                <a:gdLst/>
                <a:ahLst/>
                <a:cxnLst/>
                <a:rect l="l" t="t" r="r" b="b"/>
                <a:pathLst>
                  <a:path w="9524" h="10884" extrusionOk="0">
                    <a:moveTo>
                      <a:pt x="0" y="0"/>
                    </a:moveTo>
                    <a:lnTo>
                      <a:pt x="0" y="10884"/>
                    </a:lnTo>
                    <a:lnTo>
                      <a:pt x="9523" y="10884"/>
                    </a:lnTo>
                    <a:lnTo>
                      <a:pt x="95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24"/>
              <p:cNvSpPr/>
              <p:nvPr/>
            </p:nvSpPr>
            <p:spPr>
              <a:xfrm>
                <a:off x="661538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4"/>
              <p:cNvSpPr/>
              <p:nvPr/>
            </p:nvSpPr>
            <p:spPr>
              <a:xfrm>
                <a:off x="6552862" y="4832401"/>
                <a:ext cx="62552" cy="55590"/>
              </a:xfrm>
              <a:custGeom>
                <a:avLst/>
                <a:gdLst/>
                <a:ahLst/>
                <a:cxnLst/>
                <a:rect l="l" t="t" r="r" b="b"/>
                <a:pathLst>
                  <a:path w="12247" h="10884" extrusionOk="0">
                    <a:moveTo>
                      <a:pt x="1" y="0"/>
                    </a:moveTo>
                    <a:lnTo>
                      <a:pt x="1" y="10884"/>
                    </a:lnTo>
                    <a:lnTo>
                      <a:pt x="12247" y="10884"/>
                    </a:lnTo>
                    <a:lnTo>
                      <a:pt x="12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4"/>
              <p:cNvSpPr/>
              <p:nvPr/>
            </p:nvSpPr>
            <p:spPr>
              <a:xfrm>
                <a:off x="6504240"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4"/>
              <p:cNvSpPr/>
              <p:nvPr/>
            </p:nvSpPr>
            <p:spPr>
              <a:xfrm>
                <a:off x="6448669"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4"/>
              <p:cNvSpPr/>
              <p:nvPr/>
            </p:nvSpPr>
            <p:spPr>
              <a:xfrm>
                <a:off x="6386148" y="4832401"/>
                <a:ext cx="62546" cy="55590"/>
              </a:xfrm>
              <a:custGeom>
                <a:avLst/>
                <a:gdLst/>
                <a:ahLst/>
                <a:cxnLst/>
                <a:rect l="l" t="t" r="r" b="b"/>
                <a:pathLst>
                  <a:path w="12246" h="10884" extrusionOk="0">
                    <a:moveTo>
                      <a:pt x="1" y="0"/>
                    </a:moveTo>
                    <a:lnTo>
                      <a:pt x="1"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4"/>
              <p:cNvSpPr/>
              <p:nvPr/>
            </p:nvSpPr>
            <p:spPr>
              <a:xfrm>
                <a:off x="6337521"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4"/>
              <p:cNvSpPr/>
              <p:nvPr/>
            </p:nvSpPr>
            <p:spPr>
              <a:xfrm>
                <a:off x="6281950"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4"/>
              <p:cNvSpPr/>
              <p:nvPr/>
            </p:nvSpPr>
            <p:spPr>
              <a:xfrm>
                <a:off x="6219430" y="4832401"/>
                <a:ext cx="62546" cy="55590"/>
              </a:xfrm>
              <a:custGeom>
                <a:avLst/>
                <a:gdLst/>
                <a:ahLst/>
                <a:cxnLst/>
                <a:rect l="l" t="t" r="r" b="b"/>
                <a:pathLst>
                  <a:path w="12246"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4"/>
              <p:cNvSpPr/>
              <p:nvPr/>
            </p:nvSpPr>
            <p:spPr>
              <a:xfrm>
                <a:off x="705996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4"/>
              <p:cNvSpPr/>
              <p:nvPr/>
            </p:nvSpPr>
            <p:spPr>
              <a:xfrm>
                <a:off x="7004396"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4"/>
              <p:cNvSpPr/>
              <p:nvPr/>
            </p:nvSpPr>
            <p:spPr>
              <a:xfrm>
                <a:off x="6948824" y="4769881"/>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4"/>
              <p:cNvSpPr/>
              <p:nvPr/>
            </p:nvSpPr>
            <p:spPr>
              <a:xfrm>
                <a:off x="6893248"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4"/>
              <p:cNvSpPr/>
              <p:nvPr/>
            </p:nvSpPr>
            <p:spPr>
              <a:xfrm>
                <a:off x="6837677"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4"/>
              <p:cNvSpPr/>
              <p:nvPr/>
            </p:nvSpPr>
            <p:spPr>
              <a:xfrm>
                <a:off x="6782101"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4"/>
              <p:cNvSpPr/>
              <p:nvPr/>
            </p:nvSpPr>
            <p:spPr>
              <a:xfrm>
                <a:off x="6719586" y="4769881"/>
                <a:ext cx="62541" cy="62546"/>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24"/>
              <p:cNvSpPr/>
              <p:nvPr/>
            </p:nvSpPr>
            <p:spPr>
              <a:xfrm>
                <a:off x="6670963" y="4769881"/>
                <a:ext cx="48644" cy="62546"/>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24"/>
              <p:cNvSpPr/>
              <p:nvPr/>
            </p:nvSpPr>
            <p:spPr>
              <a:xfrm>
                <a:off x="661538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24"/>
              <p:cNvSpPr/>
              <p:nvPr/>
            </p:nvSpPr>
            <p:spPr>
              <a:xfrm>
                <a:off x="6552862" y="4769881"/>
                <a:ext cx="62552" cy="62546"/>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24"/>
              <p:cNvSpPr/>
              <p:nvPr/>
            </p:nvSpPr>
            <p:spPr>
              <a:xfrm>
                <a:off x="6504240"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24"/>
              <p:cNvSpPr/>
              <p:nvPr/>
            </p:nvSpPr>
            <p:spPr>
              <a:xfrm>
                <a:off x="6448669"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24"/>
              <p:cNvSpPr/>
              <p:nvPr/>
            </p:nvSpPr>
            <p:spPr>
              <a:xfrm>
                <a:off x="6386148" y="4769881"/>
                <a:ext cx="62546" cy="62546"/>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24"/>
              <p:cNvSpPr/>
              <p:nvPr/>
            </p:nvSpPr>
            <p:spPr>
              <a:xfrm>
                <a:off x="6337521"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24"/>
              <p:cNvSpPr/>
              <p:nvPr/>
            </p:nvSpPr>
            <p:spPr>
              <a:xfrm>
                <a:off x="6281950"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24"/>
              <p:cNvSpPr/>
              <p:nvPr/>
            </p:nvSpPr>
            <p:spPr>
              <a:xfrm>
                <a:off x="6219430" y="4769881"/>
                <a:ext cx="62546" cy="62546"/>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24"/>
              <p:cNvSpPr/>
              <p:nvPr/>
            </p:nvSpPr>
            <p:spPr>
              <a:xfrm>
                <a:off x="705996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24"/>
              <p:cNvSpPr/>
              <p:nvPr/>
            </p:nvSpPr>
            <p:spPr>
              <a:xfrm>
                <a:off x="7004396"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4"/>
              <p:cNvSpPr/>
              <p:nvPr/>
            </p:nvSpPr>
            <p:spPr>
              <a:xfrm>
                <a:off x="6948824" y="4721253"/>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4"/>
              <p:cNvSpPr/>
              <p:nvPr/>
            </p:nvSpPr>
            <p:spPr>
              <a:xfrm>
                <a:off x="6893248"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24"/>
              <p:cNvSpPr/>
              <p:nvPr/>
            </p:nvSpPr>
            <p:spPr>
              <a:xfrm>
                <a:off x="6837677"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24"/>
              <p:cNvSpPr/>
              <p:nvPr/>
            </p:nvSpPr>
            <p:spPr>
              <a:xfrm>
                <a:off x="6782101"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4"/>
              <p:cNvSpPr/>
              <p:nvPr/>
            </p:nvSpPr>
            <p:spPr>
              <a:xfrm>
                <a:off x="6719586" y="4721253"/>
                <a:ext cx="62541" cy="48649"/>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4"/>
              <p:cNvSpPr/>
              <p:nvPr/>
            </p:nvSpPr>
            <p:spPr>
              <a:xfrm>
                <a:off x="6670963" y="4721253"/>
                <a:ext cx="48644" cy="48649"/>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24"/>
              <p:cNvSpPr/>
              <p:nvPr/>
            </p:nvSpPr>
            <p:spPr>
              <a:xfrm>
                <a:off x="661538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24"/>
              <p:cNvSpPr/>
              <p:nvPr/>
            </p:nvSpPr>
            <p:spPr>
              <a:xfrm>
                <a:off x="6552862" y="4721253"/>
                <a:ext cx="62552" cy="48649"/>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24"/>
              <p:cNvSpPr/>
              <p:nvPr/>
            </p:nvSpPr>
            <p:spPr>
              <a:xfrm>
                <a:off x="6504240"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24"/>
              <p:cNvSpPr/>
              <p:nvPr/>
            </p:nvSpPr>
            <p:spPr>
              <a:xfrm>
                <a:off x="6448669"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24"/>
              <p:cNvSpPr/>
              <p:nvPr/>
            </p:nvSpPr>
            <p:spPr>
              <a:xfrm>
                <a:off x="6386148" y="4721253"/>
                <a:ext cx="62546" cy="48649"/>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24"/>
              <p:cNvSpPr/>
              <p:nvPr/>
            </p:nvSpPr>
            <p:spPr>
              <a:xfrm>
                <a:off x="6337521"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24"/>
              <p:cNvSpPr/>
              <p:nvPr/>
            </p:nvSpPr>
            <p:spPr>
              <a:xfrm>
                <a:off x="6281950"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24"/>
              <p:cNvSpPr/>
              <p:nvPr/>
            </p:nvSpPr>
            <p:spPr>
              <a:xfrm>
                <a:off x="6219430" y="4721253"/>
                <a:ext cx="62546" cy="48649"/>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24"/>
              <p:cNvSpPr/>
              <p:nvPr/>
            </p:nvSpPr>
            <p:spPr>
              <a:xfrm>
                <a:off x="705996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24"/>
              <p:cNvSpPr/>
              <p:nvPr/>
            </p:nvSpPr>
            <p:spPr>
              <a:xfrm>
                <a:off x="7004396"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24"/>
              <p:cNvSpPr/>
              <p:nvPr/>
            </p:nvSpPr>
            <p:spPr>
              <a:xfrm>
                <a:off x="6948824"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24"/>
              <p:cNvSpPr/>
              <p:nvPr/>
            </p:nvSpPr>
            <p:spPr>
              <a:xfrm>
                <a:off x="6893248"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24"/>
              <p:cNvSpPr/>
              <p:nvPr/>
            </p:nvSpPr>
            <p:spPr>
              <a:xfrm>
                <a:off x="6837677"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24"/>
              <p:cNvSpPr/>
              <p:nvPr/>
            </p:nvSpPr>
            <p:spPr>
              <a:xfrm>
                <a:off x="6782101"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24"/>
              <p:cNvSpPr/>
              <p:nvPr/>
            </p:nvSpPr>
            <p:spPr>
              <a:xfrm>
                <a:off x="6719586" y="4665677"/>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4"/>
              <p:cNvSpPr/>
              <p:nvPr/>
            </p:nvSpPr>
            <p:spPr>
              <a:xfrm>
                <a:off x="6670963" y="4665677"/>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4"/>
              <p:cNvSpPr/>
              <p:nvPr/>
            </p:nvSpPr>
            <p:spPr>
              <a:xfrm>
                <a:off x="661538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4"/>
              <p:cNvSpPr/>
              <p:nvPr/>
            </p:nvSpPr>
            <p:spPr>
              <a:xfrm>
                <a:off x="6552862" y="4665677"/>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4"/>
              <p:cNvSpPr/>
              <p:nvPr/>
            </p:nvSpPr>
            <p:spPr>
              <a:xfrm>
                <a:off x="6504240"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4"/>
              <p:cNvSpPr/>
              <p:nvPr/>
            </p:nvSpPr>
            <p:spPr>
              <a:xfrm>
                <a:off x="6448669"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4"/>
              <p:cNvSpPr/>
              <p:nvPr/>
            </p:nvSpPr>
            <p:spPr>
              <a:xfrm>
                <a:off x="6386148" y="4665677"/>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4"/>
              <p:cNvSpPr/>
              <p:nvPr/>
            </p:nvSpPr>
            <p:spPr>
              <a:xfrm>
                <a:off x="6337521"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4"/>
              <p:cNvSpPr/>
              <p:nvPr/>
            </p:nvSpPr>
            <p:spPr>
              <a:xfrm>
                <a:off x="6281950"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4"/>
              <p:cNvSpPr/>
              <p:nvPr/>
            </p:nvSpPr>
            <p:spPr>
              <a:xfrm>
                <a:off x="6219430" y="4665677"/>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4"/>
              <p:cNvSpPr/>
              <p:nvPr/>
            </p:nvSpPr>
            <p:spPr>
              <a:xfrm>
                <a:off x="705996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4"/>
              <p:cNvSpPr/>
              <p:nvPr/>
            </p:nvSpPr>
            <p:spPr>
              <a:xfrm>
                <a:off x="7004396"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4"/>
              <p:cNvSpPr/>
              <p:nvPr/>
            </p:nvSpPr>
            <p:spPr>
              <a:xfrm>
                <a:off x="6948824" y="4603162"/>
                <a:ext cx="55595" cy="62541"/>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4"/>
              <p:cNvSpPr/>
              <p:nvPr/>
            </p:nvSpPr>
            <p:spPr>
              <a:xfrm>
                <a:off x="6893248"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4"/>
              <p:cNvSpPr/>
              <p:nvPr/>
            </p:nvSpPr>
            <p:spPr>
              <a:xfrm>
                <a:off x="6837677"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4"/>
              <p:cNvSpPr/>
              <p:nvPr/>
            </p:nvSpPr>
            <p:spPr>
              <a:xfrm>
                <a:off x="6782101"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4"/>
              <p:cNvSpPr/>
              <p:nvPr/>
            </p:nvSpPr>
            <p:spPr>
              <a:xfrm>
                <a:off x="6719586" y="4603162"/>
                <a:ext cx="62541" cy="62541"/>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4"/>
              <p:cNvSpPr/>
              <p:nvPr/>
            </p:nvSpPr>
            <p:spPr>
              <a:xfrm>
                <a:off x="6670963" y="4603162"/>
                <a:ext cx="48644" cy="62541"/>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4"/>
              <p:cNvSpPr/>
              <p:nvPr/>
            </p:nvSpPr>
            <p:spPr>
              <a:xfrm>
                <a:off x="661538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4"/>
              <p:cNvSpPr/>
              <p:nvPr/>
            </p:nvSpPr>
            <p:spPr>
              <a:xfrm>
                <a:off x="6552862" y="4603162"/>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4"/>
              <p:cNvSpPr/>
              <p:nvPr/>
            </p:nvSpPr>
            <p:spPr>
              <a:xfrm>
                <a:off x="6504240"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4"/>
              <p:cNvSpPr/>
              <p:nvPr/>
            </p:nvSpPr>
            <p:spPr>
              <a:xfrm>
                <a:off x="6448669"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4"/>
              <p:cNvSpPr/>
              <p:nvPr/>
            </p:nvSpPr>
            <p:spPr>
              <a:xfrm>
                <a:off x="6386148" y="4603162"/>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24"/>
              <p:cNvSpPr/>
              <p:nvPr/>
            </p:nvSpPr>
            <p:spPr>
              <a:xfrm>
                <a:off x="6337521"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24"/>
              <p:cNvSpPr/>
              <p:nvPr/>
            </p:nvSpPr>
            <p:spPr>
              <a:xfrm>
                <a:off x="6281950"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24"/>
              <p:cNvSpPr/>
              <p:nvPr/>
            </p:nvSpPr>
            <p:spPr>
              <a:xfrm>
                <a:off x="6219430" y="4603162"/>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24"/>
              <p:cNvSpPr/>
              <p:nvPr/>
            </p:nvSpPr>
            <p:spPr>
              <a:xfrm>
                <a:off x="705996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4"/>
              <p:cNvSpPr/>
              <p:nvPr/>
            </p:nvSpPr>
            <p:spPr>
              <a:xfrm>
                <a:off x="7004396"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4"/>
              <p:cNvSpPr/>
              <p:nvPr/>
            </p:nvSpPr>
            <p:spPr>
              <a:xfrm>
                <a:off x="6948824" y="4554534"/>
                <a:ext cx="55595" cy="48649"/>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4"/>
              <p:cNvSpPr/>
              <p:nvPr/>
            </p:nvSpPr>
            <p:spPr>
              <a:xfrm>
                <a:off x="6893248"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4"/>
              <p:cNvSpPr/>
              <p:nvPr/>
            </p:nvSpPr>
            <p:spPr>
              <a:xfrm>
                <a:off x="6837677"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4"/>
              <p:cNvSpPr/>
              <p:nvPr/>
            </p:nvSpPr>
            <p:spPr>
              <a:xfrm>
                <a:off x="6782101"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4"/>
              <p:cNvSpPr/>
              <p:nvPr/>
            </p:nvSpPr>
            <p:spPr>
              <a:xfrm>
                <a:off x="6719586" y="4554534"/>
                <a:ext cx="62541" cy="48649"/>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4"/>
              <p:cNvSpPr/>
              <p:nvPr/>
            </p:nvSpPr>
            <p:spPr>
              <a:xfrm>
                <a:off x="6670963" y="4554534"/>
                <a:ext cx="48644" cy="48649"/>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4"/>
              <p:cNvSpPr/>
              <p:nvPr/>
            </p:nvSpPr>
            <p:spPr>
              <a:xfrm>
                <a:off x="661538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4"/>
              <p:cNvSpPr/>
              <p:nvPr/>
            </p:nvSpPr>
            <p:spPr>
              <a:xfrm>
                <a:off x="6552862" y="4554534"/>
                <a:ext cx="62552" cy="48649"/>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4"/>
              <p:cNvSpPr/>
              <p:nvPr/>
            </p:nvSpPr>
            <p:spPr>
              <a:xfrm>
                <a:off x="6504240"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4"/>
              <p:cNvSpPr/>
              <p:nvPr/>
            </p:nvSpPr>
            <p:spPr>
              <a:xfrm>
                <a:off x="6448669"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4"/>
              <p:cNvSpPr/>
              <p:nvPr/>
            </p:nvSpPr>
            <p:spPr>
              <a:xfrm>
                <a:off x="6386148" y="4554534"/>
                <a:ext cx="62546" cy="48649"/>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4"/>
              <p:cNvSpPr/>
              <p:nvPr/>
            </p:nvSpPr>
            <p:spPr>
              <a:xfrm>
                <a:off x="6337521"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4"/>
              <p:cNvSpPr/>
              <p:nvPr/>
            </p:nvSpPr>
            <p:spPr>
              <a:xfrm>
                <a:off x="6281950"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4"/>
              <p:cNvSpPr/>
              <p:nvPr/>
            </p:nvSpPr>
            <p:spPr>
              <a:xfrm>
                <a:off x="6219430" y="4554534"/>
                <a:ext cx="62546" cy="48649"/>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4"/>
              <p:cNvSpPr/>
              <p:nvPr/>
            </p:nvSpPr>
            <p:spPr>
              <a:xfrm>
                <a:off x="705996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4"/>
              <p:cNvSpPr/>
              <p:nvPr/>
            </p:nvSpPr>
            <p:spPr>
              <a:xfrm>
                <a:off x="7115543" y="477682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4"/>
              <p:cNvSpPr/>
              <p:nvPr/>
            </p:nvSpPr>
            <p:spPr>
              <a:xfrm>
                <a:off x="7115543" y="4728197"/>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4"/>
              <p:cNvSpPr/>
              <p:nvPr/>
            </p:nvSpPr>
            <p:spPr>
              <a:xfrm>
                <a:off x="7115543" y="466567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4"/>
              <p:cNvSpPr/>
              <p:nvPr/>
            </p:nvSpPr>
            <p:spPr>
              <a:xfrm>
                <a:off x="7115543" y="4610106"/>
                <a:ext cx="55595" cy="55595"/>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4"/>
              <p:cNvSpPr/>
              <p:nvPr/>
            </p:nvSpPr>
            <p:spPr>
              <a:xfrm>
                <a:off x="7115543" y="4561478"/>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4"/>
              <p:cNvSpPr/>
              <p:nvPr/>
            </p:nvSpPr>
            <p:spPr>
              <a:xfrm>
                <a:off x="7004396"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4"/>
              <p:cNvSpPr/>
              <p:nvPr/>
            </p:nvSpPr>
            <p:spPr>
              <a:xfrm>
                <a:off x="6948824"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4"/>
              <p:cNvSpPr/>
              <p:nvPr/>
            </p:nvSpPr>
            <p:spPr>
              <a:xfrm>
                <a:off x="6893248"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4"/>
              <p:cNvSpPr/>
              <p:nvPr/>
            </p:nvSpPr>
            <p:spPr>
              <a:xfrm>
                <a:off x="6837677"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4"/>
              <p:cNvSpPr/>
              <p:nvPr/>
            </p:nvSpPr>
            <p:spPr>
              <a:xfrm>
                <a:off x="6782101"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4"/>
              <p:cNvSpPr/>
              <p:nvPr/>
            </p:nvSpPr>
            <p:spPr>
              <a:xfrm>
                <a:off x="6719586" y="4498958"/>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4"/>
              <p:cNvSpPr/>
              <p:nvPr/>
            </p:nvSpPr>
            <p:spPr>
              <a:xfrm>
                <a:off x="6670963" y="4498958"/>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4"/>
              <p:cNvSpPr/>
              <p:nvPr/>
            </p:nvSpPr>
            <p:spPr>
              <a:xfrm>
                <a:off x="661538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24"/>
              <p:cNvSpPr/>
              <p:nvPr/>
            </p:nvSpPr>
            <p:spPr>
              <a:xfrm>
                <a:off x="6552862" y="4498958"/>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24"/>
              <p:cNvSpPr/>
              <p:nvPr/>
            </p:nvSpPr>
            <p:spPr>
              <a:xfrm>
                <a:off x="6504240"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24"/>
              <p:cNvSpPr/>
              <p:nvPr/>
            </p:nvSpPr>
            <p:spPr>
              <a:xfrm>
                <a:off x="6448669"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4"/>
              <p:cNvSpPr/>
              <p:nvPr/>
            </p:nvSpPr>
            <p:spPr>
              <a:xfrm>
                <a:off x="6386148" y="4498958"/>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4"/>
              <p:cNvSpPr/>
              <p:nvPr/>
            </p:nvSpPr>
            <p:spPr>
              <a:xfrm>
                <a:off x="6337521"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4"/>
              <p:cNvSpPr/>
              <p:nvPr/>
            </p:nvSpPr>
            <p:spPr>
              <a:xfrm>
                <a:off x="6281950"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4"/>
              <p:cNvSpPr/>
              <p:nvPr/>
            </p:nvSpPr>
            <p:spPr>
              <a:xfrm>
                <a:off x="6219430" y="4498958"/>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4"/>
              <p:cNvSpPr/>
              <p:nvPr/>
            </p:nvSpPr>
            <p:spPr>
              <a:xfrm>
                <a:off x="6552862" y="4436437"/>
                <a:ext cx="62552" cy="62546"/>
              </a:xfrm>
              <a:custGeom>
                <a:avLst/>
                <a:gdLst/>
                <a:ahLst/>
                <a:cxnLst/>
                <a:rect l="l" t="t" r="r" b="b"/>
                <a:pathLst>
                  <a:path w="12247" h="12246" extrusionOk="0">
                    <a:moveTo>
                      <a:pt x="1" y="1"/>
                    </a:moveTo>
                    <a:lnTo>
                      <a:pt x="1" y="12246"/>
                    </a:lnTo>
                    <a:lnTo>
                      <a:pt x="12247" y="12246"/>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4"/>
              <p:cNvSpPr/>
              <p:nvPr/>
            </p:nvSpPr>
            <p:spPr>
              <a:xfrm>
                <a:off x="6504240"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4"/>
              <p:cNvSpPr/>
              <p:nvPr/>
            </p:nvSpPr>
            <p:spPr>
              <a:xfrm>
                <a:off x="6448669"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4"/>
              <p:cNvSpPr/>
              <p:nvPr/>
            </p:nvSpPr>
            <p:spPr>
              <a:xfrm>
                <a:off x="6386148" y="4436437"/>
                <a:ext cx="62546" cy="62546"/>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4"/>
              <p:cNvSpPr/>
              <p:nvPr/>
            </p:nvSpPr>
            <p:spPr>
              <a:xfrm>
                <a:off x="6337521"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4"/>
              <p:cNvSpPr/>
              <p:nvPr/>
            </p:nvSpPr>
            <p:spPr>
              <a:xfrm>
                <a:off x="6281950"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4"/>
              <p:cNvSpPr/>
              <p:nvPr/>
            </p:nvSpPr>
            <p:spPr>
              <a:xfrm>
                <a:off x="6219430" y="4436437"/>
                <a:ext cx="62546" cy="62546"/>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4"/>
              <p:cNvSpPr/>
              <p:nvPr/>
            </p:nvSpPr>
            <p:spPr>
              <a:xfrm>
                <a:off x="6552862" y="4387810"/>
                <a:ext cx="62552" cy="48649"/>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4"/>
              <p:cNvSpPr/>
              <p:nvPr/>
            </p:nvSpPr>
            <p:spPr>
              <a:xfrm>
                <a:off x="6504240"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4"/>
              <p:cNvSpPr/>
              <p:nvPr/>
            </p:nvSpPr>
            <p:spPr>
              <a:xfrm>
                <a:off x="6448669"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4"/>
              <p:cNvSpPr/>
              <p:nvPr/>
            </p:nvSpPr>
            <p:spPr>
              <a:xfrm>
                <a:off x="6386148" y="4387810"/>
                <a:ext cx="62546" cy="48649"/>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24"/>
              <p:cNvSpPr/>
              <p:nvPr/>
            </p:nvSpPr>
            <p:spPr>
              <a:xfrm>
                <a:off x="6337521"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24"/>
              <p:cNvSpPr/>
              <p:nvPr/>
            </p:nvSpPr>
            <p:spPr>
              <a:xfrm>
                <a:off x="6281950"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4"/>
              <p:cNvSpPr/>
              <p:nvPr/>
            </p:nvSpPr>
            <p:spPr>
              <a:xfrm>
                <a:off x="6219430" y="4387810"/>
                <a:ext cx="62546" cy="48649"/>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4"/>
              <p:cNvSpPr/>
              <p:nvPr/>
            </p:nvSpPr>
            <p:spPr>
              <a:xfrm>
                <a:off x="6163859" y="4387810"/>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4"/>
              <p:cNvSpPr/>
              <p:nvPr/>
            </p:nvSpPr>
            <p:spPr>
              <a:xfrm>
                <a:off x="6163859" y="4450330"/>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4"/>
              <p:cNvSpPr/>
              <p:nvPr/>
            </p:nvSpPr>
            <p:spPr>
              <a:xfrm>
                <a:off x="6163859"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4"/>
              <p:cNvSpPr/>
              <p:nvPr/>
            </p:nvSpPr>
            <p:spPr>
              <a:xfrm>
                <a:off x="6163859" y="4554534"/>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4"/>
              <p:cNvSpPr/>
              <p:nvPr/>
            </p:nvSpPr>
            <p:spPr>
              <a:xfrm>
                <a:off x="6163859" y="4610106"/>
                <a:ext cx="55595" cy="55595"/>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4"/>
              <p:cNvSpPr/>
              <p:nvPr/>
            </p:nvSpPr>
            <p:spPr>
              <a:xfrm>
                <a:off x="6163859"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4"/>
              <p:cNvSpPr/>
              <p:nvPr/>
            </p:nvSpPr>
            <p:spPr>
              <a:xfrm>
                <a:off x="6163859" y="4721253"/>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4"/>
              <p:cNvSpPr/>
              <p:nvPr/>
            </p:nvSpPr>
            <p:spPr>
              <a:xfrm>
                <a:off x="6163859" y="4776825"/>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4"/>
              <p:cNvSpPr/>
              <p:nvPr/>
            </p:nvSpPr>
            <p:spPr>
              <a:xfrm>
                <a:off x="6552862" y="4325295"/>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4"/>
              <p:cNvSpPr/>
              <p:nvPr/>
            </p:nvSpPr>
            <p:spPr>
              <a:xfrm>
                <a:off x="6504240"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4"/>
              <p:cNvSpPr/>
              <p:nvPr/>
            </p:nvSpPr>
            <p:spPr>
              <a:xfrm>
                <a:off x="6448669"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4"/>
              <p:cNvSpPr/>
              <p:nvPr/>
            </p:nvSpPr>
            <p:spPr>
              <a:xfrm>
                <a:off x="6386148" y="4325295"/>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4"/>
              <p:cNvSpPr/>
              <p:nvPr/>
            </p:nvSpPr>
            <p:spPr>
              <a:xfrm>
                <a:off x="6337521"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4"/>
              <p:cNvSpPr/>
              <p:nvPr/>
            </p:nvSpPr>
            <p:spPr>
              <a:xfrm>
                <a:off x="6281950"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4"/>
              <p:cNvSpPr/>
              <p:nvPr/>
            </p:nvSpPr>
            <p:spPr>
              <a:xfrm>
                <a:off x="6219430" y="4325295"/>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24"/>
            <p:cNvGrpSpPr/>
            <p:nvPr/>
          </p:nvGrpSpPr>
          <p:grpSpPr>
            <a:xfrm flipH="1">
              <a:off x="0" y="1474590"/>
              <a:ext cx="9144000" cy="3853085"/>
              <a:chOff x="0" y="1474590"/>
              <a:chExt cx="9144000" cy="3853085"/>
            </a:xfrm>
          </p:grpSpPr>
          <p:sp>
            <p:nvSpPr>
              <p:cNvPr id="4474" name="Google Shape;4474;p24"/>
              <p:cNvSpPr/>
              <p:nvPr/>
            </p:nvSpPr>
            <p:spPr>
              <a:xfrm>
                <a:off x="0" y="4025575"/>
                <a:ext cx="91440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4"/>
              <p:cNvSpPr/>
              <p:nvPr/>
            </p:nvSpPr>
            <p:spPr>
              <a:xfrm>
                <a:off x="0" y="4598775"/>
                <a:ext cx="91440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4"/>
              <p:cNvSpPr/>
              <p:nvPr/>
            </p:nvSpPr>
            <p:spPr>
              <a:xfrm>
                <a:off x="0" y="4760675"/>
                <a:ext cx="91440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4"/>
              <p:cNvSpPr/>
              <p:nvPr/>
            </p:nvSpPr>
            <p:spPr>
              <a:xfrm>
                <a:off x="0" y="1475275"/>
                <a:ext cx="16116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4"/>
              <p:cNvSpPr/>
              <p:nvPr/>
            </p:nvSpPr>
            <p:spPr>
              <a:xfrm>
                <a:off x="0" y="2048475"/>
                <a:ext cx="16116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4"/>
              <p:cNvSpPr/>
              <p:nvPr/>
            </p:nvSpPr>
            <p:spPr>
              <a:xfrm>
                <a:off x="0" y="2204175"/>
                <a:ext cx="1611600" cy="1821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0" name="Google Shape;4480;p24"/>
              <p:cNvGrpSpPr/>
              <p:nvPr/>
            </p:nvGrpSpPr>
            <p:grpSpPr>
              <a:xfrm>
                <a:off x="514651" y="1474590"/>
                <a:ext cx="582277" cy="2550888"/>
                <a:chOff x="573900" y="1154950"/>
                <a:chExt cx="538000" cy="2396100"/>
              </a:xfrm>
            </p:grpSpPr>
            <p:sp>
              <p:nvSpPr>
                <p:cNvPr id="4481" name="Google Shape;4481;p24"/>
                <p:cNvSpPr/>
                <p:nvPr/>
              </p:nvSpPr>
              <p:spPr>
                <a:xfrm>
                  <a:off x="5739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4"/>
                <p:cNvSpPr/>
                <p:nvPr/>
              </p:nvSpPr>
              <p:spPr>
                <a:xfrm>
                  <a:off x="1040200" y="1154950"/>
                  <a:ext cx="71700" cy="2396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4"/>
                <p:cNvSpPr/>
                <p:nvPr/>
              </p:nvSpPr>
              <p:spPr>
                <a:xfrm>
                  <a:off x="595400" y="13773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4"/>
                <p:cNvSpPr/>
                <p:nvPr/>
              </p:nvSpPr>
              <p:spPr>
                <a:xfrm>
                  <a:off x="595400" y="17540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4"/>
                <p:cNvSpPr/>
                <p:nvPr/>
              </p:nvSpPr>
              <p:spPr>
                <a:xfrm>
                  <a:off x="613325" y="213063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4"/>
                <p:cNvSpPr/>
                <p:nvPr/>
              </p:nvSpPr>
              <p:spPr>
                <a:xfrm>
                  <a:off x="595400" y="250726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4"/>
                <p:cNvSpPr/>
                <p:nvPr/>
              </p:nvSpPr>
              <p:spPr>
                <a:xfrm>
                  <a:off x="595400" y="2883888"/>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4"/>
                <p:cNvSpPr/>
                <p:nvPr/>
              </p:nvSpPr>
              <p:spPr>
                <a:xfrm>
                  <a:off x="613325" y="3260513"/>
                  <a:ext cx="477000" cy="6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89" name="Google Shape;4489;p24"/>
            <p:cNvSpPr/>
            <p:nvPr/>
          </p:nvSpPr>
          <p:spPr>
            <a:xfrm>
              <a:off x="4159775" y="4005175"/>
              <a:ext cx="1250700" cy="1322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3">
  <p:cSld name="BLANK_1_1_1">
    <p:spTree>
      <p:nvGrpSpPr>
        <p:cNvPr id="1" name="Shape 4490"/>
        <p:cNvGrpSpPr/>
        <p:nvPr/>
      </p:nvGrpSpPr>
      <p:grpSpPr>
        <a:xfrm>
          <a:off x="0" y="0"/>
          <a:ext cx="0" cy="0"/>
          <a:chOff x="0" y="0"/>
          <a:chExt cx="0" cy="0"/>
        </a:xfrm>
      </p:grpSpPr>
      <p:grpSp>
        <p:nvGrpSpPr>
          <p:cNvPr id="4491" name="Google Shape;4491;p25"/>
          <p:cNvGrpSpPr/>
          <p:nvPr/>
        </p:nvGrpSpPr>
        <p:grpSpPr>
          <a:xfrm flipH="1">
            <a:off x="8293513" y="2942503"/>
            <a:ext cx="1443946" cy="721968"/>
            <a:chOff x="311697" y="-12"/>
            <a:chExt cx="4437449" cy="2218709"/>
          </a:xfrm>
        </p:grpSpPr>
        <p:sp>
          <p:nvSpPr>
            <p:cNvPr id="4492" name="Google Shape;4492;p25"/>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5"/>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5"/>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5"/>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5"/>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5"/>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5"/>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5"/>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5"/>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25"/>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25"/>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5"/>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5"/>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5"/>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5"/>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5"/>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5"/>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5"/>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5"/>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5"/>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5"/>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5"/>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5"/>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5"/>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5"/>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5"/>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5"/>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5"/>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5"/>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5"/>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5"/>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5"/>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5"/>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5"/>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5"/>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5"/>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5"/>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5"/>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5"/>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5"/>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5"/>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5"/>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5"/>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5"/>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5"/>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5"/>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5"/>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5"/>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25"/>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25"/>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5"/>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5"/>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5"/>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5"/>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5"/>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5"/>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5"/>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5"/>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5"/>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5"/>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5"/>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5"/>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5"/>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5"/>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5"/>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5"/>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5"/>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5"/>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5"/>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5"/>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5"/>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5"/>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5"/>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5"/>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5"/>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5"/>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5"/>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5"/>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5"/>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5"/>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5"/>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5"/>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5"/>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5"/>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5"/>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5"/>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5"/>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5"/>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5"/>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5"/>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5"/>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5"/>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5"/>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5"/>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5"/>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5"/>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5"/>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5"/>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5"/>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5"/>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5"/>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5"/>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5"/>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5"/>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5"/>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5"/>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5"/>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5"/>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5"/>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5"/>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5"/>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5"/>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5"/>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5"/>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5"/>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5"/>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5"/>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5"/>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5"/>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5"/>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5"/>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5"/>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5"/>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5"/>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5"/>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5"/>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5"/>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5"/>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5"/>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5"/>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5"/>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5"/>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5"/>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5"/>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5"/>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5"/>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5"/>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5"/>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5"/>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5"/>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5"/>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5"/>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5"/>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5"/>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5"/>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5"/>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5"/>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5"/>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5"/>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5"/>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5"/>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5"/>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5"/>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5"/>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5"/>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5"/>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5"/>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5"/>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5"/>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5"/>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5"/>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5"/>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5"/>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5"/>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5"/>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5"/>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5"/>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5"/>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5"/>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5"/>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5"/>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5"/>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5"/>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5"/>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5"/>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5"/>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5"/>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5"/>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5"/>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5"/>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5"/>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5"/>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5"/>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5"/>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5"/>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5"/>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5"/>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5"/>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5"/>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5"/>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5"/>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5"/>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5"/>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5"/>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5"/>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5"/>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5"/>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5"/>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5"/>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5"/>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5"/>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5"/>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5"/>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5"/>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5"/>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5"/>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5"/>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5"/>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5"/>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5"/>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5"/>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5"/>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5"/>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5"/>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5"/>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5"/>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5"/>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5"/>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5"/>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5"/>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5"/>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5"/>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5"/>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5"/>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5"/>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5"/>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5"/>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5"/>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5"/>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5"/>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5"/>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25"/>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5"/>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5"/>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5"/>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5"/>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25"/>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25"/>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5"/>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5"/>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5"/>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5"/>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5"/>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5"/>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5"/>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5"/>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5"/>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5"/>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5"/>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5"/>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5"/>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5"/>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5"/>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5"/>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5"/>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5"/>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5"/>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5"/>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5"/>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5"/>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5"/>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5"/>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5"/>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5"/>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5"/>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5"/>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5"/>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5"/>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5"/>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5"/>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5"/>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5"/>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5"/>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25"/>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25"/>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25"/>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25"/>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5"/>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5"/>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5"/>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5"/>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5"/>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5"/>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5"/>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5"/>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5"/>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5"/>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5"/>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5"/>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5"/>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5"/>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5"/>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5"/>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5"/>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5"/>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5"/>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5"/>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5"/>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5"/>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5"/>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5"/>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5"/>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5"/>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5"/>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5"/>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5"/>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5"/>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5"/>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5"/>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5"/>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5"/>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5"/>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5"/>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5"/>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5"/>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5"/>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5"/>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5"/>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5"/>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5"/>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5"/>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5"/>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5"/>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5"/>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5"/>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5"/>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5"/>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5"/>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5"/>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1" name="Google Shape;4821;p25"/>
          <p:cNvGrpSpPr/>
          <p:nvPr/>
        </p:nvGrpSpPr>
        <p:grpSpPr>
          <a:xfrm flipH="1">
            <a:off x="-1055437" y="935378"/>
            <a:ext cx="1443946" cy="721968"/>
            <a:chOff x="311697" y="-12"/>
            <a:chExt cx="4437449" cy="2218709"/>
          </a:xfrm>
        </p:grpSpPr>
        <p:sp>
          <p:nvSpPr>
            <p:cNvPr id="4822" name="Google Shape;4822;p25"/>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5"/>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5"/>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5"/>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5"/>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5"/>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5"/>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5"/>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5"/>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5"/>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5"/>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5"/>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5"/>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5"/>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5"/>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5"/>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5"/>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5"/>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5"/>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5"/>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5"/>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5"/>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5"/>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5"/>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5"/>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5"/>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5"/>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5"/>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5"/>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5"/>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5"/>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5"/>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5"/>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5"/>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5"/>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5"/>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5"/>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5"/>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5"/>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5"/>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5"/>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5"/>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5"/>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5"/>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5"/>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5"/>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5"/>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5"/>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5"/>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5"/>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5"/>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5"/>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5"/>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5"/>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5"/>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5"/>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5"/>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5"/>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5"/>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5"/>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5"/>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5"/>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5"/>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5"/>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5"/>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5"/>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5"/>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5"/>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5"/>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5"/>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5"/>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5"/>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5"/>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5"/>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5"/>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5"/>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5"/>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5"/>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5"/>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5"/>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5"/>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5"/>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5"/>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5"/>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5"/>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5"/>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5"/>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5"/>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5"/>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5"/>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5"/>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5"/>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5"/>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5"/>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5"/>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5"/>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5"/>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5"/>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5"/>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5"/>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5"/>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5"/>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5"/>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5"/>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5"/>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5"/>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5"/>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5"/>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5"/>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5"/>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5"/>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5"/>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5"/>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5"/>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5"/>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5"/>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5"/>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5"/>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5"/>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5"/>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5"/>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5"/>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5"/>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5"/>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5"/>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5"/>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5"/>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5"/>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5"/>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5"/>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5"/>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5"/>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5"/>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5"/>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5"/>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5"/>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5"/>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5"/>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5"/>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5"/>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5"/>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5"/>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5"/>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5"/>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5"/>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5"/>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5"/>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5"/>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5"/>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5"/>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5"/>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5"/>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5"/>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5"/>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5"/>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5"/>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5"/>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5"/>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5"/>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5"/>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5"/>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5"/>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5"/>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5"/>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5"/>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5"/>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5"/>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5"/>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5"/>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5"/>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5"/>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5"/>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5"/>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5"/>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5"/>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5"/>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5"/>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5"/>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5"/>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5"/>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5"/>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5"/>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5"/>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5"/>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5"/>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5"/>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5"/>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5"/>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5"/>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5"/>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5"/>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5"/>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5"/>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5"/>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5"/>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5"/>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5"/>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5"/>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5"/>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5"/>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5"/>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5"/>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5"/>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5"/>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5"/>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5"/>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5"/>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5"/>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5"/>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5"/>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5"/>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5"/>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5"/>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5"/>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5"/>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5"/>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5"/>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5"/>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5"/>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5"/>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5"/>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5"/>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5"/>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5"/>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5"/>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5"/>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5"/>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5"/>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5"/>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5"/>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5"/>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5"/>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5"/>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5"/>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5"/>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5"/>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5"/>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5"/>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5"/>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5"/>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5"/>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5"/>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5"/>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5"/>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5"/>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5"/>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5"/>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5"/>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5"/>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5"/>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5"/>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5"/>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5"/>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5"/>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5"/>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5"/>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5"/>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5"/>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5"/>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5"/>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5"/>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5"/>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5"/>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5"/>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5"/>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5"/>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5"/>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5"/>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5"/>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5"/>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5"/>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5"/>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5"/>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5"/>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5"/>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5"/>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5"/>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5"/>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5"/>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5"/>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5"/>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5"/>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5"/>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5"/>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5"/>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5"/>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5"/>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5"/>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5"/>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5"/>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5"/>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5"/>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5"/>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5"/>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5"/>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5"/>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5"/>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5"/>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5"/>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5"/>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5"/>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5"/>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5"/>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5"/>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5"/>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5"/>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5"/>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5"/>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5"/>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5"/>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5"/>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5"/>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5"/>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5"/>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5"/>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5"/>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5"/>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5"/>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5"/>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5"/>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5"/>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5"/>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5"/>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5"/>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5"/>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5"/>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5"/>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5"/>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5"/>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25"/>
          <p:cNvGrpSpPr/>
          <p:nvPr/>
        </p:nvGrpSpPr>
        <p:grpSpPr>
          <a:xfrm flipH="1">
            <a:off x="4062359" y="461843"/>
            <a:ext cx="1019282" cy="509637"/>
            <a:chOff x="311697" y="-12"/>
            <a:chExt cx="4437449" cy="2218709"/>
          </a:xfrm>
        </p:grpSpPr>
        <p:sp>
          <p:nvSpPr>
            <p:cNvPr id="5152" name="Google Shape;5152;p25"/>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5"/>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5"/>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5"/>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5"/>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5"/>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5"/>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5"/>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5"/>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5"/>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5"/>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5"/>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5"/>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5"/>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5"/>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5"/>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5"/>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5"/>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5"/>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5"/>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5"/>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5"/>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5"/>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5"/>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5"/>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5"/>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5"/>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5"/>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5"/>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5"/>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5"/>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5"/>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5"/>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5"/>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5"/>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5"/>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5"/>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5"/>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5"/>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5"/>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5"/>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5"/>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5"/>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5"/>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5"/>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5"/>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5"/>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5"/>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5"/>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5"/>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5"/>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5"/>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5"/>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5"/>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5"/>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5"/>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5"/>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5"/>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5"/>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5"/>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5"/>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5"/>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5"/>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5"/>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5"/>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5"/>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5"/>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5"/>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5"/>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5"/>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5"/>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5"/>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5"/>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5"/>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5"/>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5"/>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5"/>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5"/>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5"/>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5"/>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5"/>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5"/>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5"/>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5"/>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5"/>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5"/>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5"/>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5"/>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5"/>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5"/>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5"/>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5"/>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5"/>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5"/>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5"/>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5"/>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5"/>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5"/>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5"/>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5"/>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5"/>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5"/>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5"/>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5"/>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5"/>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5"/>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5"/>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5"/>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5"/>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5"/>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5"/>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5"/>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5"/>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5"/>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5"/>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5"/>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5"/>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5"/>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5"/>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5"/>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5"/>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5"/>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5"/>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5"/>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5"/>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5"/>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5"/>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5"/>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5"/>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5"/>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5"/>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5"/>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5"/>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5"/>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5"/>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5"/>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5"/>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5"/>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5"/>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5"/>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5"/>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5"/>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5"/>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5"/>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5"/>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5"/>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5"/>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5"/>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5"/>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5"/>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5"/>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5"/>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5"/>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5"/>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5"/>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5"/>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5"/>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5"/>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5"/>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5"/>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5"/>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5"/>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5"/>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5"/>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5"/>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5"/>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5"/>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5"/>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5"/>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5"/>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5"/>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5"/>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5"/>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5"/>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5"/>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5"/>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5"/>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5"/>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5"/>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5"/>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5"/>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5"/>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5"/>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5"/>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5"/>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5"/>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5"/>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5"/>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5"/>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5"/>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5"/>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5"/>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5"/>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5"/>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5"/>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5"/>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5"/>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5"/>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5"/>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5"/>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25"/>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25"/>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5"/>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5"/>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5"/>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5"/>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5"/>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5"/>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5"/>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5"/>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5"/>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5"/>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5"/>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5"/>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5"/>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5"/>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5"/>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5"/>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5"/>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5"/>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5"/>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5"/>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5"/>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5"/>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5"/>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5"/>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5"/>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5"/>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5"/>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5"/>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5"/>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5"/>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5"/>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5"/>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5"/>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5"/>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5"/>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5"/>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5"/>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5"/>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5"/>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5"/>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5"/>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5"/>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5"/>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5"/>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5"/>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5"/>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5"/>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5"/>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5"/>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25"/>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5"/>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5"/>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5"/>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5"/>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5"/>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5"/>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25"/>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25"/>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25"/>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25"/>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5"/>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5"/>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5"/>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5"/>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5"/>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5"/>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5"/>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5"/>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5"/>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5"/>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5"/>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5"/>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5"/>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5"/>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5"/>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5"/>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5"/>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5"/>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5"/>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5"/>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5"/>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5"/>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5"/>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5"/>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5"/>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5"/>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5"/>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5"/>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5"/>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5"/>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5"/>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5"/>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5"/>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5"/>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5"/>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5"/>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5"/>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5"/>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5"/>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5"/>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5"/>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5"/>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5"/>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5"/>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5"/>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5"/>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5"/>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5"/>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5"/>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5"/>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5"/>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5"/>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5"/>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5"/>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5"/>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5"/>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5"/>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5"/>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5"/>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5"/>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5"/>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5"/>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5"/>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5"/>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5"/>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5"/>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5"/>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5">
  <p:cSld name="TITLE_AND_TWO_COLUMNS_5">
    <p:spTree>
      <p:nvGrpSpPr>
        <p:cNvPr id="1" name="Shape 5481"/>
        <p:cNvGrpSpPr/>
        <p:nvPr/>
      </p:nvGrpSpPr>
      <p:grpSpPr>
        <a:xfrm>
          <a:off x="0" y="0"/>
          <a:ext cx="0" cy="0"/>
          <a:chOff x="0" y="0"/>
          <a:chExt cx="0" cy="0"/>
        </a:xfrm>
      </p:grpSpPr>
      <p:sp>
        <p:nvSpPr>
          <p:cNvPr id="5482" name="Google Shape;5482;p26"/>
          <p:cNvSpPr txBox="1">
            <a:spLocks noGrp="1"/>
          </p:cNvSpPr>
          <p:nvPr>
            <p:ph type="body" idx="1"/>
          </p:nvPr>
        </p:nvSpPr>
        <p:spPr>
          <a:xfrm>
            <a:off x="616975" y="1302400"/>
            <a:ext cx="3974100" cy="3266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sz="1600"/>
            </a:lvl1pPr>
            <a:lvl2pPr marL="914400" lvl="1" indent="-330200" rtl="0">
              <a:spcBef>
                <a:spcPts val="1600"/>
              </a:spcBef>
              <a:spcAft>
                <a:spcPts val="0"/>
              </a:spcAft>
              <a:buSzPts val="1600"/>
              <a:buChar char="○"/>
              <a:defRPr sz="1600"/>
            </a:lvl2pPr>
            <a:lvl3pPr marL="1371600" lvl="2" indent="-330200" rtl="0">
              <a:spcBef>
                <a:spcPts val="1600"/>
              </a:spcBef>
              <a:spcAft>
                <a:spcPts val="0"/>
              </a:spcAft>
              <a:buSzPts val="1600"/>
              <a:buChar char="■"/>
              <a:defRPr sz="1600"/>
            </a:lvl3pPr>
            <a:lvl4pPr marL="1828800" lvl="3" indent="-330200" rtl="0">
              <a:spcBef>
                <a:spcPts val="1600"/>
              </a:spcBef>
              <a:spcAft>
                <a:spcPts val="0"/>
              </a:spcAft>
              <a:buSzPts val="1600"/>
              <a:buChar char="●"/>
              <a:defRPr sz="1600"/>
            </a:lvl4pPr>
            <a:lvl5pPr marL="2286000" lvl="4" indent="-330200" rtl="0">
              <a:spcBef>
                <a:spcPts val="1600"/>
              </a:spcBef>
              <a:spcAft>
                <a:spcPts val="0"/>
              </a:spcAft>
              <a:buSzPts val="1600"/>
              <a:buChar char="○"/>
              <a:defRPr sz="1600"/>
            </a:lvl5pPr>
            <a:lvl6pPr marL="2743200" lvl="5" indent="-330200" rtl="0">
              <a:spcBef>
                <a:spcPts val="1600"/>
              </a:spcBef>
              <a:spcAft>
                <a:spcPts val="0"/>
              </a:spcAft>
              <a:buSzPts val="1600"/>
              <a:buChar char="■"/>
              <a:defRPr sz="1600"/>
            </a:lvl6pPr>
            <a:lvl7pPr marL="3200400" lvl="6" indent="-330200" rtl="0">
              <a:spcBef>
                <a:spcPts val="1600"/>
              </a:spcBef>
              <a:spcAft>
                <a:spcPts val="0"/>
              </a:spcAft>
              <a:buSzPts val="1600"/>
              <a:buChar char="●"/>
              <a:defRPr sz="1600"/>
            </a:lvl7pPr>
            <a:lvl8pPr marL="3657600" lvl="7" indent="-330200" rtl="0">
              <a:spcBef>
                <a:spcPts val="1600"/>
              </a:spcBef>
              <a:spcAft>
                <a:spcPts val="0"/>
              </a:spcAft>
              <a:buSzPts val="1600"/>
              <a:buChar char="○"/>
              <a:defRPr sz="1600"/>
            </a:lvl8pPr>
            <a:lvl9pPr marL="4114800" lvl="8" indent="-330200" rtl="0">
              <a:spcBef>
                <a:spcPts val="1600"/>
              </a:spcBef>
              <a:spcAft>
                <a:spcPts val="1600"/>
              </a:spcAft>
              <a:buSzPts val="1600"/>
              <a:buChar char="■"/>
              <a:defRPr sz="1600"/>
            </a:lvl9pPr>
          </a:lstStyle>
          <a:p>
            <a:endParaRPr/>
          </a:p>
        </p:txBody>
      </p:sp>
      <p:sp>
        <p:nvSpPr>
          <p:cNvPr id="5483" name="Google Shape;5483;p26"/>
          <p:cNvSpPr txBox="1">
            <a:spLocks noGrp="1"/>
          </p:cNvSpPr>
          <p:nvPr>
            <p:ph type="body" idx="2"/>
          </p:nvPr>
        </p:nvSpPr>
        <p:spPr>
          <a:xfrm>
            <a:off x="4419600" y="1302400"/>
            <a:ext cx="4114800" cy="3266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sz="1600">
                <a:latin typeface="Advent Pro"/>
                <a:ea typeface="Advent Pro"/>
                <a:cs typeface="Advent Pro"/>
                <a:sym typeface="Advent Pro"/>
              </a:defRPr>
            </a:lvl1pPr>
            <a:lvl2pPr marL="914400" lvl="1" indent="-330200" rtl="0">
              <a:spcBef>
                <a:spcPts val="0"/>
              </a:spcBef>
              <a:spcAft>
                <a:spcPts val="0"/>
              </a:spcAft>
              <a:buSzPts val="1600"/>
              <a:buChar char="○"/>
              <a:defRPr sz="1600"/>
            </a:lvl2pPr>
            <a:lvl3pPr marL="1371600" lvl="2" indent="-330200" rtl="0">
              <a:spcBef>
                <a:spcPts val="1600"/>
              </a:spcBef>
              <a:spcAft>
                <a:spcPts val="0"/>
              </a:spcAft>
              <a:buSzPts val="1600"/>
              <a:buChar char="■"/>
              <a:defRPr sz="1600"/>
            </a:lvl3pPr>
            <a:lvl4pPr marL="1828800" lvl="3" indent="-330200" rtl="0">
              <a:spcBef>
                <a:spcPts val="1600"/>
              </a:spcBef>
              <a:spcAft>
                <a:spcPts val="0"/>
              </a:spcAft>
              <a:buSzPts val="1600"/>
              <a:buChar char="●"/>
              <a:defRPr sz="1600"/>
            </a:lvl4pPr>
            <a:lvl5pPr marL="2286000" lvl="4" indent="-330200" rtl="0">
              <a:spcBef>
                <a:spcPts val="1600"/>
              </a:spcBef>
              <a:spcAft>
                <a:spcPts val="0"/>
              </a:spcAft>
              <a:buSzPts val="1600"/>
              <a:buChar char="○"/>
              <a:defRPr sz="1600"/>
            </a:lvl5pPr>
            <a:lvl6pPr marL="2743200" lvl="5" indent="-330200" rtl="0">
              <a:spcBef>
                <a:spcPts val="1600"/>
              </a:spcBef>
              <a:spcAft>
                <a:spcPts val="0"/>
              </a:spcAft>
              <a:buSzPts val="1600"/>
              <a:buChar char="■"/>
              <a:defRPr sz="1600"/>
            </a:lvl6pPr>
            <a:lvl7pPr marL="3200400" lvl="6" indent="-330200" rtl="0">
              <a:spcBef>
                <a:spcPts val="1600"/>
              </a:spcBef>
              <a:spcAft>
                <a:spcPts val="0"/>
              </a:spcAft>
              <a:buSzPts val="1600"/>
              <a:buChar char="●"/>
              <a:defRPr sz="1600"/>
            </a:lvl7pPr>
            <a:lvl8pPr marL="3657600" lvl="7" indent="-330200" rtl="0">
              <a:spcBef>
                <a:spcPts val="1600"/>
              </a:spcBef>
              <a:spcAft>
                <a:spcPts val="0"/>
              </a:spcAft>
              <a:buSzPts val="1600"/>
              <a:buChar char="○"/>
              <a:defRPr sz="1600"/>
            </a:lvl8pPr>
            <a:lvl9pPr marL="4114800" lvl="8" indent="-330200" rtl="0">
              <a:spcBef>
                <a:spcPts val="1600"/>
              </a:spcBef>
              <a:spcAft>
                <a:spcPts val="1600"/>
              </a:spcAft>
              <a:buSzPts val="1600"/>
              <a:buChar char="■"/>
              <a:defRPr sz="1600"/>
            </a:lvl9pPr>
          </a:lstStyle>
          <a:p>
            <a:endParaRPr/>
          </a:p>
        </p:txBody>
      </p:sp>
      <p:sp>
        <p:nvSpPr>
          <p:cNvPr id="5484" name="Google Shape;5484;p26"/>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48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30"/>
        <p:cNvGrpSpPr/>
        <p:nvPr/>
      </p:nvGrpSpPr>
      <p:grpSpPr>
        <a:xfrm>
          <a:off x="0" y="0"/>
          <a:ext cx="0" cy="0"/>
          <a:chOff x="0" y="0"/>
          <a:chExt cx="0" cy="0"/>
        </a:xfrm>
      </p:grpSpPr>
      <p:sp>
        <p:nvSpPr>
          <p:cNvPr id="731" name="Google Shape;731;p4"/>
          <p:cNvSpPr txBox="1">
            <a:spLocks noGrp="1"/>
          </p:cNvSpPr>
          <p:nvPr>
            <p:ph type="body" idx="1"/>
          </p:nvPr>
        </p:nvSpPr>
        <p:spPr>
          <a:xfrm>
            <a:off x="778900" y="1013975"/>
            <a:ext cx="7072500" cy="3554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32" name="Google Shape;732;p4"/>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3"/>
        <p:cNvGrpSpPr/>
        <p:nvPr/>
      </p:nvGrpSpPr>
      <p:grpSpPr>
        <a:xfrm>
          <a:off x="0" y="0"/>
          <a:ext cx="0" cy="0"/>
          <a:chOff x="0" y="0"/>
          <a:chExt cx="0" cy="0"/>
        </a:xfrm>
      </p:grpSpPr>
      <p:sp>
        <p:nvSpPr>
          <p:cNvPr id="734" name="Google Shape;734;p5"/>
          <p:cNvSpPr txBox="1">
            <a:spLocks noGrp="1"/>
          </p:cNvSpPr>
          <p:nvPr>
            <p:ph type="subTitle" idx="1"/>
          </p:nvPr>
        </p:nvSpPr>
        <p:spPr>
          <a:xfrm>
            <a:off x="1524000" y="3286279"/>
            <a:ext cx="2743200" cy="2742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35" name="Google Shape;735;p5"/>
          <p:cNvSpPr txBox="1">
            <a:spLocks noGrp="1"/>
          </p:cNvSpPr>
          <p:nvPr>
            <p:ph type="subTitle" idx="2"/>
          </p:nvPr>
        </p:nvSpPr>
        <p:spPr>
          <a:xfrm>
            <a:off x="1524000" y="3642360"/>
            <a:ext cx="2743200" cy="831900"/>
          </a:xfrm>
          <a:prstGeom prst="rect">
            <a:avLst/>
          </a:prstGeom>
        </p:spPr>
        <p:txBody>
          <a:bodyPr spcFirstLastPara="1" wrap="square" lIns="0" tIns="0" rIns="0" bIns="0" anchor="t" anchorCtr="0">
            <a:noAutofit/>
          </a:bodyPr>
          <a:lstStyle>
            <a:lvl1pPr lvl="0" algn="ctr" rtl="0">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a:endParaRPr/>
          </a:p>
        </p:txBody>
      </p:sp>
      <p:sp>
        <p:nvSpPr>
          <p:cNvPr id="736" name="Google Shape;736;p5"/>
          <p:cNvSpPr txBox="1">
            <a:spLocks noGrp="1"/>
          </p:cNvSpPr>
          <p:nvPr>
            <p:ph type="subTitle" idx="3"/>
          </p:nvPr>
        </p:nvSpPr>
        <p:spPr>
          <a:xfrm>
            <a:off x="4876800" y="3286279"/>
            <a:ext cx="2743200" cy="2742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1"/>
              </a:buClr>
              <a:buSzPts val="2400"/>
              <a:buFont typeface="Lato Black"/>
              <a:buNone/>
              <a:defRPr sz="1600">
                <a:solidFill>
                  <a:schemeClr val="accent1"/>
                </a:solidFill>
                <a:latin typeface="Orbitron ExtraBold"/>
                <a:ea typeface="Orbitron ExtraBold"/>
                <a:cs typeface="Orbitron ExtraBold"/>
                <a:sym typeface="Orbitron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37" name="Google Shape;737;p5"/>
          <p:cNvSpPr txBox="1">
            <a:spLocks noGrp="1"/>
          </p:cNvSpPr>
          <p:nvPr>
            <p:ph type="subTitle" idx="4"/>
          </p:nvPr>
        </p:nvSpPr>
        <p:spPr>
          <a:xfrm>
            <a:off x="4876800" y="3642360"/>
            <a:ext cx="2743200" cy="831900"/>
          </a:xfrm>
          <a:prstGeom prst="rect">
            <a:avLst/>
          </a:prstGeom>
        </p:spPr>
        <p:txBody>
          <a:bodyPr spcFirstLastPara="1" wrap="square" lIns="0" tIns="0" rIns="0" bIns="0" anchor="t" anchorCtr="0">
            <a:noAutofit/>
          </a:bodyPr>
          <a:lstStyle>
            <a:lvl1pPr lvl="0" algn="ctr" rtl="0">
              <a:spcBef>
                <a:spcPts val="0"/>
              </a:spcBef>
              <a:spcAft>
                <a:spcPts val="0"/>
              </a:spcAft>
              <a:buSzPts val="1800"/>
              <a:buFont typeface="Lato"/>
              <a:buNone/>
              <a:defRPr sz="1600">
                <a:solidFill>
                  <a:schemeClr val="lt1"/>
                </a:solidFill>
              </a:defRPr>
            </a:lvl1pPr>
            <a:lvl2pPr lvl="1" rtl="0">
              <a:spcBef>
                <a:spcPts val="1600"/>
              </a:spcBef>
              <a:spcAft>
                <a:spcPts val="0"/>
              </a:spcAft>
              <a:buClr>
                <a:schemeClr val="accent2"/>
              </a:buClr>
              <a:buSzPts val="1400"/>
              <a:buNone/>
              <a:defRPr>
                <a:solidFill>
                  <a:schemeClr val="accent2"/>
                </a:solidFill>
              </a:defRPr>
            </a:lvl2pPr>
            <a:lvl3pPr lvl="2" rtl="0">
              <a:spcBef>
                <a:spcPts val="1600"/>
              </a:spcBef>
              <a:spcAft>
                <a:spcPts val="0"/>
              </a:spcAft>
              <a:buClr>
                <a:schemeClr val="accent2"/>
              </a:buClr>
              <a:buSzPts val="1400"/>
              <a:buNone/>
              <a:defRPr>
                <a:solidFill>
                  <a:schemeClr val="accent2"/>
                </a:solidFill>
              </a:defRPr>
            </a:lvl3pPr>
            <a:lvl4pPr lvl="3" rtl="0">
              <a:spcBef>
                <a:spcPts val="1600"/>
              </a:spcBef>
              <a:spcAft>
                <a:spcPts val="0"/>
              </a:spcAft>
              <a:buClr>
                <a:schemeClr val="accent2"/>
              </a:buClr>
              <a:buSzPts val="1400"/>
              <a:buNone/>
              <a:defRPr>
                <a:solidFill>
                  <a:schemeClr val="accent2"/>
                </a:solidFill>
              </a:defRPr>
            </a:lvl4pPr>
            <a:lvl5pPr lvl="4" rtl="0">
              <a:spcBef>
                <a:spcPts val="1600"/>
              </a:spcBef>
              <a:spcAft>
                <a:spcPts val="0"/>
              </a:spcAft>
              <a:buClr>
                <a:schemeClr val="accent2"/>
              </a:buClr>
              <a:buSzPts val="1400"/>
              <a:buNone/>
              <a:defRPr>
                <a:solidFill>
                  <a:schemeClr val="accent2"/>
                </a:solidFill>
              </a:defRPr>
            </a:lvl5pPr>
            <a:lvl6pPr lvl="5" rtl="0">
              <a:spcBef>
                <a:spcPts val="1600"/>
              </a:spcBef>
              <a:spcAft>
                <a:spcPts val="0"/>
              </a:spcAft>
              <a:buClr>
                <a:schemeClr val="accent2"/>
              </a:buClr>
              <a:buSzPts val="1400"/>
              <a:buNone/>
              <a:defRPr>
                <a:solidFill>
                  <a:schemeClr val="accent2"/>
                </a:solidFill>
              </a:defRPr>
            </a:lvl6pPr>
            <a:lvl7pPr lvl="6" rtl="0">
              <a:spcBef>
                <a:spcPts val="1600"/>
              </a:spcBef>
              <a:spcAft>
                <a:spcPts val="0"/>
              </a:spcAft>
              <a:buClr>
                <a:schemeClr val="accent2"/>
              </a:buClr>
              <a:buSzPts val="1400"/>
              <a:buNone/>
              <a:defRPr>
                <a:solidFill>
                  <a:schemeClr val="accent2"/>
                </a:solidFill>
              </a:defRPr>
            </a:lvl7pPr>
            <a:lvl8pPr lvl="7" rtl="0">
              <a:spcBef>
                <a:spcPts val="1600"/>
              </a:spcBef>
              <a:spcAft>
                <a:spcPts val="0"/>
              </a:spcAft>
              <a:buClr>
                <a:schemeClr val="accent2"/>
              </a:buClr>
              <a:buSzPts val="1400"/>
              <a:buNone/>
              <a:defRPr>
                <a:solidFill>
                  <a:schemeClr val="accent2"/>
                </a:solidFill>
              </a:defRPr>
            </a:lvl8pPr>
            <a:lvl9pPr lvl="8" rtl="0">
              <a:spcBef>
                <a:spcPts val="1600"/>
              </a:spcBef>
              <a:spcAft>
                <a:spcPts val="1600"/>
              </a:spcAft>
              <a:buClr>
                <a:schemeClr val="accent2"/>
              </a:buClr>
              <a:buSzPts val="1400"/>
              <a:buNone/>
              <a:defRPr>
                <a:solidFill>
                  <a:schemeClr val="accent2"/>
                </a:solidFill>
              </a:defRPr>
            </a:lvl9pPr>
          </a:lstStyle>
          <a:p>
            <a:endParaRPr/>
          </a:p>
        </p:txBody>
      </p:sp>
      <p:sp>
        <p:nvSpPr>
          <p:cNvPr id="738" name="Google Shape;738;p5"/>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9"/>
        <p:cNvGrpSpPr/>
        <p:nvPr/>
      </p:nvGrpSpPr>
      <p:grpSpPr>
        <a:xfrm>
          <a:off x="0" y="0"/>
          <a:ext cx="0" cy="0"/>
          <a:chOff x="0" y="0"/>
          <a:chExt cx="0" cy="0"/>
        </a:xfrm>
      </p:grpSpPr>
      <p:sp>
        <p:nvSpPr>
          <p:cNvPr id="740" name="Google Shape;740;p6"/>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41"/>
        <p:cNvGrpSpPr/>
        <p:nvPr/>
      </p:nvGrpSpPr>
      <p:grpSpPr>
        <a:xfrm>
          <a:off x="0" y="0"/>
          <a:ext cx="0" cy="0"/>
          <a:chOff x="0" y="0"/>
          <a:chExt cx="0" cy="0"/>
        </a:xfrm>
      </p:grpSpPr>
      <p:sp>
        <p:nvSpPr>
          <p:cNvPr id="742" name="Google Shape;742;p7"/>
          <p:cNvSpPr txBox="1">
            <a:spLocks noGrp="1"/>
          </p:cNvSpPr>
          <p:nvPr>
            <p:ph type="body" idx="1"/>
          </p:nvPr>
        </p:nvSpPr>
        <p:spPr>
          <a:xfrm>
            <a:off x="3038700" y="1995800"/>
            <a:ext cx="3066600" cy="19686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Clr>
                <a:srgbClr val="FFFFFF"/>
              </a:buClr>
              <a:buSzPts val="1600"/>
              <a:buChar char="●"/>
              <a:defRPr sz="1600">
                <a:solidFill>
                  <a:srgbClr val="FFFFFF"/>
                </a:solidFill>
              </a:defRPr>
            </a:lvl1pPr>
            <a:lvl2pPr marL="914400" lvl="1" indent="-330200" algn="ctr">
              <a:spcBef>
                <a:spcPts val="1600"/>
              </a:spcBef>
              <a:spcAft>
                <a:spcPts val="0"/>
              </a:spcAft>
              <a:buClr>
                <a:srgbClr val="FFFFFF"/>
              </a:buClr>
              <a:buSzPts val="1600"/>
              <a:buChar char="○"/>
              <a:defRPr sz="1600">
                <a:solidFill>
                  <a:srgbClr val="FFFFFF"/>
                </a:solidFill>
              </a:defRPr>
            </a:lvl2pPr>
            <a:lvl3pPr marL="1371600" lvl="2" indent="-330200" algn="ctr">
              <a:spcBef>
                <a:spcPts val="1600"/>
              </a:spcBef>
              <a:spcAft>
                <a:spcPts val="0"/>
              </a:spcAft>
              <a:buClr>
                <a:srgbClr val="FFFFFF"/>
              </a:buClr>
              <a:buSzPts val="1600"/>
              <a:buChar char="■"/>
              <a:defRPr sz="1600">
                <a:solidFill>
                  <a:srgbClr val="FFFFFF"/>
                </a:solidFill>
              </a:defRPr>
            </a:lvl3pPr>
            <a:lvl4pPr marL="1828800" lvl="3" indent="-330200" algn="ctr">
              <a:spcBef>
                <a:spcPts val="1600"/>
              </a:spcBef>
              <a:spcAft>
                <a:spcPts val="0"/>
              </a:spcAft>
              <a:buClr>
                <a:srgbClr val="FFFFFF"/>
              </a:buClr>
              <a:buSzPts val="1600"/>
              <a:buChar char="●"/>
              <a:defRPr sz="1600">
                <a:solidFill>
                  <a:srgbClr val="FFFFFF"/>
                </a:solidFill>
              </a:defRPr>
            </a:lvl4pPr>
            <a:lvl5pPr marL="2286000" lvl="4" indent="-330200" algn="ctr">
              <a:spcBef>
                <a:spcPts val="1600"/>
              </a:spcBef>
              <a:spcAft>
                <a:spcPts val="0"/>
              </a:spcAft>
              <a:buClr>
                <a:srgbClr val="FFFFFF"/>
              </a:buClr>
              <a:buSzPts val="1600"/>
              <a:buChar char="○"/>
              <a:defRPr sz="1600">
                <a:solidFill>
                  <a:srgbClr val="FFFFFF"/>
                </a:solidFill>
              </a:defRPr>
            </a:lvl5pPr>
            <a:lvl6pPr marL="2743200" lvl="5" indent="-330200" algn="ctr">
              <a:spcBef>
                <a:spcPts val="1600"/>
              </a:spcBef>
              <a:spcAft>
                <a:spcPts val="0"/>
              </a:spcAft>
              <a:buClr>
                <a:srgbClr val="FFFFFF"/>
              </a:buClr>
              <a:buSzPts val="1600"/>
              <a:buChar char="■"/>
              <a:defRPr sz="1600">
                <a:solidFill>
                  <a:srgbClr val="FFFFFF"/>
                </a:solidFill>
              </a:defRPr>
            </a:lvl6pPr>
            <a:lvl7pPr marL="3200400" lvl="6" indent="-330200" algn="ctr">
              <a:spcBef>
                <a:spcPts val="1600"/>
              </a:spcBef>
              <a:spcAft>
                <a:spcPts val="0"/>
              </a:spcAft>
              <a:buClr>
                <a:srgbClr val="FFFFFF"/>
              </a:buClr>
              <a:buSzPts val="1600"/>
              <a:buChar char="●"/>
              <a:defRPr sz="1600">
                <a:solidFill>
                  <a:srgbClr val="FFFFFF"/>
                </a:solidFill>
              </a:defRPr>
            </a:lvl7pPr>
            <a:lvl8pPr marL="3657600" lvl="7" indent="-330200" algn="ctr">
              <a:spcBef>
                <a:spcPts val="1600"/>
              </a:spcBef>
              <a:spcAft>
                <a:spcPts val="0"/>
              </a:spcAft>
              <a:buClr>
                <a:srgbClr val="FFFFFF"/>
              </a:buClr>
              <a:buSzPts val="1600"/>
              <a:buChar char="○"/>
              <a:defRPr sz="1600">
                <a:solidFill>
                  <a:srgbClr val="FFFFFF"/>
                </a:solidFill>
              </a:defRPr>
            </a:lvl8pPr>
            <a:lvl9pPr marL="4114800" lvl="8" indent="-330200" algn="ctr">
              <a:spcBef>
                <a:spcPts val="1600"/>
              </a:spcBef>
              <a:spcAft>
                <a:spcPts val="1600"/>
              </a:spcAft>
              <a:buClr>
                <a:srgbClr val="FFFFFF"/>
              </a:buClr>
              <a:buSzPts val="1600"/>
              <a:buChar char="■"/>
              <a:defRPr sz="1600">
                <a:solidFill>
                  <a:srgbClr val="FFFFFF"/>
                </a:solidFill>
              </a:defRPr>
            </a:lvl9pPr>
          </a:lstStyle>
          <a:p>
            <a:endParaRPr/>
          </a:p>
        </p:txBody>
      </p:sp>
      <p:sp>
        <p:nvSpPr>
          <p:cNvPr id="743" name="Google Shape;743;p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44"/>
        <p:cNvGrpSpPr/>
        <p:nvPr/>
      </p:nvGrpSpPr>
      <p:grpSpPr>
        <a:xfrm>
          <a:off x="0" y="0"/>
          <a:ext cx="0" cy="0"/>
          <a:chOff x="0" y="0"/>
          <a:chExt cx="0" cy="0"/>
        </a:xfrm>
      </p:grpSpPr>
      <p:grpSp>
        <p:nvGrpSpPr>
          <p:cNvPr id="745" name="Google Shape;745;p8"/>
          <p:cNvGrpSpPr/>
          <p:nvPr/>
        </p:nvGrpSpPr>
        <p:grpSpPr>
          <a:xfrm flipH="1">
            <a:off x="3794690" y="3966899"/>
            <a:ext cx="882039" cy="932704"/>
            <a:chOff x="7230575" y="3501811"/>
            <a:chExt cx="1540410" cy="1636035"/>
          </a:xfrm>
        </p:grpSpPr>
        <p:grpSp>
          <p:nvGrpSpPr>
            <p:cNvPr id="746" name="Google Shape;746;p8"/>
            <p:cNvGrpSpPr/>
            <p:nvPr/>
          </p:nvGrpSpPr>
          <p:grpSpPr>
            <a:xfrm>
              <a:off x="7655512" y="4362305"/>
              <a:ext cx="775528" cy="775540"/>
              <a:chOff x="7655512" y="4362305"/>
              <a:chExt cx="775528" cy="775540"/>
            </a:xfrm>
          </p:grpSpPr>
          <p:sp>
            <p:nvSpPr>
              <p:cNvPr id="747" name="Google Shape;747;p8"/>
              <p:cNvSpPr/>
              <p:nvPr/>
            </p:nvSpPr>
            <p:spPr>
              <a:xfrm flipH="1">
                <a:off x="7825485" y="5042204"/>
                <a:ext cx="95633" cy="95641"/>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8"/>
              <p:cNvSpPr/>
              <p:nvPr/>
            </p:nvSpPr>
            <p:spPr>
              <a:xfrm flipH="1">
                <a:off x="7921094" y="5042204"/>
                <a:ext cx="74382" cy="95641"/>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8"/>
              <p:cNvSpPr/>
              <p:nvPr/>
            </p:nvSpPr>
            <p:spPr>
              <a:xfrm flipH="1">
                <a:off x="7995449" y="5042204"/>
                <a:ext cx="85020" cy="95641"/>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8"/>
              <p:cNvSpPr/>
              <p:nvPr/>
            </p:nvSpPr>
            <p:spPr>
              <a:xfrm flipH="1">
                <a:off x="8080438" y="5042204"/>
                <a:ext cx="95649" cy="95641"/>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8"/>
              <p:cNvSpPr/>
              <p:nvPr/>
            </p:nvSpPr>
            <p:spPr>
              <a:xfrm flipH="1">
                <a:off x="7825485" y="495721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8"/>
              <p:cNvSpPr/>
              <p:nvPr/>
            </p:nvSpPr>
            <p:spPr>
              <a:xfrm flipH="1">
                <a:off x="7921094" y="495721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8"/>
              <p:cNvSpPr/>
              <p:nvPr/>
            </p:nvSpPr>
            <p:spPr>
              <a:xfrm flipH="1">
                <a:off x="7995449" y="495721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8"/>
              <p:cNvSpPr/>
              <p:nvPr/>
            </p:nvSpPr>
            <p:spPr>
              <a:xfrm flipH="1">
                <a:off x="8080438" y="495721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8"/>
              <p:cNvSpPr/>
              <p:nvPr/>
            </p:nvSpPr>
            <p:spPr>
              <a:xfrm flipH="1">
                <a:off x="7825485" y="4872228"/>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8"/>
              <p:cNvSpPr/>
              <p:nvPr/>
            </p:nvSpPr>
            <p:spPr>
              <a:xfrm flipH="1">
                <a:off x="7921094" y="4872228"/>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8"/>
              <p:cNvSpPr/>
              <p:nvPr/>
            </p:nvSpPr>
            <p:spPr>
              <a:xfrm flipH="1">
                <a:off x="7995449" y="4872228"/>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8"/>
              <p:cNvSpPr/>
              <p:nvPr/>
            </p:nvSpPr>
            <p:spPr>
              <a:xfrm flipH="1">
                <a:off x="8080438" y="4872228"/>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8"/>
              <p:cNvSpPr/>
              <p:nvPr/>
            </p:nvSpPr>
            <p:spPr>
              <a:xfrm flipH="1">
                <a:off x="7825485" y="4787235"/>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8"/>
              <p:cNvSpPr/>
              <p:nvPr/>
            </p:nvSpPr>
            <p:spPr>
              <a:xfrm flipH="1">
                <a:off x="7921094" y="4787235"/>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8"/>
              <p:cNvSpPr/>
              <p:nvPr/>
            </p:nvSpPr>
            <p:spPr>
              <a:xfrm flipH="1">
                <a:off x="7995449" y="478723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8"/>
              <p:cNvSpPr/>
              <p:nvPr/>
            </p:nvSpPr>
            <p:spPr>
              <a:xfrm flipH="1">
                <a:off x="8080438" y="4787235"/>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8"/>
              <p:cNvSpPr/>
              <p:nvPr/>
            </p:nvSpPr>
            <p:spPr>
              <a:xfrm flipH="1">
                <a:off x="7825485" y="4702251"/>
                <a:ext cx="95633" cy="85012"/>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8"/>
              <p:cNvSpPr/>
              <p:nvPr/>
            </p:nvSpPr>
            <p:spPr>
              <a:xfrm flipH="1">
                <a:off x="7921094" y="4702251"/>
                <a:ext cx="74382" cy="85012"/>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8"/>
              <p:cNvSpPr/>
              <p:nvPr/>
            </p:nvSpPr>
            <p:spPr>
              <a:xfrm flipH="1">
                <a:off x="7995449" y="4702251"/>
                <a:ext cx="85020" cy="85012"/>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8"/>
              <p:cNvSpPr/>
              <p:nvPr/>
            </p:nvSpPr>
            <p:spPr>
              <a:xfrm flipH="1">
                <a:off x="8080438" y="4702251"/>
                <a:ext cx="95649" cy="85012"/>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8"/>
              <p:cNvSpPr/>
              <p:nvPr/>
            </p:nvSpPr>
            <p:spPr>
              <a:xfrm flipH="1">
                <a:off x="7655512"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8"/>
              <p:cNvSpPr/>
              <p:nvPr/>
            </p:nvSpPr>
            <p:spPr>
              <a:xfrm flipH="1">
                <a:off x="7740496"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8"/>
              <p:cNvSpPr/>
              <p:nvPr/>
            </p:nvSpPr>
            <p:spPr>
              <a:xfrm flipH="1">
                <a:off x="7825485" y="4617267"/>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8"/>
              <p:cNvSpPr/>
              <p:nvPr/>
            </p:nvSpPr>
            <p:spPr>
              <a:xfrm flipH="1">
                <a:off x="7921094" y="4617267"/>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8"/>
              <p:cNvSpPr/>
              <p:nvPr/>
            </p:nvSpPr>
            <p:spPr>
              <a:xfrm flipH="1">
                <a:off x="7995449"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8"/>
              <p:cNvSpPr/>
              <p:nvPr/>
            </p:nvSpPr>
            <p:spPr>
              <a:xfrm flipH="1">
                <a:off x="8080438" y="4617267"/>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8"/>
              <p:cNvSpPr/>
              <p:nvPr/>
            </p:nvSpPr>
            <p:spPr>
              <a:xfrm flipH="1">
                <a:off x="8176054" y="4617267"/>
                <a:ext cx="74390" cy="85012"/>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8"/>
              <p:cNvSpPr/>
              <p:nvPr/>
            </p:nvSpPr>
            <p:spPr>
              <a:xfrm flipH="1">
                <a:off x="8250417"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8"/>
              <p:cNvSpPr/>
              <p:nvPr/>
            </p:nvSpPr>
            <p:spPr>
              <a:xfrm flipH="1">
                <a:off x="8335399" y="4617267"/>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8"/>
              <p:cNvSpPr/>
              <p:nvPr/>
            </p:nvSpPr>
            <p:spPr>
              <a:xfrm flipH="1">
                <a:off x="7655512" y="4532274"/>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8"/>
              <p:cNvSpPr/>
              <p:nvPr/>
            </p:nvSpPr>
            <p:spPr>
              <a:xfrm flipH="1">
                <a:off x="7995449" y="4532274"/>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8"/>
              <p:cNvSpPr/>
              <p:nvPr/>
            </p:nvSpPr>
            <p:spPr>
              <a:xfrm flipH="1">
                <a:off x="8335399" y="4532274"/>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8"/>
              <p:cNvSpPr/>
              <p:nvPr/>
            </p:nvSpPr>
            <p:spPr>
              <a:xfrm flipH="1">
                <a:off x="7655512" y="4447290"/>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8"/>
              <p:cNvSpPr/>
              <p:nvPr/>
            </p:nvSpPr>
            <p:spPr>
              <a:xfrm flipH="1">
                <a:off x="7995449" y="4447290"/>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8"/>
              <p:cNvSpPr/>
              <p:nvPr/>
            </p:nvSpPr>
            <p:spPr>
              <a:xfrm flipH="1">
                <a:off x="8335399" y="4447290"/>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8"/>
              <p:cNvSpPr/>
              <p:nvPr/>
            </p:nvSpPr>
            <p:spPr>
              <a:xfrm flipH="1">
                <a:off x="7655512" y="4362305"/>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8"/>
              <p:cNvSpPr/>
              <p:nvPr/>
            </p:nvSpPr>
            <p:spPr>
              <a:xfrm flipH="1">
                <a:off x="7995449" y="436230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8"/>
              <p:cNvSpPr/>
              <p:nvPr/>
            </p:nvSpPr>
            <p:spPr>
              <a:xfrm flipH="1">
                <a:off x="8335399" y="4362305"/>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 name="Google Shape;785;p8"/>
            <p:cNvSpPr/>
            <p:nvPr/>
          </p:nvSpPr>
          <p:spPr>
            <a:xfrm flipH="1">
              <a:off x="731555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8"/>
            <p:cNvSpPr/>
            <p:nvPr/>
          </p:nvSpPr>
          <p:spPr>
            <a:xfrm flipH="1">
              <a:off x="7655512"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8"/>
            <p:cNvSpPr/>
            <p:nvPr/>
          </p:nvSpPr>
          <p:spPr>
            <a:xfrm flipH="1">
              <a:off x="8080438" y="3671779"/>
              <a:ext cx="95649" cy="95641"/>
            </a:xfrm>
            <a:custGeom>
              <a:avLst/>
              <a:gdLst/>
              <a:ahLst/>
              <a:cxnLst/>
              <a:rect l="l" t="t" r="r" b="b"/>
              <a:pathLst>
                <a:path w="12247" h="12246" extrusionOk="0">
                  <a:moveTo>
                    <a:pt x="1" y="1"/>
                  </a:moveTo>
                  <a:lnTo>
                    <a:pt x="1" y="12246"/>
                  </a:lnTo>
                  <a:lnTo>
                    <a:pt x="12247" y="12246"/>
                  </a:lnTo>
                  <a:lnTo>
                    <a:pt x="122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8"/>
            <p:cNvSpPr/>
            <p:nvPr/>
          </p:nvSpPr>
          <p:spPr>
            <a:xfrm flipH="1">
              <a:off x="8685973" y="3597414"/>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8"/>
            <p:cNvSpPr/>
            <p:nvPr/>
          </p:nvSpPr>
          <p:spPr>
            <a:xfrm flipH="1">
              <a:off x="8685973"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8"/>
            <p:cNvSpPr/>
            <p:nvPr/>
          </p:nvSpPr>
          <p:spPr>
            <a:xfrm flipH="1">
              <a:off x="8176054"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8"/>
            <p:cNvSpPr/>
            <p:nvPr/>
          </p:nvSpPr>
          <p:spPr>
            <a:xfrm flipH="1">
              <a:off x="825041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 name="Google Shape;792;p8"/>
            <p:cNvGrpSpPr/>
            <p:nvPr/>
          </p:nvGrpSpPr>
          <p:grpSpPr>
            <a:xfrm>
              <a:off x="7230575" y="3501811"/>
              <a:ext cx="1540410" cy="860514"/>
              <a:chOff x="7230575" y="3501811"/>
              <a:chExt cx="1540410" cy="860514"/>
            </a:xfrm>
          </p:grpSpPr>
          <p:sp>
            <p:nvSpPr>
              <p:cNvPr id="793" name="Google Shape;793;p8"/>
              <p:cNvSpPr/>
              <p:nvPr/>
            </p:nvSpPr>
            <p:spPr>
              <a:xfrm flipH="1">
                <a:off x="731555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
              <p:cNvSpPr/>
              <p:nvPr/>
            </p:nvSpPr>
            <p:spPr>
              <a:xfrm flipH="1">
                <a:off x="7400551"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8"/>
              <p:cNvSpPr/>
              <p:nvPr/>
            </p:nvSpPr>
            <p:spPr>
              <a:xfrm flipH="1">
                <a:off x="7485535" y="4277321"/>
                <a:ext cx="85012" cy="85004"/>
              </a:xfrm>
              <a:custGeom>
                <a:avLst/>
                <a:gdLst/>
                <a:ahLst/>
                <a:cxnLst/>
                <a:rect l="l" t="t" r="r" b="b"/>
                <a:pathLst>
                  <a:path w="10885" h="10884" extrusionOk="0">
                    <a:moveTo>
                      <a:pt x="0" y="0"/>
                    </a:moveTo>
                    <a:lnTo>
                      <a:pt x="0" y="10884"/>
                    </a:lnTo>
                    <a:lnTo>
                      <a:pt x="10884" y="1088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8"/>
              <p:cNvSpPr/>
              <p:nvPr/>
            </p:nvSpPr>
            <p:spPr>
              <a:xfrm flipH="1">
                <a:off x="7570520"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8"/>
              <p:cNvSpPr/>
              <p:nvPr/>
            </p:nvSpPr>
            <p:spPr>
              <a:xfrm flipH="1">
                <a:off x="7655512"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8"/>
              <p:cNvSpPr/>
              <p:nvPr/>
            </p:nvSpPr>
            <p:spPr>
              <a:xfrm flipH="1">
                <a:off x="7740496"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8"/>
              <p:cNvSpPr/>
              <p:nvPr/>
            </p:nvSpPr>
            <p:spPr>
              <a:xfrm flipH="1">
                <a:off x="7825485" y="4277321"/>
                <a:ext cx="95633" cy="85004"/>
              </a:xfrm>
              <a:custGeom>
                <a:avLst/>
                <a:gdLst/>
                <a:ahLst/>
                <a:cxnLst/>
                <a:rect l="l" t="t" r="r" b="b"/>
                <a:pathLst>
                  <a:path w="12245"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8"/>
              <p:cNvSpPr/>
              <p:nvPr/>
            </p:nvSpPr>
            <p:spPr>
              <a:xfrm flipH="1">
                <a:off x="7921094" y="4277321"/>
                <a:ext cx="74382" cy="85004"/>
              </a:xfrm>
              <a:custGeom>
                <a:avLst/>
                <a:gdLst/>
                <a:ahLst/>
                <a:cxnLst/>
                <a:rect l="l" t="t" r="r" b="b"/>
                <a:pathLst>
                  <a:path w="9524" h="10884" extrusionOk="0">
                    <a:moveTo>
                      <a:pt x="0" y="0"/>
                    </a:moveTo>
                    <a:lnTo>
                      <a:pt x="0" y="10884"/>
                    </a:lnTo>
                    <a:lnTo>
                      <a:pt x="9523" y="1088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8"/>
              <p:cNvSpPr/>
              <p:nvPr/>
            </p:nvSpPr>
            <p:spPr>
              <a:xfrm flipH="1">
                <a:off x="799544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8"/>
              <p:cNvSpPr/>
              <p:nvPr/>
            </p:nvSpPr>
            <p:spPr>
              <a:xfrm flipH="1">
                <a:off x="8080438" y="4277321"/>
                <a:ext cx="95649" cy="85004"/>
              </a:xfrm>
              <a:custGeom>
                <a:avLst/>
                <a:gdLst/>
                <a:ahLst/>
                <a:cxnLst/>
                <a:rect l="l" t="t" r="r" b="b"/>
                <a:pathLst>
                  <a:path w="12247" h="10884" extrusionOk="0">
                    <a:moveTo>
                      <a:pt x="1" y="0"/>
                    </a:moveTo>
                    <a:lnTo>
                      <a:pt x="1" y="10884"/>
                    </a:lnTo>
                    <a:lnTo>
                      <a:pt x="12247" y="1088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8"/>
              <p:cNvSpPr/>
              <p:nvPr/>
            </p:nvSpPr>
            <p:spPr>
              <a:xfrm flipH="1">
                <a:off x="8176054"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8"/>
              <p:cNvSpPr/>
              <p:nvPr/>
            </p:nvSpPr>
            <p:spPr>
              <a:xfrm flipH="1">
                <a:off x="825041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8"/>
              <p:cNvSpPr/>
              <p:nvPr/>
            </p:nvSpPr>
            <p:spPr>
              <a:xfrm flipH="1">
                <a:off x="8335399" y="4277321"/>
                <a:ext cx="95641" cy="85004"/>
              </a:xfrm>
              <a:custGeom>
                <a:avLst/>
                <a:gdLst/>
                <a:ahLst/>
                <a:cxnLst/>
                <a:rect l="l" t="t" r="r" b="b"/>
                <a:pathLst>
                  <a:path w="12246" h="10884" extrusionOk="0">
                    <a:moveTo>
                      <a:pt x="1" y="0"/>
                    </a:moveTo>
                    <a:lnTo>
                      <a:pt x="1"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8"/>
              <p:cNvSpPr/>
              <p:nvPr/>
            </p:nvSpPr>
            <p:spPr>
              <a:xfrm flipH="1">
                <a:off x="8431015"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8"/>
              <p:cNvSpPr/>
              <p:nvPr/>
            </p:nvSpPr>
            <p:spPr>
              <a:xfrm flipH="1">
                <a:off x="850537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8"/>
              <p:cNvSpPr/>
              <p:nvPr/>
            </p:nvSpPr>
            <p:spPr>
              <a:xfrm flipH="1">
                <a:off x="8590359" y="4277321"/>
                <a:ext cx="95641" cy="85004"/>
              </a:xfrm>
              <a:custGeom>
                <a:avLst/>
                <a:gdLst/>
                <a:ahLst/>
                <a:cxnLst/>
                <a:rect l="l" t="t" r="r" b="b"/>
                <a:pathLst>
                  <a:path w="12246"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8"/>
              <p:cNvSpPr/>
              <p:nvPr/>
            </p:nvSpPr>
            <p:spPr>
              <a:xfrm flipH="1">
                <a:off x="731555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8"/>
              <p:cNvSpPr/>
              <p:nvPr/>
            </p:nvSpPr>
            <p:spPr>
              <a:xfrm flipH="1">
                <a:off x="7400551"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8"/>
              <p:cNvSpPr/>
              <p:nvPr/>
            </p:nvSpPr>
            <p:spPr>
              <a:xfrm flipH="1">
                <a:off x="7485535" y="4181710"/>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8"/>
              <p:cNvSpPr/>
              <p:nvPr/>
            </p:nvSpPr>
            <p:spPr>
              <a:xfrm flipH="1">
                <a:off x="7570520"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8"/>
              <p:cNvSpPr/>
              <p:nvPr/>
            </p:nvSpPr>
            <p:spPr>
              <a:xfrm flipH="1">
                <a:off x="7655512"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8"/>
              <p:cNvSpPr/>
              <p:nvPr/>
            </p:nvSpPr>
            <p:spPr>
              <a:xfrm flipH="1">
                <a:off x="7740496"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8"/>
              <p:cNvSpPr/>
              <p:nvPr/>
            </p:nvSpPr>
            <p:spPr>
              <a:xfrm flipH="1">
                <a:off x="7825485" y="4181710"/>
                <a:ext cx="95633" cy="95641"/>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8"/>
              <p:cNvSpPr/>
              <p:nvPr/>
            </p:nvSpPr>
            <p:spPr>
              <a:xfrm flipH="1">
                <a:off x="7921094" y="4181710"/>
                <a:ext cx="74382" cy="95641"/>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8"/>
              <p:cNvSpPr/>
              <p:nvPr/>
            </p:nvSpPr>
            <p:spPr>
              <a:xfrm flipH="1">
                <a:off x="799544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8"/>
              <p:cNvSpPr/>
              <p:nvPr/>
            </p:nvSpPr>
            <p:spPr>
              <a:xfrm flipH="1">
                <a:off x="8080438" y="4181710"/>
                <a:ext cx="95649" cy="95641"/>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8"/>
              <p:cNvSpPr/>
              <p:nvPr/>
            </p:nvSpPr>
            <p:spPr>
              <a:xfrm flipH="1">
                <a:off x="8176054"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8"/>
              <p:cNvSpPr/>
              <p:nvPr/>
            </p:nvSpPr>
            <p:spPr>
              <a:xfrm flipH="1">
                <a:off x="825041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8"/>
              <p:cNvSpPr/>
              <p:nvPr/>
            </p:nvSpPr>
            <p:spPr>
              <a:xfrm flipH="1">
                <a:off x="8335399" y="4181710"/>
                <a:ext cx="95641" cy="95641"/>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8"/>
              <p:cNvSpPr/>
              <p:nvPr/>
            </p:nvSpPr>
            <p:spPr>
              <a:xfrm flipH="1">
                <a:off x="8431015"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8"/>
              <p:cNvSpPr/>
              <p:nvPr/>
            </p:nvSpPr>
            <p:spPr>
              <a:xfrm flipH="1">
                <a:off x="850537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8"/>
              <p:cNvSpPr/>
              <p:nvPr/>
            </p:nvSpPr>
            <p:spPr>
              <a:xfrm flipH="1">
                <a:off x="8590359" y="4181710"/>
                <a:ext cx="95641" cy="95641"/>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8"/>
              <p:cNvSpPr/>
              <p:nvPr/>
            </p:nvSpPr>
            <p:spPr>
              <a:xfrm flipH="1">
                <a:off x="731555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8"/>
              <p:cNvSpPr/>
              <p:nvPr/>
            </p:nvSpPr>
            <p:spPr>
              <a:xfrm flipH="1">
                <a:off x="7400551"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8"/>
              <p:cNvSpPr/>
              <p:nvPr/>
            </p:nvSpPr>
            <p:spPr>
              <a:xfrm flipH="1">
                <a:off x="7485535" y="4107344"/>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8"/>
              <p:cNvSpPr/>
              <p:nvPr/>
            </p:nvSpPr>
            <p:spPr>
              <a:xfrm flipH="1">
                <a:off x="7570520"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8"/>
              <p:cNvSpPr/>
              <p:nvPr/>
            </p:nvSpPr>
            <p:spPr>
              <a:xfrm flipH="1">
                <a:off x="7655512"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8"/>
              <p:cNvSpPr/>
              <p:nvPr/>
            </p:nvSpPr>
            <p:spPr>
              <a:xfrm flipH="1">
                <a:off x="7740496"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8"/>
              <p:cNvSpPr/>
              <p:nvPr/>
            </p:nvSpPr>
            <p:spPr>
              <a:xfrm flipH="1">
                <a:off x="7825485" y="4107344"/>
                <a:ext cx="95633" cy="74390"/>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8"/>
              <p:cNvSpPr/>
              <p:nvPr/>
            </p:nvSpPr>
            <p:spPr>
              <a:xfrm flipH="1">
                <a:off x="7921094" y="4107344"/>
                <a:ext cx="74382" cy="74390"/>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8"/>
              <p:cNvSpPr/>
              <p:nvPr/>
            </p:nvSpPr>
            <p:spPr>
              <a:xfrm flipH="1">
                <a:off x="799544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8"/>
              <p:cNvSpPr/>
              <p:nvPr/>
            </p:nvSpPr>
            <p:spPr>
              <a:xfrm flipH="1">
                <a:off x="8080438" y="4107344"/>
                <a:ext cx="95649" cy="74390"/>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8"/>
              <p:cNvSpPr/>
              <p:nvPr/>
            </p:nvSpPr>
            <p:spPr>
              <a:xfrm flipH="1">
                <a:off x="8176054"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8"/>
              <p:cNvSpPr/>
              <p:nvPr/>
            </p:nvSpPr>
            <p:spPr>
              <a:xfrm flipH="1">
                <a:off x="825041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8"/>
              <p:cNvSpPr/>
              <p:nvPr/>
            </p:nvSpPr>
            <p:spPr>
              <a:xfrm flipH="1">
                <a:off x="8335399" y="4107344"/>
                <a:ext cx="95641" cy="74390"/>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8"/>
              <p:cNvSpPr/>
              <p:nvPr/>
            </p:nvSpPr>
            <p:spPr>
              <a:xfrm flipH="1">
                <a:off x="8431015"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8"/>
              <p:cNvSpPr/>
              <p:nvPr/>
            </p:nvSpPr>
            <p:spPr>
              <a:xfrm flipH="1">
                <a:off x="850537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8"/>
              <p:cNvSpPr/>
              <p:nvPr/>
            </p:nvSpPr>
            <p:spPr>
              <a:xfrm flipH="1">
                <a:off x="8590359" y="4107344"/>
                <a:ext cx="95641" cy="74390"/>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8"/>
              <p:cNvSpPr/>
              <p:nvPr/>
            </p:nvSpPr>
            <p:spPr>
              <a:xfrm flipH="1">
                <a:off x="731555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8"/>
              <p:cNvSpPr/>
              <p:nvPr/>
            </p:nvSpPr>
            <p:spPr>
              <a:xfrm flipH="1">
                <a:off x="7400551"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8"/>
              <p:cNvSpPr/>
              <p:nvPr/>
            </p:nvSpPr>
            <p:spPr>
              <a:xfrm flipH="1">
                <a:off x="7485535"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8"/>
              <p:cNvSpPr/>
              <p:nvPr/>
            </p:nvSpPr>
            <p:spPr>
              <a:xfrm flipH="1">
                <a:off x="7570520"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8"/>
              <p:cNvSpPr/>
              <p:nvPr/>
            </p:nvSpPr>
            <p:spPr>
              <a:xfrm flipH="1">
                <a:off x="7655512"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8"/>
              <p:cNvSpPr/>
              <p:nvPr/>
            </p:nvSpPr>
            <p:spPr>
              <a:xfrm flipH="1">
                <a:off x="7740496"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8"/>
              <p:cNvSpPr/>
              <p:nvPr/>
            </p:nvSpPr>
            <p:spPr>
              <a:xfrm flipH="1">
                <a:off x="7825485" y="402235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8"/>
              <p:cNvSpPr/>
              <p:nvPr/>
            </p:nvSpPr>
            <p:spPr>
              <a:xfrm flipH="1">
                <a:off x="7921094" y="402235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8"/>
              <p:cNvSpPr/>
              <p:nvPr/>
            </p:nvSpPr>
            <p:spPr>
              <a:xfrm flipH="1">
                <a:off x="799544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8"/>
              <p:cNvSpPr/>
              <p:nvPr/>
            </p:nvSpPr>
            <p:spPr>
              <a:xfrm flipH="1">
                <a:off x="8080438" y="402235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8"/>
              <p:cNvSpPr/>
              <p:nvPr/>
            </p:nvSpPr>
            <p:spPr>
              <a:xfrm flipH="1">
                <a:off x="8176054"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8"/>
              <p:cNvSpPr/>
              <p:nvPr/>
            </p:nvSpPr>
            <p:spPr>
              <a:xfrm flipH="1">
                <a:off x="825041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8"/>
              <p:cNvSpPr/>
              <p:nvPr/>
            </p:nvSpPr>
            <p:spPr>
              <a:xfrm flipH="1">
                <a:off x="8335399" y="4022352"/>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8"/>
              <p:cNvSpPr/>
              <p:nvPr/>
            </p:nvSpPr>
            <p:spPr>
              <a:xfrm flipH="1">
                <a:off x="8431015"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8"/>
              <p:cNvSpPr/>
              <p:nvPr/>
            </p:nvSpPr>
            <p:spPr>
              <a:xfrm flipH="1">
                <a:off x="850537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8"/>
              <p:cNvSpPr/>
              <p:nvPr/>
            </p:nvSpPr>
            <p:spPr>
              <a:xfrm flipH="1">
                <a:off x="8590359" y="4022352"/>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8"/>
              <p:cNvSpPr/>
              <p:nvPr/>
            </p:nvSpPr>
            <p:spPr>
              <a:xfrm flipH="1">
                <a:off x="731555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8"/>
              <p:cNvSpPr/>
              <p:nvPr/>
            </p:nvSpPr>
            <p:spPr>
              <a:xfrm flipH="1">
                <a:off x="7400551"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8"/>
              <p:cNvSpPr/>
              <p:nvPr/>
            </p:nvSpPr>
            <p:spPr>
              <a:xfrm flipH="1">
                <a:off x="7485535" y="3926748"/>
                <a:ext cx="85012" cy="95633"/>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8"/>
              <p:cNvSpPr/>
              <p:nvPr/>
            </p:nvSpPr>
            <p:spPr>
              <a:xfrm flipH="1">
                <a:off x="7570520"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8"/>
              <p:cNvSpPr/>
              <p:nvPr/>
            </p:nvSpPr>
            <p:spPr>
              <a:xfrm flipH="1">
                <a:off x="7655512"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8"/>
              <p:cNvSpPr/>
              <p:nvPr/>
            </p:nvSpPr>
            <p:spPr>
              <a:xfrm flipH="1">
                <a:off x="7740496"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8"/>
              <p:cNvSpPr/>
              <p:nvPr/>
            </p:nvSpPr>
            <p:spPr>
              <a:xfrm flipH="1">
                <a:off x="7825485" y="3926748"/>
                <a:ext cx="95633" cy="95633"/>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8"/>
              <p:cNvSpPr/>
              <p:nvPr/>
            </p:nvSpPr>
            <p:spPr>
              <a:xfrm flipH="1">
                <a:off x="7921094" y="3926748"/>
                <a:ext cx="74382" cy="95633"/>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8"/>
              <p:cNvSpPr/>
              <p:nvPr/>
            </p:nvSpPr>
            <p:spPr>
              <a:xfrm flipH="1">
                <a:off x="799544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8"/>
              <p:cNvSpPr/>
              <p:nvPr/>
            </p:nvSpPr>
            <p:spPr>
              <a:xfrm flipH="1">
                <a:off x="8080438" y="3926748"/>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8"/>
              <p:cNvSpPr/>
              <p:nvPr/>
            </p:nvSpPr>
            <p:spPr>
              <a:xfrm flipH="1">
                <a:off x="8176054"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8"/>
              <p:cNvSpPr/>
              <p:nvPr/>
            </p:nvSpPr>
            <p:spPr>
              <a:xfrm flipH="1">
                <a:off x="825041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8"/>
              <p:cNvSpPr/>
              <p:nvPr/>
            </p:nvSpPr>
            <p:spPr>
              <a:xfrm flipH="1">
                <a:off x="8335399" y="3926748"/>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8"/>
              <p:cNvSpPr/>
              <p:nvPr/>
            </p:nvSpPr>
            <p:spPr>
              <a:xfrm flipH="1">
                <a:off x="8431015"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8"/>
              <p:cNvSpPr/>
              <p:nvPr/>
            </p:nvSpPr>
            <p:spPr>
              <a:xfrm flipH="1">
                <a:off x="850537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8"/>
              <p:cNvSpPr/>
              <p:nvPr/>
            </p:nvSpPr>
            <p:spPr>
              <a:xfrm flipH="1">
                <a:off x="8590359" y="3926748"/>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8"/>
              <p:cNvSpPr/>
              <p:nvPr/>
            </p:nvSpPr>
            <p:spPr>
              <a:xfrm flipH="1">
                <a:off x="731555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8"/>
              <p:cNvSpPr/>
              <p:nvPr/>
            </p:nvSpPr>
            <p:spPr>
              <a:xfrm flipH="1">
                <a:off x="7400551"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8"/>
              <p:cNvSpPr/>
              <p:nvPr/>
            </p:nvSpPr>
            <p:spPr>
              <a:xfrm flipH="1">
                <a:off x="7485535" y="3852383"/>
                <a:ext cx="85012" cy="74390"/>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8"/>
              <p:cNvSpPr/>
              <p:nvPr/>
            </p:nvSpPr>
            <p:spPr>
              <a:xfrm flipH="1">
                <a:off x="7570520"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8"/>
              <p:cNvSpPr/>
              <p:nvPr/>
            </p:nvSpPr>
            <p:spPr>
              <a:xfrm flipH="1">
                <a:off x="7655512"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8"/>
              <p:cNvSpPr/>
              <p:nvPr/>
            </p:nvSpPr>
            <p:spPr>
              <a:xfrm flipH="1">
                <a:off x="7740496"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8"/>
              <p:cNvSpPr/>
              <p:nvPr/>
            </p:nvSpPr>
            <p:spPr>
              <a:xfrm flipH="1">
                <a:off x="7825485" y="3852383"/>
                <a:ext cx="95633" cy="74390"/>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8"/>
              <p:cNvSpPr/>
              <p:nvPr/>
            </p:nvSpPr>
            <p:spPr>
              <a:xfrm flipH="1">
                <a:off x="7921094" y="3852383"/>
                <a:ext cx="74382" cy="74390"/>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8"/>
              <p:cNvSpPr/>
              <p:nvPr/>
            </p:nvSpPr>
            <p:spPr>
              <a:xfrm flipH="1">
                <a:off x="799544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8"/>
              <p:cNvSpPr/>
              <p:nvPr/>
            </p:nvSpPr>
            <p:spPr>
              <a:xfrm flipH="1">
                <a:off x="8080438" y="3852383"/>
                <a:ext cx="95649" cy="74390"/>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8"/>
              <p:cNvSpPr/>
              <p:nvPr/>
            </p:nvSpPr>
            <p:spPr>
              <a:xfrm flipH="1">
                <a:off x="8176054"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8"/>
              <p:cNvSpPr/>
              <p:nvPr/>
            </p:nvSpPr>
            <p:spPr>
              <a:xfrm flipH="1">
                <a:off x="825041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8"/>
              <p:cNvSpPr/>
              <p:nvPr/>
            </p:nvSpPr>
            <p:spPr>
              <a:xfrm flipH="1">
                <a:off x="8335399" y="3852383"/>
                <a:ext cx="95641" cy="74390"/>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8"/>
              <p:cNvSpPr/>
              <p:nvPr/>
            </p:nvSpPr>
            <p:spPr>
              <a:xfrm flipH="1">
                <a:off x="8431015"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8"/>
              <p:cNvSpPr/>
              <p:nvPr/>
            </p:nvSpPr>
            <p:spPr>
              <a:xfrm flipH="1">
                <a:off x="850537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8"/>
              <p:cNvSpPr/>
              <p:nvPr/>
            </p:nvSpPr>
            <p:spPr>
              <a:xfrm flipH="1">
                <a:off x="8590359" y="3852383"/>
                <a:ext cx="95641" cy="74390"/>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8"/>
              <p:cNvSpPr/>
              <p:nvPr/>
            </p:nvSpPr>
            <p:spPr>
              <a:xfrm flipH="1">
                <a:off x="7230575" y="4192329"/>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8"/>
              <p:cNvSpPr/>
              <p:nvPr/>
            </p:nvSpPr>
            <p:spPr>
              <a:xfrm flipH="1">
                <a:off x="7230575" y="4117963"/>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8"/>
              <p:cNvSpPr/>
              <p:nvPr/>
            </p:nvSpPr>
            <p:spPr>
              <a:xfrm flipH="1">
                <a:off x="7230575" y="4022352"/>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8"/>
              <p:cNvSpPr/>
              <p:nvPr/>
            </p:nvSpPr>
            <p:spPr>
              <a:xfrm flipH="1">
                <a:off x="7230575" y="3937368"/>
                <a:ext cx="85012" cy="85012"/>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8"/>
              <p:cNvSpPr/>
              <p:nvPr/>
            </p:nvSpPr>
            <p:spPr>
              <a:xfrm flipH="1">
                <a:off x="7230575" y="3863002"/>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8"/>
              <p:cNvSpPr/>
              <p:nvPr/>
            </p:nvSpPr>
            <p:spPr>
              <a:xfrm flipH="1">
                <a:off x="7400551"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8"/>
              <p:cNvSpPr/>
              <p:nvPr/>
            </p:nvSpPr>
            <p:spPr>
              <a:xfrm flipH="1">
                <a:off x="7485535"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8"/>
              <p:cNvSpPr/>
              <p:nvPr/>
            </p:nvSpPr>
            <p:spPr>
              <a:xfrm flipH="1">
                <a:off x="7570520"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
              <p:cNvSpPr/>
              <p:nvPr/>
            </p:nvSpPr>
            <p:spPr>
              <a:xfrm flipH="1">
                <a:off x="7740496"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8"/>
              <p:cNvSpPr/>
              <p:nvPr/>
            </p:nvSpPr>
            <p:spPr>
              <a:xfrm flipH="1">
                <a:off x="7825485" y="3767391"/>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8"/>
              <p:cNvSpPr/>
              <p:nvPr/>
            </p:nvSpPr>
            <p:spPr>
              <a:xfrm flipH="1">
                <a:off x="7921094" y="3767391"/>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8"/>
              <p:cNvSpPr/>
              <p:nvPr/>
            </p:nvSpPr>
            <p:spPr>
              <a:xfrm flipH="1">
                <a:off x="799544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8"/>
              <p:cNvSpPr/>
              <p:nvPr/>
            </p:nvSpPr>
            <p:spPr>
              <a:xfrm flipH="1">
                <a:off x="8080438" y="3767391"/>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8"/>
              <p:cNvSpPr/>
              <p:nvPr/>
            </p:nvSpPr>
            <p:spPr>
              <a:xfrm flipH="1">
                <a:off x="8176054"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8"/>
              <p:cNvSpPr/>
              <p:nvPr/>
            </p:nvSpPr>
            <p:spPr>
              <a:xfrm flipH="1">
                <a:off x="825041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8"/>
              <p:cNvSpPr/>
              <p:nvPr/>
            </p:nvSpPr>
            <p:spPr>
              <a:xfrm flipH="1">
                <a:off x="8335399" y="3767391"/>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8"/>
              <p:cNvSpPr/>
              <p:nvPr/>
            </p:nvSpPr>
            <p:spPr>
              <a:xfrm flipH="1">
                <a:off x="8431015"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8"/>
              <p:cNvSpPr/>
              <p:nvPr/>
            </p:nvSpPr>
            <p:spPr>
              <a:xfrm flipH="1">
                <a:off x="850537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8"/>
              <p:cNvSpPr/>
              <p:nvPr/>
            </p:nvSpPr>
            <p:spPr>
              <a:xfrm flipH="1">
                <a:off x="8590359" y="3767391"/>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8"/>
              <p:cNvSpPr/>
              <p:nvPr/>
            </p:nvSpPr>
            <p:spPr>
              <a:xfrm flipH="1">
                <a:off x="8176054"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
              <p:cNvSpPr/>
              <p:nvPr/>
            </p:nvSpPr>
            <p:spPr>
              <a:xfrm flipH="1">
                <a:off x="825041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8"/>
              <p:cNvSpPr/>
              <p:nvPr/>
            </p:nvSpPr>
            <p:spPr>
              <a:xfrm flipH="1">
                <a:off x="8335399" y="3671779"/>
                <a:ext cx="95641" cy="95641"/>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8"/>
              <p:cNvSpPr/>
              <p:nvPr/>
            </p:nvSpPr>
            <p:spPr>
              <a:xfrm flipH="1">
                <a:off x="8431015"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8"/>
              <p:cNvSpPr/>
              <p:nvPr/>
            </p:nvSpPr>
            <p:spPr>
              <a:xfrm flipH="1">
                <a:off x="850537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8"/>
              <p:cNvSpPr/>
              <p:nvPr/>
            </p:nvSpPr>
            <p:spPr>
              <a:xfrm flipH="1">
                <a:off x="8590359" y="3671779"/>
                <a:ext cx="95641" cy="95641"/>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8"/>
              <p:cNvSpPr/>
              <p:nvPr/>
            </p:nvSpPr>
            <p:spPr>
              <a:xfrm flipH="1">
                <a:off x="8080438" y="3597414"/>
                <a:ext cx="95649" cy="74390"/>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8"/>
              <p:cNvSpPr/>
              <p:nvPr/>
            </p:nvSpPr>
            <p:spPr>
              <a:xfrm flipH="1">
                <a:off x="8176054"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8"/>
              <p:cNvSpPr/>
              <p:nvPr/>
            </p:nvSpPr>
            <p:spPr>
              <a:xfrm flipH="1">
                <a:off x="825041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8"/>
              <p:cNvSpPr/>
              <p:nvPr/>
            </p:nvSpPr>
            <p:spPr>
              <a:xfrm flipH="1">
                <a:off x="8335399" y="3597414"/>
                <a:ext cx="95641" cy="74390"/>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8"/>
              <p:cNvSpPr/>
              <p:nvPr/>
            </p:nvSpPr>
            <p:spPr>
              <a:xfrm flipH="1">
                <a:off x="8431015"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8"/>
              <p:cNvSpPr/>
              <p:nvPr/>
            </p:nvSpPr>
            <p:spPr>
              <a:xfrm flipH="1">
                <a:off x="850537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8"/>
              <p:cNvSpPr/>
              <p:nvPr/>
            </p:nvSpPr>
            <p:spPr>
              <a:xfrm flipH="1">
                <a:off x="8590359" y="3597414"/>
                <a:ext cx="95641" cy="74390"/>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
              <p:cNvSpPr/>
              <p:nvPr/>
            </p:nvSpPr>
            <p:spPr>
              <a:xfrm flipH="1">
                <a:off x="8685973" y="3693026"/>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8"/>
              <p:cNvSpPr/>
              <p:nvPr/>
            </p:nvSpPr>
            <p:spPr>
              <a:xfrm flipH="1">
                <a:off x="8685973" y="3852383"/>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
              <p:cNvSpPr/>
              <p:nvPr/>
            </p:nvSpPr>
            <p:spPr>
              <a:xfrm flipH="1">
                <a:off x="8685973" y="3937368"/>
                <a:ext cx="85012" cy="85012"/>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8"/>
              <p:cNvSpPr/>
              <p:nvPr/>
            </p:nvSpPr>
            <p:spPr>
              <a:xfrm flipH="1">
                <a:off x="8685973"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8"/>
              <p:cNvSpPr/>
              <p:nvPr/>
            </p:nvSpPr>
            <p:spPr>
              <a:xfrm flipH="1">
                <a:off x="8685973" y="4107344"/>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8"/>
              <p:cNvSpPr/>
              <p:nvPr/>
            </p:nvSpPr>
            <p:spPr>
              <a:xfrm flipH="1">
                <a:off x="8685973" y="4192329"/>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8"/>
              <p:cNvSpPr/>
              <p:nvPr/>
            </p:nvSpPr>
            <p:spPr>
              <a:xfrm flipH="1">
                <a:off x="8080438" y="3501811"/>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8"/>
              <p:cNvSpPr/>
              <p:nvPr/>
            </p:nvSpPr>
            <p:spPr>
              <a:xfrm flipH="1">
                <a:off x="8335399" y="3501811"/>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8"/>
              <p:cNvSpPr/>
              <p:nvPr/>
            </p:nvSpPr>
            <p:spPr>
              <a:xfrm flipH="1">
                <a:off x="8431015"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8"/>
              <p:cNvSpPr/>
              <p:nvPr/>
            </p:nvSpPr>
            <p:spPr>
              <a:xfrm flipH="1">
                <a:off x="850537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8"/>
              <p:cNvSpPr/>
              <p:nvPr/>
            </p:nvSpPr>
            <p:spPr>
              <a:xfrm flipH="1">
                <a:off x="8590359" y="3501811"/>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 name="Google Shape;932;p8"/>
          <p:cNvGrpSpPr/>
          <p:nvPr/>
        </p:nvGrpSpPr>
        <p:grpSpPr>
          <a:xfrm flipH="1">
            <a:off x="4772527" y="4289713"/>
            <a:ext cx="576768" cy="609899"/>
            <a:chOff x="6163859" y="4325295"/>
            <a:chExt cx="1007280" cy="1069810"/>
          </a:xfrm>
        </p:grpSpPr>
        <p:sp>
          <p:nvSpPr>
            <p:cNvPr id="933" name="Google Shape;933;p8"/>
            <p:cNvSpPr/>
            <p:nvPr/>
          </p:nvSpPr>
          <p:spPr>
            <a:xfrm>
              <a:off x="6719586" y="5332558"/>
              <a:ext cx="62541" cy="62546"/>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8"/>
            <p:cNvSpPr/>
            <p:nvPr/>
          </p:nvSpPr>
          <p:spPr>
            <a:xfrm>
              <a:off x="6670963" y="5332558"/>
              <a:ext cx="48644" cy="62546"/>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8"/>
            <p:cNvSpPr/>
            <p:nvPr/>
          </p:nvSpPr>
          <p:spPr>
            <a:xfrm>
              <a:off x="6615387" y="5332558"/>
              <a:ext cx="55600" cy="62546"/>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8"/>
            <p:cNvSpPr/>
            <p:nvPr/>
          </p:nvSpPr>
          <p:spPr>
            <a:xfrm>
              <a:off x="6552862" y="5332558"/>
              <a:ext cx="62552" cy="62546"/>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8"/>
            <p:cNvSpPr/>
            <p:nvPr/>
          </p:nvSpPr>
          <p:spPr>
            <a:xfrm>
              <a:off x="6719586" y="5276982"/>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8"/>
            <p:cNvSpPr/>
            <p:nvPr/>
          </p:nvSpPr>
          <p:spPr>
            <a:xfrm>
              <a:off x="6670963" y="5276982"/>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8"/>
            <p:cNvSpPr/>
            <p:nvPr/>
          </p:nvSpPr>
          <p:spPr>
            <a:xfrm>
              <a:off x="6615387" y="527698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8"/>
            <p:cNvSpPr/>
            <p:nvPr/>
          </p:nvSpPr>
          <p:spPr>
            <a:xfrm>
              <a:off x="6552862" y="5276982"/>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8"/>
            <p:cNvSpPr/>
            <p:nvPr/>
          </p:nvSpPr>
          <p:spPr>
            <a:xfrm>
              <a:off x="6719586" y="522141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8"/>
            <p:cNvSpPr/>
            <p:nvPr/>
          </p:nvSpPr>
          <p:spPr>
            <a:xfrm>
              <a:off x="6670963" y="522141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8"/>
            <p:cNvSpPr/>
            <p:nvPr/>
          </p:nvSpPr>
          <p:spPr>
            <a:xfrm>
              <a:off x="6615387" y="522141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8"/>
            <p:cNvSpPr/>
            <p:nvPr/>
          </p:nvSpPr>
          <p:spPr>
            <a:xfrm>
              <a:off x="6552862" y="522141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8"/>
            <p:cNvSpPr/>
            <p:nvPr/>
          </p:nvSpPr>
          <p:spPr>
            <a:xfrm>
              <a:off x="6719586" y="5165834"/>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8"/>
            <p:cNvSpPr/>
            <p:nvPr/>
          </p:nvSpPr>
          <p:spPr>
            <a:xfrm>
              <a:off x="6670963" y="5165834"/>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8"/>
            <p:cNvSpPr/>
            <p:nvPr/>
          </p:nvSpPr>
          <p:spPr>
            <a:xfrm>
              <a:off x="6615387" y="5165834"/>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8"/>
            <p:cNvSpPr/>
            <p:nvPr/>
          </p:nvSpPr>
          <p:spPr>
            <a:xfrm>
              <a:off x="6552862" y="5165834"/>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
            <p:cNvSpPr/>
            <p:nvPr/>
          </p:nvSpPr>
          <p:spPr>
            <a:xfrm>
              <a:off x="6719586" y="5110263"/>
              <a:ext cx="62541" cy="55595"/>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8"/>
            <p:cNvSpPr/>
            <p:nvPr/>
          </p:nvSpPr>
          <p:spPr>
            <a:xfrm>
              <a:off x="6670963" y="5110263"/>
              <a:ext cx="48644" cy="55595"/>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
            <p:cNvSpPr/>
            <p:nvPr/>
          </p:nvSpPr>
          <p:spPr>
            <a:xfrm>
              <a:off x="6615387" y="5110263"/>
              <a:ext cx="55600" cy="55595"/>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8"/>
            <p:cNvSpPr/>
            <p:nvPr/>
          </p:nvSpPr>
          <p:spPr>
            <a:xfrm>
              <a:off x="6552862" y="5110263"/>
              <a:ext cx="62552" cy="55595"/>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8"/>
            <p:cNvSpPr/>
            <p:nvPr/>
          </p:nvSpPr>
          <p:spPr>
            <a:xfrm>
              <a:off x="6837677"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
            <p:cNvSpPr/>
            <p:nvPr/>
          </p:nvSpPr>
          <p:spPr>
            <a:xfrm>
              <a:off x="6782101"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8"/>
            <p:cNvSpPr/>
            <p:nvPr/>
          </p:nvSpPr>
          <p:spPr>
            <a:xfrm>
              <a:off x="6719586" y="505469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8"/>
            <p:cNvSpPr/>
            <p:nvPr/>
          </p:nvSpPr>
          <p:spPr>
            <a:xfrm>
              <a:off x="6670963" y="505469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
            <p:cNvSpPr/>
            <p:nvPr/>
          </p:nvSpPr>
          <p:spPr>
            <a:xfrm>
              <a:off x="6615387"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
            <p:cNvSpPr/>
            <p:nvPr/>
          </p:nvSpPr>
          <p:spPr>
            <a:xfrm>
              <a:off x="6552862" y="505469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
            <p:cNvSpPr/>
            <p:nvPr/>
          </p:nvSpPr>
          <p:spPr>
            <a:xfrm>
              <a:off x="6504240" y="5054691"/>
              <a:ext cx="48649" cy="55595"/>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8"/>
            <p:cNvSpPr/>
            <p:nvPr/>
          </p:nvSpPr>
          <p:spPr>
            <a:xfrm>
              <a:off x="6448669"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8"/>
            <p:cNvSpPr/>
            <p:nvPr/>
          </p:nvSpPr>
          <p:spPr>
            <a:xfrm>
              <a:off x="6386148" y="5054691"/>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
            <p:cNvSpPr/>
            <p:nvPr/>
          </p:nvSpPr>
          <p:spPr>
            <a:xfrm>
              <a:off x="6837677" y="499911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
            <p:cNvSpPr/>
            <p:nvPr/>
          </p:nvSpPr>
          <p:spPr>
            <a:xfrm>
              <a:off x="6615387" y="4999115"/>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
            <p:cNvSpPr/>
            <p:nvPr/>
          </p:nvSpPr>
          <p:spPr>
            <a:xfrm>
              <a:off x="6386148" y="4999115"/>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
            <p:cNvSpPr/>
            <p:nvPr/>
          </p:nvSpPr>
          <p:spPr>
            <a:xfrm>
              <a:off x="6837677" y="4943544"/>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
            <p:cNvSpPr/>
            <p:nvPr/>
          </p:nvSpPr>
          <p:spPr>
            <a:xfrm>
              <a:off x="6615387" y="4943544"/>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
            <p:cNvSpPr/>
            <p:nvPr/>
          </p:nvSpPr>
          <p:spPr>
            <a:xfrm>
              <a:off x="6386148" y="4943544"/>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
            <p:cNvSpPr/>
            <p:nvPr/>
          </p:nvSpPr>
          <p:spPr>
            <a:xfrm>
              <a:off x="6837677" y="4887972"/>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
            <p:cNvSpPr/>
            <p:nvPr/>
          </p:nvSpPr>
          <p:spPr>
            <a:xfrm>
              <a:off x="6615387" y="488797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
            <p:cNvSpPr/>
            <p:nvPr/>
          </p:nvSpPr>
          <p:spPr>
            <a:xfrm>
              <a:off x="6386148" y="4887972"/>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8"/>
            <p:cNvSpPr/>
            <p:nvPr/>
          </p:nvSpPr>
          <p:spPr>
            <a:xfrm>
              <a:off x="705996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8"/>
            <p:cNvSpPr/>
            <p:nvPr/>
          </p:nvSpPr>
          <p:spPr>
            <a:xfrm>
              <a:off x="7004396"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8"/>
            <p:cNvSpPr/>
            <p:nvPr/>
          </p:nvSpPr>
          <p:spPr>
            <a:xfrm>
              <a:off x="6948824" y="4832401"/>
              <a:ext cx="55595" cy="55590"/>
            </a:xfrm>
            <a:custGeom>
              <a:avLst/>
              <a:gdLst/>
              <a:ahLst/>
              <a:cxnLst/>
              <a:rect l="l" t="t" r="r" b="b"/>
              <a:pathLst>
                <a:path w="10885" h="10884" extrusionOk="0">
                  <a:moveTo>
                    <a:pt x="0" y="0"/>
                  </a:moveTo>
                  <a:lnTo>
                    <a:pt x="0" y="10884"/>
                  </a:lnTo>
                  <a:lnTo>
                    <a:pt x="10884" y="10884"/>
                  </a:lnTo>
                  <a:lnTo>
                    <a:pt x="1088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8"/>
            <p:cNvSpPr/>
            <p:nvPr/>
          </p:nvSpPr>
          <p:spPr>
            <a:xfrm>
              <a:off x="6893248"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8"/>
            <p:cNvSpPr/>
            <p:nvPr/>
          </p:nvSpPr>
          <p:spPr>
            <a:xfrm>
              <a:off x="6837677"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8"/>
            <p:cNvSpPr/>
            <p:nvPr/>
          </p:nvSpPr>
          <p:spPr>
            <a:xfrm>
              <a:off x="6782101"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8"/>
            <p:cNvSpPr/>
            <p:nvPr/>
          </p:nvSpPr>
          <p:spPr>
            <a:xfrm>
              <a:off x="6719586" y="4832401"/>
              <a:ext cx="62541" cy="55590"/>
            </a:xfrm>
            <a:custGeom>
              <a:avLst/>
              <a:gdLst/>
              <a:ahLst/>
              <a:cxnLst/>
              <a:rect l="l" t="t" r="r" b="b"/>
              <a:pathLst>
                <a:path w="12245"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8"/>
            <p:cNvSpPr/>
            <p:nvPr/>
          </p:nvSpPr>
          <p:spPr>
            <a:xfrm>
              <a:off x="6670963" y="4832401"/>
              <a:ext cx="48644" cy="55590"/>
            </a:xfrm>
            <a:custGeom>
              <a:avLst/>
              <a:gdLst/>
              <a:ahLst/>
              <a:cxnLst/>
              <a:rect l="l" t="t" r="r" b="b"/>
              <a:pathLst>
                <a:path w="9524" h="10884" extrusionOk="0">
                  <a:moveTo>
                    <a:pt x="0" y="0"/>
                  </a:moveTo>
                  <a:lnTo>
                    <a:pt x="0" y="10884"/>
                  </a:lnTo>
                  <a:lnTo>
                    <a:pt x="9523" y="10884"/>
                  </a:lnTo>
                  <a:lnTo>
                    <a:pt x="95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8"/>
            <p:cNvSpPr/>
            <p:nvPr/>
          </p:nvSpPr>
          <p:spPr>
            <a:xfrm>
              <a:off x="661538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8"/>
            <p:cNvSpPr/>
            <p:nvPr/>
          </p:nvSpPr>
          <p:spPr>
            <a:xfrm>
              <a:off x="6552862" y="4832401"/>
              <a:ext cx="62552" cy="55590"/>
            </a:xfrm>
            <a:custGeom>
              <a:avLst/>
              <a:gdLst/>
              <a:ahLst/>
              <a:cxnLst/>
              <a:rect l="l" t="t" r="r" b="b"/>
              <a:pathLst>
                <a:path w="12247" h="10884" extrusionOk="0">
                  <a:moveTo>
                    <a:pt x="1" y="0"/>
                  </a:moveTo>
                  <a:lnTo>
                    <a:pt x="1" y="10884"/>
                  </a:lnTo>
                  <a:lnTo>
                    <a:pt x="12247" y="10884"/>
                  </a:lnTo>
                  <a:lnTo>
                    <a:pt x="12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8"/>
            <p:cNvSpPr/>
            <p:nvPr/>
          </p:nvSpPr>
          <p:spPr>
            <a:xfrm>
              <a:off x="6504240"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8"/>
            <p:cNvSpPr/>
            <p:nvPr/>
          </p:nvSpPr>
          <p:spPr>
            <a:xfrm>
              <a:off x="6448669"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8"/>
            <p:cNvSpPr/>
            <p:nvPr/>
          </p:nvSpPr>
          <p:spPr>
            <a:xfrm>
              <a:off x="6386148" y="4832401"/>
              <a:ext cx="62546" cy="55590"/>
            </a:xfrm>
            <a:custGeom>
              <a:avLst/>
              <a:gdLst/>
              <a:ahLst/>
              <a:cxnLst/>
              <a:rect l="l" t="t" r="r" b="b"/>
              <a:pathLst>
                <a:path w="12246" h="10884" extrusionOk="0">
                  <a:moveTo>
                    <a:pt x="1" y="0"/>
                  </a:moveTo>
                  <a:lnTo>
                    <a:pt x="1"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8"/>
            <p:cNvSpPr/>
            <p:nvPr/>
          </p:nvSpPr>
          <p:spPr>
            <a:xfrm>
              <a:off x="6337521"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
            <p:cNvSpPr/>
            <p:nvPr/>
          </p:nvSpPr>
          <p:spPr>
            <a:xfrm>
              <a:off x="6281950"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
            <p:cNvSpPr/>
            <p:nvPr/>
          </p:nvSpPr>
          <p:spPr>
            <a:xfrm>
              <a:off x="6219430" y="4832401"/>
              <a:ext cx="62546" cy="55590"/>
            </a:xfrm>
            <a:custGeom>
              <a:avLst/>
              <a:gdLst/>
              <a:ahLst/>
              <a:cxnLst/>
              <a:rect l="l" t="t" r="r" b="b"/>
              <a:pathLst>
                <a:path w="12246"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
            <p:cNvSpPr/>
            <p:nvPr/>
          </p:nvSpPr>
          <p:spPr>
            <a:xfrm>
              <a:off x="705996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
            <p:cNvSpPr/>
            <p:nvPr/>
          </p:nvSpPr>
          <p:spPr>
            <a:xfrm>
              <a:off x="7004396"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
            <p:cNvSpPr/>
            <p:nvPr/>
          </p:nvSpPr>
          <p:spPr>
            <a:xfrm>
              <a:off x="6948824" y="4769881"/>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
            <p:cNvSpPr/>
            <p:nvPr/>
          </p:nvSpPr>
          <p:spPr>
            <a:xfrm>
              <a:off x="6893248"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
            <p:cNvSpPr/>
            <p:nvPr/>
          </p:nvSpPr>
          <p:spPr>
            <a:xfrm>
              <a:off x="6837677"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8"/>
            <p:cNvSpPr/>
            <p:nvPr/>
          </p:nvSpPr>
          <p:spPr>
            <a:xfrm>
              <a:off x="6782101"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8"/>
            <p:cNvSpPr/>
            <p:nvPr/>
          </p:nvSpPr>
          <p:spPr>
            <a:xfrm>
              <a:off x="6719586" y="4769881"/>
              <a:ext cx="62541" cy="62546"/>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8"/>
            <p:cNvSpPr/>
            <p:nvPr/>
          </p:nvSpPr>
          <p:spPr>
            <a:xfrm>
              <a:off x="6670963" y="4769881"/>
              <a:ext cx="48644" cy="62546"/>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8"/>
            <p:cNvSpPr/>
            <p:nvPr/>
          </p:nvSpPr>
          <p:spPr>
            <a:xfrm>
              <a:off x="661538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8"/>
            <p:cNvSpPr/>
            <p:nvPr/>
          </p:nvSpPr>
          <p:spPr>
            <a:xfrm>
              <a:off x="6552862" y="4769881"/>
              <a:ext cx="62552" cy="62546"/>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
            <p:cNvSpPr/>
            <p:nvPr/>
          </p:nvSpPr>
          <p:spPr>
            <a:xfrm>
              <a:off x="6504240"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8"/>
            <p:cNvSpPr/>
            <p:nvPr/>
          </p:nvSpPr>
          <p:spPr>
            <a:xfrm>
              <a:off x="6448669"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8"/>
            <p:cNvSpPr/>
            <p:nvPr/>
          </p:nvSpPr>
          <p:spPr>
            <a:xfrm>
              <a:off x="6386148" y="4769881"/>
              <a:ext cx="62546" cy="62546"/>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8"/>
            <p:cNvSpPr/>
            <p:nvPr/>
          </p:nvSpPr>
          <p:spPr>
            <a:xfrm>
              <a:off x="6337521"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8"/>
            <p:cNvSpPr/>
            <p:nvPr/>
          </p:nvSpPr>
          <p:spPr>
            <a:xfrm>
              <a:off x="6281950"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8"/>
            <p:cNvSpPr/>
            <p:nvPr/>
          </p:nvSpPr>
          <p:spPr>
            <a:xfrm>
              <a:off x="6219430" y="4769881"/>
              <a:ext cx="62546" cy="62546"/>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8"/>
            <p:cNvSpPr/>
            <p:nvPr/>
          </p:nvSpPr>
          <p:spPr>
            <a:xfrm>
              <a:off x="705996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8"/>
            <p:cNvSpPr/>
            <p:nvPr/>
          </p:nvSpPr>
          <p:spPr>
            <a:xfrm>
              <a:off x="7004396"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8"/>
            <p:cNvSpPr/>
            <p:nvPr/>
          </p:nvSpPr>
          <p:spPr>
            <a:xfrm>
              <a:off x="6948824" y="4721253"/>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8"/>
            <p:cNvSpPr/>
            <p:nvPr/>
          </p:nvSpPr>
          <p:spPr>
            <a:xfrm>
              <a:off x="6893248"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8"/>
            <p:cNvSpPr/>
            <p:nvPr/>
          </p:nvSpPr>
          <p:spPr>
            <a:xfrm>
              <a:off x="6837677"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8"/>
            <p:cNvSpPr/>
            <p:nvPr/>
          </p:nvSpPr>
          <p:spPr>
            <a:xfrm>
              <a:off x="6782101"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8"/>
            <p:cNvSpPr/>
            <p:nvPr/>
          </p:nvSpPr>
          <p:spPr>
            <a:xfrm>
              <a:off x="6719586" y="4721253"/>
              <a:ext cx="62541" cy="48649"/>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8"/>
            <p:cNvSpPr/>
            <p:nvPr/>
          </p:nvSpPr>
          <p:spPr>
            <a:xfrm>
              <a:off x="6670963" y="4721253"/>
              <a:ext cx="48644" cy="48649"/>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8"/>
            <p:cNvSpPr/>
            <p:nvPr/>
          </p:nvSpPr>
          <p:spPr>
            <a:xfrm>
              <a:off x="661538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8"/>
            <p:cNvSpPr/>
            <p:nvPr/>
          </p:nvSpPr>
          <p:spPr>
            <a:xfrm>
              <a:off x="6552862" y="4721253"/>
              <a:ext cx="62552" cy="48649"/>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8"/>
            <p:cNvSpPr/>
            <p:nvPr/>
          </p:nvSpPr>
          <p:spPr>
            <a:xfrm>
              <a:off x="6504240"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8"/>
            <p:cNvSpPr/>
            <p:nvPr/>
          </p:nvSpPr>
          <p:spPr>
            <a:xfrm>
              <a:off x="6448669"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8"/>
            <p:cNvSpPr/>
            <p:nvPr/>
          </p:nvSpPr>
          <p:spPr>
            <a:xfrm>
              <a:off x="6386148" y="4721253"/>
              <a:ext cx="62546" cy="48649"/>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8"/>
            <p:cNvSpPr/>
            <p:nvPr/>
          </p:nvSpPr>
          <p:spPr>
            <a:xfrm>
              <a:off x="6337521"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8"/>
            <p:cNvSpPr/>
            <p:nvPr/>
          </p:nvSpPr>
          <p:spPr>
            <a:xfrm>
              <a:off x="6281950"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8"/>
            <p:cNvSpPr/>
            <p:nvPr/>
          </p:nvSpPr>
          <p:spPr>
            <a:xfrm>
              <a:off x="6219430" y="4721253"/>
              <a:ext cx="62546" cy="48649"/>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8"/>
            <p:cNvSpPr/>
            <p:nvPr/>
          </p:nvSpPr>
          <p:spPr>
            <a:xfrm>
              <a:off x="705996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8"/>
            <p:cNvSpPr/>
            <p:nvPr/>
          </p:nvSpPr>
          <p:spPr>
            <a:xfrm>
              <a:off x="7004396"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8"/>
            <p:cNvSpPr/>
            <p:nvPr/>
          </p:nvSpPr>
          <p:spPr>
            <a:xfrm>
              <a:off x="6948824"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8"/>
            <p:cNvSpPr/>
            <p:nvPr/>
          </p:nvSpPr>
          <p:spPr>
            <a:xfrm>
              <a:off x="6893248"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8"/>
            <p:cNvSpPr/>
            <p:nvPr/>
          </p:nvSpPr>
          <p:spPr>
            <a:xfrm>
              <a:off x="6837677"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8"/>
            <p:cNvSpPr/>
            <p:nvPr/>
          </p:nvSpPr>
          <p:spPr>
            <a:xfrm>
              <a:off x="6782101"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8"/>
            <p:cNvSpPr/>
            <p:nvPr/>
          </p:nvSpPr>
          <p:spPr>
            <a:xfrm>
              <a:off x="6719586" y="4665677"/>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8"/>
            <p:cNvSpPr/>
            <p:nvPr/>
          </p:nvSpPr>
          <p:spPr>
            <a:xfrm>
              <a:off x="6670963" y="4665677"/>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8"/>
            <p:cNvSpPr/>
            <p:nvPr/>
          </p:nvSpPr>
          <p:spPr>
            <a:xfrm>
              <a:off x="661538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8"/>
            <p:cNvSpPr/>
            <p:nvPr/>
          </p:nvSpPr>
          <p:spPr>
            <a:xfrm>
              <a:off x="6552862" y="4665677"/>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8"/>
            <p:cNvSpPr/>
            <p:nvPr/>
          </p:nvSpPr>
          <p:spPr>
            <a:xfrm>
              <a:off x="6504240"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8"/>
            <p:cNvSpPr/>
            <p:nvPr/>
          </p:nvSpPr>
          <p:spPr>
            <a:xfrm>
              <a:off x="6448669"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
            <p:cNvSpPr/>
            <p:nvPr/>
          </p:nvSpPr>
          <p:spPr>
            <a:xfrm>
              <a:off x="6386148" y="4665677"/>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8"/>
            <p:cNvSpPr/>
            <p:nvPr/>
          </p:nvSpPr>
          <p:spPr>
            <a:xfrm>
              <a:off x="6337521"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8"/>
            <p:cNvSpPr/>
            <p:nvPr/>
          </p:nvSpPr>
          <p:spPr>
            <a:xfrm>
              <a:off x="6281950"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
            <p:cNvSpPr/>
            <p:nvPr/>
          </p:nvSpPr>
          <p:spPr>
            <a:xfrm>
              <a:off x="6219430" y="4665677"/>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
            <p:cNvSpPr/>
            <p:nvPr/>
          </p:nvSpPr>
          <p:spPr>
            <a:xfrm>
              <a:off x="705996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
            <p:cNvSpPr/>
            <p:nvPr/>
          </p:nvSpPr>
          <p:spPr>
            <a:xfrm>
              <a:off x="7004396"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8"/>
            <p:cNvSpPr/>
            <p:nvPr/>
          </p:nvSpPr>
          <p:spPr>
            <a:xfrm>
              <a:off x="6948824" y="4603162"/>
              <a:ext cx="55595" cy="62541"/>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8"/>
            <p:cNvSpPr/>
            <p:nvPr/>
          </p:nvSpPr>
          <p:spPr>
            <a:xfrm>
              <a:off x="6893248"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8"/>
            <p:cNvSpPr/>
            <p:nvPr/>
          </p:nvSpPr>
          <p:spPr>
            <a:xfrm>
              <a:off x="6837677"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8"/>
            <p:cNvSpPr/>
            <p:nvPr/>
          </p:nvSpPr>
          <p:spPr>
            <a:xfrm>
              <a:off x="6782101"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8"/>
            <p:cNvSpPr/>
            <p:nvPr/>
          </p:nvSpPr>
          <p:spPr>
            <a:xfrm>
              <a:off x="6719586" y="4603162"/>
              <a:ext cx="62541" cy="62541"/>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8"/>
            <p:cNvSpPr/>
            <p:nvPr/>
          </p:nvSpPr>
          <p:spPr>
            <a:xfrm>
              <a:off x="6670963" y="4603162"/>
              <a:ext cx="48644" cy="62541"/>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8"/>
            <p:cNvSpPr/>
            <p:nvPr/>
          </p:nvSpPr>
          <p:spPr>
            <a:xfrm>
              <a:off x="661538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8"/>
            <p:cNvSpPr/>
            <p:nvPr/>
          </p:nvSpPr>
          <p:spPr>
            <a:xfrm>
              <a:off x="6552862" y="4603162"/>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8"/>
            <p:cNvSpPr/>
            <p:nvPr/>
          </p:nvSpPr>
          <p:spPr>
            <a:xfrm>
              <a:off x="6504240"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8"/>
            <p:cNvSpPr/>
            <p:nvPr/>
          </p:nvSpPr>
          <p:spPr>
            <a:xfrm>
              <a:off x="6448669"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8"/>
            <p:cNvSpPr/>
            <p:nvPr/>
          </p:nvSpPr>
          <p:spPr>
            <a:xfrm>
              <a:off x="6386148" y="4603162"/>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8"/>
            <p:cNvSpPr/>
            <p:nvPr/>
          </p:nvSpPr>
          <p:spPr>
            <a:xfrm>
              <a:off x="6337521"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8"/>
            <p:cNvSpPr/>
            <p:nvPr/>
          </p:nvSpPr>
          <p:spPr>
            <a:xfrm>
              <a:off x="6281950"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8"/>
            <p:cNvSpPr/>
            <p:nvPr/>
          </p:nvSpPr>
          <p:spPr>
            <a:xfrm>
              <a:off x="6219430" y="4603162"/>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8"/>
            <p:cNvSpPr/>
            <p:nvPr/>
          </p:nvSpPr>
          <p:spPr>
            <a:xfrm>
              <a:off x="705996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8"/>
            <p:cNvSpPr/>
            <p:nvPr/>
          </p:nvSpPr>
          <p:spPr>
            <a:xfrm>
              <a:off x="7004396"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8"/>
            <p:cNvSpPr/>
            <p:nvPr/>
          </p:nvSpPr>
          <p:spPr>
            <a:xfrm>
              <a:off x="6948824" y="4554534"/>
              <a:ext cx="55595" cy="48649"/>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8"/>
            <p:cNvSpPr/>
            <p:nvPr/>
          </p:nvSpPr>
          <p:spPr>
            <a:xfrm>
              <a:off x="6893248"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8"/>
            <p:cNvSpPr/>
            <p:nvPr/>
          </p:nvSpPr>
          <p:spPr>
            <a:xfrm>
              <a:off x="6837677"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8"/>
            <p:cNvSpPr/>
            <p:nvPr/>
          </p:nvSpPr>
          <p:spPr>
            <a:xfrm>
              <a:off x="6782101"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8"/>
            <p:cNvSpPr/>
            <p:nvPr/>
          </p:nvSpPr>
          <p:spPr>
            <a:xfrm>
              <a:off x="6719586" y="4554534"/>
              <a:ext cx="62541" cy="48649"/>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8"/>
            <p:cNvSpPr/>
            <p:nvPr/>
          </p:nvSpPr>
          <p:spPr>
            <a:xfrm>
              <a:off x="6670963" y="4554534"/>
              <a:ext cx="48644" cy="48649"/>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8"/>
            <p:cNvSpPr/>
            <p:nvPr/>
          </p:nvSpPr>
          <p:spPr>
            <a:xfrm>
              <a:off x="661538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8"/>
            <p:cNvSpPr/>
            <p:nvPr/>
          </p:nvSpPr>
          <p:spPr>
            <a:xfrm>
              <a:off x="6552862" y="4554534"/>
              <a:ext cx="62552" cy="48649"/>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8"/>
            <p:cNvSpPr/>
            <p:nvPr/>
          </p:nvSpPr>
          <p:spPr>
            <a:xfrm>
              <a:off x="6504240"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8"/>
            <p:cNvSpPr/>
            <p:nvPr/>
          </p:nvSpPr>
          <p:spPr>
            <a:xfrm>
              <a:off x="6448669"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8"/>
            <p:cNvSpPr/>
            <p:nvPr/>
          </p:nvSpPr>
          <p:spPr>
            <a:xfrm>
              <a:off x="6386148" y="4554534"/>
              <a:ext cx="62546" cy="48649"/>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8"/>
            <p:cNvSpPr/>
            <p:nvPr/>
          </p:nvSpPr>
          <p:spPr>
            <a:xfrm>
              <a:off x="6337521"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8"/>
            <p:cNvSpPr/>
            <p:nvPr/>
          </p:nvSpPr>
          <p:spPr>
            <a:xfrm>
              <a:off x="6281950"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8"/>
            <p:cNvSpPr/>
            <p:nvPr/>
          </p:nvSpPr>
          <p:spPr>
            <a:xfrm>
              <a:off x="6219430" y="4554534"/>
              <a:ext cx="62546" cy="48649"/>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8"/>
            <p:cNvSpPr/>
            <p:nvPr/>
          </p:nvSpPr>
          <p:spPr>
            <a:xfrm>
              <a:off x="705996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8"/>
            <p:cNvSpPr/>
            <p:nvPr/>
          </p:nvSpPr>
          <p:spPr>
            <a:xfrm>
              <a:off x="7115543" y="477682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8"/>
            <p:cNvSpPr/>
            <p:nvPr/>
          </p:nvSpPr>
          <p:spPr>
            <a:xfrm>
              <a:off x="7115543" y="4728197"/>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8"/>
            <p:cNvSpPr/>
            <p:nvPr/>
          </p:nvSpPr>
          <p:spPr>
            <a:xfrm>
              <a:off x="7115543" y="466567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8"/>
            <p:cNvSpPr/>
            <p:nvPr/>
          </p:nvSpPr>
          <p:spPr>
            <a:xfrm>
              <a:off x="7115543" y="4610106"/>
              <a:ext cx="55595" cy="55595"/>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8"/>
            <p:cNvSpPr/>
            <p:nvPr/>
          </p:nvSpPr>
          <p:spPr>
            <a:xfrm>
              <a:off x="7115543" y="4561478"/>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8"/>
            <p:cNvSpPr/>
            <p:nvPr/>
          </p:nvSpPr>
          <p:spPr>
            <a:xfrm>
              <a:off x="7004396"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8"/>
            <p:cNvSpPr/>
            <p:nvPr/>
          </p:nvSpPr>
          <p:spPr>
            <a:xfrm>
              <a:off x="6948824"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8"/>
            <p:cNvSpPr/>
            <p:nvPr/>
          </p:nvSpPr>
          <p:spPr>
            <a:xfrm>
              <a:off x="6893248"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8"/>
            <p:cNvSpPr/>
            <p:nvPr/>
          </p:nvSpPr>
          <p:spPr>
            <a:xfrm>
              <a:off x="6837677"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8"/>
            <p:cNvSpPr/>
            <p:nvPr/>
          </p:nvSpPr>
          <p:spPr>
            <a:xfrm>
              <a:off x="6782101"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8"/>
            <p:cNvSpPr/>
            <p:nvPr/>
          </p:nvSpPr>
          <p:spPr>
            <a:xfrm>
              <a:off x="6719586" y="4498958"/>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8"/>
            <p:cNvSpPr/>
            <p:nvPr/>
          </p:nvSpPr>
          <p:spPr>
            <a:xfrm>
              <a:off x="6670963" y="4498958"/>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8"/>
            <p:cNvSpPr/>
            <p:nvPr/>
          </p:nvSpPr>
          <p:spPr>
            <a:xfrm>
              <a:off x="661538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8"/>
            <p:cNvSpPr/>
            <p:nvPr/>
          </p:nvSpPr>
          <p:spPr>
            <a:xfrm>
              <a:off x="6552862" y="4498958"/>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8"/>
            <p:cNvSpPr/>
            <p:nvPr/>
          </p:nvSpPr>
          <p:spPr>
            <a:xfrm>
              <a:off x="6504240"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8"/>
            <p:cNvSpPr/>
            <p:nvPr/>
          </p:nvSpPr>
          <p:spPr>
            <a:xfrm>
              <a:off x="6448669"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8"/>
            <p:cNvSpPr/>
            <p:nvPr/>
          </p:nvSpPr>
          <p:spPr>
            <a:xfrm>
              <a:off x="6386148" y="4498958"/>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8"/>
            <p:cNvSpPr/>
            <p:nvPr/>
          </p:nvSpPr>
          <p:spPr>
            <a:xfrm>
              <a:off x="6337521"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8"/>
            <p:cNvSpPr/>
            <p:nvPr/>
          </p:nvSpPr>
          <p:spPr>
            <a:xfrm>
              <a:off x="6281950"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8"/>
            <p:cNvSpPr/>
            <p:nvPr/>
          </p:nvSpPr>
          <p:spPr>
            <a:xfrm>
              <a:off x="6219430" y="4498958"/>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8"/>
            <p:cNvSpPr/>
            <p:nvPr/>
          </p:nvSpPr>
          <p:spPr>
            <a:xfrm>
              <a:off x="6552862" y="4436437"/>
              <a:ext cx="62552" cy="62546"/>
            </a:xfrm>
            <a:custGeom>
              <a:avLst/>
              <a:gdLst/>
              <a:ahLst/>
              <a:cxnLst/>
              <a:rect l="l" t="t" r="r" b="b"/>
              <a:pathLst>
                <a:path w="12247" h="12246" extrusionOk="0">
                  <a:moveTo>
                    <a:pt x="1" y="1"/>
                  </a:moveTo>
                  <a:lnTo>
                    <a:pt x="1" y="12246"/>
                  </a:lnTo>
                  <a:lnTo>
                    <a:pt x="12247" y="12246"/>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8"/>
            <p:cNvSpPr/>
            <p:nvPr/>
          </p:nvSpPr>
          <p:spPr>
            <a:xfrm>
              <a:off x="6504240"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8"/>
            <p:cNvSpPr/>
            <p:nvPr/>
          </p:nvSpPr>
          <p:spPr>
            <a:xfrm>
              <a:off x="6448669"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8"/>
            <p:cNvSpPr/>
            <p:nvPr/>
          </p:nvSpPr>
          <p:spPr>
            <a:xfrm>
              <a:off x="6386148" y="4436437"/>
              <a:ext cx="62546" cy="62546"/>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8"/>
            <p:cNvSpPr/>
            <p:nvPr/>
          </p:nvSpPr>
          <p:spPr>
            <a:xfrm>
              <a:off x="6337521"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8"/>
            <p:cNvSpPr/>
            <p:nvPr/>
          </p:nvSpPr>
          <p:spPr>
            <a:xfrm>
              <a:off x="6281950"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8"/>
            <p:cNvSpPr/>
            <p:nvPr/>
          </p:nvSpPr>
          <p:spPr>
            <a:xfrm>
              <a:off x="6219430" y="4436437"/>
              <a:ext cx="62546" cy="62546"/>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8"/>
            <p:cNvSpPr/>
            <p:nvPr/>
          </p:nvSpPr>
          <p:spPr>
            <a:xfrm>
              <a:off x="6552862" y="4387810"/>
              <a:ext cx="62552" cy="48649"/>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8"/>
            <p:cNvSpPr/>
            <p:nvPr/>
          </p:nvSpPr>
          <p:spPr>
            <a:xfrm>
              <a:off x="6504240"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8"/>
            <p:cNvSpPr/>
            <p:nvPr/>
          </p:nvSpPr>
          <p:spPr>
            <a:xfrm>
              <a:off x="6448669"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8"/>
            <p:cNvSpPr/>
            <p:nvPr/>
          </p:nvSpPr>
          <p:spPr>
            <a:xfrm>
              <a:off x="6386148" y="4387810"/>
              <a:ext cx="62546" cy="48649"/>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8"/>
            <p:cNvSpPr/>
            <p:nvPr/>
          </p:nvSpPr>
          <p:spPr>
            <a:xfrm>
              <a:off x="6337521"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8"/>
            <p:cNvSpPr/>
            <p:nvPr/>
          </p:nvSpPr>
          <p:spPr>
            <a:xfrm>
              <a:off x="6281950"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8"/>
            <p:cNvSpPr/>
            <p:nvPr/>
          </p:nvSpPr>
          <p:spPr>
            <a:xfrm>
              <a:off x="6219430" y="4387810"/>
              <a:ext cx="62546" cy="48649"/>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8"/>
            <p:cNvSpPr/>
            <p:nvPr/>
          </p:nvSpPr>
          <p:spPr>
            <a:xfrm>
              <a:off x="6163859" y="4387810"/>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8"/>
            <p:cNvSpPr/>
            <p:nvPr/>
          </p:nvSpPr>
          <p:spPr>
            <a:xfrm>
              <a:off x="6163859" y="4450330"/>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8"/>
            <p:cNvSpPr/>
            <p:nvPr/>
          </p:nvSpPr>
          <p:spPr>
            <a:xfrm>
              <a:off x="6163859"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8"/>
            <p:cNvSpPr/>
            <p:nvPr/>
          </p:nvSpPr>
          <p:spPr>
            <a:xfrm>
              <a:off x="6163859" y="4554534"/>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8"/>
            <p:cNvSpPr/>
            <p:nvPr/>
          </p:nvSpPr>
          <p:spPr>
            <a:xfrm>
              <a:off x="6163859" y="4610106"/>
              <a:ext cx="55595" cy="55595"/>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8"/>
            <p:cNvSpPr/>
            <p:nvPr/>
          </p:nvSpPr>
          <p:spPr>
            <a:xfrm>
              <a:off x="6163859"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8"/>
            <p:cNvSpPr/>
            <p:nvPr/>
          </p:nvSpPr>
          <p:spPr>
            <a:xfrm>
              <a:off x="6163859" y="4721253"/>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8"/>
            <p:cNvSpPr/>
            <p:nvPr/>
          </p:nvSpPr>
          <p:spPr>
            <a:xfrm>
              <a:off x="6163859" y="4776825"/>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8"/>
            <p:cNvSpPr/>
            <p:nvPr/>
          </p:nvSpPr>
          <p:spPr>
            <a:xfrm>
              <a:off x="6552862" y="4325295"/>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8"/>
            <p:cNvSpPr/>
            <p:nvPr/>
          </p:nvSpPr>
          <p:spPr>
            <a:xfrm>
              <a:off x="6504240"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8"/>
            <p:cNvSpPr/>
            <p:nvPr/>
          </p:nvSpPr>
          <p:spPr>
            <a:xfrm>
              <a:off x="6448669"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8"/>
            <p:cNvSpPr/>
            <p:nvPr/>
          </p:nvSpPr>
          <p:spPr>
            <a:xfrm>
              <a:off x="6386148" y="4325295"/>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8"/>
            <p:cNvSpPr/>
            <p:nvPr/>
          </p:nvSpPr>
          <p:spPr>
            <a:xfrm>
              <a:off x="6337521"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8"/>
            <p:cNvSpPr/>
            <p:nvPr/>
          </p:nvSpPr>
          <p:spPr>
            <a:xfrm>
              <a:off x="6281950"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8"/>
            <p:cNvSpPr/>
            <p:nvPr/>
          </p:nvSpPr>
          <p:spPr>
            <a:xfrm>
              <a:off x="6219430" y="4325295"/>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 name="Google Shape;1117;p8"/>
          <p:cNvSpPr/>
          <p:nvPr/>
        </p:nvSpPr>
        <p:spPr>
          <a:xfrm>
            <a:off x="319350" y="243900"/>
            <a:ext cx="8505300" cy="46557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8"/>
          <p:cNvSpPr txBox="1">
            <a:spLocks noGrp="1"/>
          </p:cNvSpPr>
          <p:nvPr>
            <p:ph type="title"/>
          </p:nvPr>
        </p:nvSpPr>
        <p:spPr>
          <a:xfrm>
            <a:off x="1812600" y="1266825"/>
            <a:ext cx="5518800" cy="260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1119" name="Google Shape;1119;p8"/>
          <p:cNvGrpSpPr/>
          <p:nvPr/>
        </p:nvGrpSpPr>
        <p:grpSpPr>
          <a:xfrm>
            <a:off x="7398069" y="2977147"/>
            <a:ext cx="1128443" cy="564218"/>
            <a:chOff x="311697" y="-12"/>
            <a:chExt cx="4437449" cy="2218709"/>
          </a:xfrm>
        </p:grpSpPr>
        <p:sp>
          <p:nvSpPr>
            <p:cNvPr id="1120" name="Google Shape;1120;p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8"/>
          <p:cNvGrpSpPr/>
          <p:nvPr/>
        </p:nvGrpSpPr>
        <p:grpSpPr>
          <a:xfrm>
            <a:off x="560813" y="539503"/>
            <a:ext cx="1443946" cy="721968"/>
            <a:chOff x="311697" y="-12"/>
            <a:chExt cx="4437449" cy="2218709"/>
          </a:xfrm>
        </p:grpSpPr>
        <p:sp>
          <p:nvSpPr>
            <p:cNvPr id="1450" name="Google Shape;1450;p8"/>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8"/>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8"/>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8"/>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8"/>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8"/>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8"/>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8"/>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8"/>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8"/>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8"/>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8"/>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8"/>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8"/>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8"/>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8"/>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8"/>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8"/>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8"/>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8"/>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8"/>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8"/>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8"/>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8"/>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8"/>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8"/>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8"/>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8"/>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8"/>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8"/>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8"/>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8"/>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8"/>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8"/>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8"/>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8"/>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8"/>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8"/>
          <p:cNvGrpSpPr/>
          <p:nvPr/>
        </p:nvGrpSpPr>
        <p:grpSpPr>
          <a:xfrm>
            <a:off x="4103916" y="1106508"/>
            <a:ext cx="264001" cy="226285"/>
            <a:chOff x="753950" y="238125"/>
            <a:chExt cx="6111125" cy="5238075"/>
          </a:xfrm>
        </p:grpSpPr>
        <p:sp>
          <p:nvSpPr>
            <p:cNvPr id="1780" name="Google Shape;1780;p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8"/>
          <p:cNvGrpSpPr/>
          <p:nvPr/>
        </p:nvGrpSpPr>
        <p:grpSpPr>
          <a:xfrm>
            <a:off x="4439996" y="1106508"/>
            <a:ext cx="264001" cy="226285"/>
            <a:chOff x="753950" y="238125"/>
            <a:chExt cx="6111125" cy="5238075"/>
          </a:xfrm>
        </p:grpSpPr>
        <p:sp>
          <p:nvSpPr>
            <p:cNvPr id="1808" name="Google Shape;1808;p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8"/>
          <p:cNvGrpSpPr/>
          <p:nvPr/>
        </p:nvGrpSpPr>
        <p:grpSpPr>
          <a:xfrm>
            <a:off x="4776076" y="1106508"/>
            <a:ext cx="264001" cy="226285"/>
            <a:chOff x="753950" y="238125"/>
            <a:chExt cx="6111125" cy="5238075"/>
          </a:xfrm>
        </p:grpSpPr>
        <p:sp>
          <p:nvSpPr>
            <p:cNvPr id="1836" name="Google Shape;1836;p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63"/>
        <p:cNvGrpSpPr/>
        <p:nvPr/>
      </p:nvGrpSpPr>
      <p:grpSpPr>
        <a:xfrm>
          <a:off x="0" y="0"/>
          <a:ext cx="0" cy="0"/>
          <a:chOff x="0" y="0"/>
          <a:chExt cx="0" cy="0"/>
        </a:xfrm>
      </p:grpSpPr>
      <p:sp>
        <p:nvSpPr>
          <p:cNvPr id="1864" name="Google Shape;1864;p9"/>
          <p:cNvSpPr txBox="1">
            <a:spLocks noGrp="1"/>
          </p:cNvSpPr>
          <p:nvPr>
            <p:ph type="subTitle" idx="1"/>
          </p:nvPr>
        </p:nvSpPr>
        <p:spPr>
          <a:xfrm>
            <a:off x="4090675" y="633550"/>
            <a:ext cx="3101700" cy="123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600"/>
              <a:buFont typeface="Orbitron"/>
              <a:buNone/>
              <a:defRPr sz="1600" b="1">
                <a:latin typeface="Orbitron"/>
                <a:ea typeface="Orbitron"/>
                <a:cs typeface="Orbitron"/>
                <a:sym typeface="Orbitron"/>
              </a:defRPr>
            </a:lvl1pPr>
            <a:lvl2pPr lvl="1" rtl="0">
              <a:lnSpc>
                <a:spcPct val="100000"/>
              </a:lnSpc>
              <a:spcBef>
                <a:spcPts val="0"/>
              </a:spcBef>
              <a:spcAft>
                <a:spcPts val="0"/>
              </a:spcAft>
              <a:buSzPts val="1600"/>
              <a:buFont typeface="Orbitron"/>
              <a:buNone/>
              <a:defRPr sz="1600" b="1">
                <a:latin typeface="Orbitron"/>
                <a:ea typeface="Orbitron"/>
                <a:cs typeface="Orbitron"/>
                <a:sym typeface="Orbitron"/>
              </a:defRPr>
            </a:lvl2pPr>
            <a:lvl3pPr lvl="2" rtl="0">
              <a:lnSpc>
                <a:spcPct val="100000"/>
              </a:lnSpc>
              <a:spcBef>
                <a:spcPts val="0"/>
              </a:spcBef>
              <a:spcAft>
                <a:spcPts val="0"/>
              </a:spcAft>
              <a:buSzPts val="1600"/>
              <a:buFont typeface="Orbitron"/>
              <a:buNone/>
              <a:defRPr sz="1600" b="1">
                <a:latin typeface="Orbitron"/>
                <a:ea typeface="Orbitron"/>
                <a:cs typeface="Orbitron"/>
                <a:sym typeface="Orbitron"/>
              </a:defRPr>
            </a:lvl3pPr>
            <a:lvl4pPr lvl="3" rtl="0">
              <a:lnSpc>
                <a:spcPct val="100000"/>
              </a:lnSpc>
              <a:spcBef>
                <a:spcPts val="0"/>
              </a:spcBef>
              <a:spcAft>
                <a:spcPts val="0"/>
              </a:spcAft>
              <a:buSzPts val="1600"/>
              <a:buFont typeface="Orbitron"/>
              <a:buNone/>
              <a:defRPr sz="1600" b="1">
                <a:latin typeface="Orbitron"/>
                <a:ea typeface="Orbitron"/>
                <a:cs typeface="Orbitron"/>
                <a:sym typeface="Orbitron"/>
              </a:defRPr>
            </a:lvl4pPr>
            <a:lvl5pPr lvl="4" rtl="0">
              <a:lnSpc>
                <a:spcPct val="100000"/>
              </a:lnSpc>
              <a:spcBef>
                <a:spcPts val="0"/>
              </a:spcBef>
              <a:spcAft>
                <a:spcPts val="0"/>
              </a:spcAft>
              <a:buSzPts val="1600"/>
              <a:buFont typeface="Orbitron"/>
              <a:buNone/>
              <a:defRPr sz="1600" b="1">
                <a:latin typeface="Orbitron"/>
                <a:ea typeface="Orbitron"/>
                <a:cs typeface="Orbitron"/>
                <a:sym typeface="Orbitron"/>
              </a:defRPr>
            </a:lvl5pPr>
            <a:lvl6pPr lvl="5" rtl="0">
              <a:lnSpc>
                <a:spcPct val="100000"/>
              </a:lnSpc>
              <a:spcBef>
                <a:spcPts val="0"/>
              </a:spcBef>
              <a:spcAft>
                <a:spcPts val="0"/>
              </a:spcAft>
              <a:buSzPts val="1600"/>
              <a:buFont typeface="Orbitron"/>
              <a:buNone/>
              <a:defRPr sz="1600" b="1">
                <a:latin typeface="Orbitron"/>
                <a:ea typeface="Orbitron"/>
                <a:cs typeface="Orbitron"/>
                <a:sym typeface="Orbitron"/>
              </a:defRPr>
            </a:lvl6pPr>
            <a:lvl7pPr lvl="6" rtl="0">
              <a:lnSpc>
                <a:spcPct val="100000"/>
              </a:lnSpc>
              <a:spcBef>
                <a:spcPts val="0"/>
              </a:spcBef>
              <a:spcAft>
                <a:spcPts val="0"/>
              </a:spcAft>
              <a:buSzPts val="1600"/>
              <a:buFont typeface="Orbitron"/>
              <a:buNone/>
              <a:defRPr sz="1600" b="1">
                <a:latin typeface="Orbitron"/>
                <a:ea typeface="Orbitron"/>
                <a:cs typeface="Orbitron"/>
                <a:sym typeface="Orbitron"/>
              </a:defRPr>
            </a:lvl7pPr>
            <a:lvl8pPr lvl="7" rtl="0">
              <a:lnSpc>
                <a:spcPct val="100000"/>
              </a:lnSpc>
              <a:spcBef>
                <a:spcPts val="0"/>
              </a:spcBef>
              <a:spcAft>
                <a:spcPts val="0"/>
              </a:spcAft>
              <a:buSzPts val="1600"/>
              <a:buFont typeface="Orbitron"/>
              <a:buNone/>
              <a:defRPr sz="1600" b="1">
                <a:latin typeface="Orbitron"/>
                <a:ea typeface="Orbitron"/>
                <a:cs typeface="Orbitron"/>
                <a:sym typeface="Orbitron"/>
              </a:defRPr>
            </a:lvl8pPr>
            <a:lvl9pPr lvl="8" rtl="0">
              <a:lnSpc>
                <a:spcPct val="100000"/>
              </a:lnSpc>
              <a:spcBef>
                <a:spcPts val="0"/>
              </a:spcBef>
              <a:spcAft>
                <a:spcPts val="0"/>
              </a:spcAft>
              <a:buSzPts val="1600"/>
              <a:buFont typeface="Orbitron"/>
              <a:buNone/>
              <a:defRPr sz="1600" b="1">
                <a:latin typeface="Orbitron"/>
                <a:ea typeface="Orbitron"/>
                <a:cs typeface="Orbitron"/>
                <a:sym typeface="Orbitron"/>
              </a:defRPr>
            </a:lvl9pPr>
          </a:lstStyle>
          <a:p>
            <a:endParaRPr/>
          </a:p>
        </p:txBody>
      </p:sp>
      <p:sp>
        <p:nvSpPr>
          <p:cNvPr id="1865" name="Google Shape;1865;p9"/>
          <p:cNvSpPr txBox="1">
            <a:spLocks noGrp="1"/>
          </p:cNvSpPr>
          <p:nvPr>
            <p:ph type="body" idx="2"/>
          </p:nvPr>
        </p:nvSpPr>
        <p:spPr>
          <a:xfrm>
            <a:off x="4090675" y="1964600"/>
            <a:ext cx="4291200" cy="25503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000"/>
              </a:spcBef>
              <a:spcAft>
                <a:spcPts val="0"/>
              </a:spcAft>
              <a:buSzPts val="1400"/>
              <a:buChar char="○"/>
              <a:defRPr sz="1600"/>
            </a:lvl2pPr>
            <a:lvl3pPr marL="1371600" lvl="2" indent="-317500" rtl="0">
              <a:spcBef>
                <a:spcPts val="1600"/>
              </a:spcBef>
              <a:spcAft>
                <a:spcPts val="0"/>
              </a:spcAft>
              <a:buSzPts val="1400"/>
              <a:buChar char="■"/>
              <a:defRPr sz="1600"/>
            </a:lvl3pPr>
            <a:lvl4pPr marL="1828800" lvl="3" indent="-317500" rtl="0">
              <a:spcBef>
                <a:spcPts val="1600"/>
              </a:spcBef>
              <a:spcAft>
                <a:spcPts val="0"/>
              </a:spcAft>
              <a:buSzPts val="1400"/>
              <a:buChar char="●"/>
              <a:defRPr sz="1600"/>
            </a:lvl4pPr>
            <a:lvl5pPr marL="2286000" lvl="4" indent="-317500" rtl="0">
              <a:spcBef>
                <a:spcPts val="1600"/>
              </a:spcBef>
              <a:spcAft>
                <a:spcPts val="0"/>
              </a:spcAft>
              <a:buSzPts val="1400"/>
              <a:buChar char="○"/>
              <a:defRPr sz="1600"/>
            </a:lvl5pPr>
            <a:lvl6pPr marL="2743200" lvl="5" indent="-317500" rtl="0">
              <a:spcBef>
                <a:spcPts val="1600"/>
              </a:spcBef>
              <a:spcAft>
                <a:spcPts val="0"/>
              </a:spcAft>
              <a:buSzPts val="1400"/>
              <a:buChar char="■"/>
              <a:defRPr sz="1600"/>
            </a:lvl6pPr>
            <a:lvl7pPr marL="3200400" lvl="6" indent="-317500" rtl="0">
              <a:spcBef>
                <a:spcPts val="1600"/>
              </a:spcBef>
              <a:spcAft>
                <a:spcPts val="0"/>
              </a:spcAft>
              <a:buSzPts val="1400"/>
              <a:buChar char="●"/>
              <a:defRPr sz="1600"/>
            </a:lvl7pPr>
            <a:lvl8pPr marL="3657600" lvl="7" indent="-317500" rtl="0">
              <a:spcBef>
                <a:spcPts val="1600"/>
              </a:spcBef>
              <a:spcAft>
                <a:spcPts val="0"/>
              </a:spcAft>
              <a:buSzPts val="1400"/>
              <a:buChar char="○"/>
              <a:defRPr sz="1600"/>
            </a:lvl8pPr>
            <a:lvl9pPr marL="4114800" lvl="8" indent="-317500" rtl="0">
              <a:spcBef>
                <a:spcPts val="1600"/>
              </a:spcBef>
              <a:spcAft>
                <a:spcPts val="1600"/>
              </a:spcAft>
              <a:buSzPts val="1400"/>
              <a:buChar char="■"/>
              <a:defRPr sz="1600"/>
            </a:lvl9pPr>
          </a:lstStyle>
          <a:p>
            <a:endParaRPr/>
          </a:p>
        </p:txBody>
      </p:sp>
      <p:sp>
        <p:nvSpPr>
          <p:cNvPr id="1866" name="Google Shape;1866;p9"/>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67" name="Google Shape;1867;p9"/>
          <p:cNvGrpSpPr/>
          <p:nvPr/>
        </p:nvGrpSpPr>
        <p:grpSpPr>
          <a:xfrm>
            <a:off x="0" y="4025575"/>
            <a:ext cx="3271200" cy="1302100"/>
            <a:chOff x="0" y="4025575"/>
            <a:chExt cx="3271200" cy="1302100"/>
          </a:xfrm>
        </p:grpSpPr>
        <p:sp>
          <p:nvSpPr>
            <p:cNvPr id="1868" name="Google Shape;1868;p9"/>
            <p:cNvSpPr/>
            <p:nvPr/>
          </p:nvSpPr>
          <p:spPr>
            <a:xfrm>
              <a:off x="0" y="4025575"/>
              <a:ext cx="3271200" cy="5670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9"/>
            <p:cNvSpPr/>
            <p:nvPr/>
          </p:nvSpPr>
          <p:spPr>
            <a:xfrm>
              <a:off x="0" y="4598775"/>
              <a:ext cx="3271200" cy="1557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9"/>
            <p:cNvSpPr/>
            <p:nvPr/>
          </p:nvSpPr>
          <p:spPr>
            <a:xfrm>
              <a:off x="0" y="4760675"/>
              <a:ext cx="3271200" cy="5670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9"/>
          <p:cNvGrpSpPr/>
          <p:nvPr/>
        </p:nvGrpSpPr>
        <p:grpSpPr>
          <a:xfrm>
            <a:off x="1180687" y="1797419"/>
            <a:ext cx="925262" cy="2313176"/>
            <a:chOff x="2761775" y="238125"/>
            <a:chExt cx="2094300" cy="5235800"/>
          </a:xfrm>
        </p:grpSpPr>
        <p:sp>
          <p:nvSpPr>
            <p:cNvPr id="1872" name="Google Shape;1872;p9"/>
            <p:cNvSpPr/>
            <p:nvPr/>
          </p:nvSpPr>
          <p:spPr>
            <a:xfrm>
              <a:off x="4018325" y="4845575"/>
              <a:ext cx="209425" cy="418875"/>
            </a:xfrm>
            <a:custGeom>
              <a:avLst/>
              <a:gdLst/>
              <a:ahLst/>
              <a:cxnLst/>
              <a:rect l="l" t="t" r="r" b="b"/>
              <a:pathLst>
                <a:path w="8377" h="16755" extrusionOk="0">
                  <a:moveTo>
                    <a:pt x="1" y="0"/>
                  </a:moveTo>
                  <a:lnTo>
                    <a:pt x="1" y="16755"/>
                  </a:lnTo>
                  <a:lnTo>
                    <a:pt x="8376" y="16755"/>
                  </a:lnTo>
                  <a:lnTo>
                    <a:pt x="837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9"/>
            <p:cNvSpPr/>
            <p:nvPr/>
          </p:nvSpPr>
          <p:spPr>
            <a:xfrm>
              <a:off x="3390000" y="4845575"/>
              <a:ext cx="209500" cy="418875"/>
            </a:xfrm>
            <a:custGeom>
              <a:avLst/>
              <a:gdLst/>
              <a:ahLst/>
              <a:cxnLst/>
              <a:rect l="l" t="t" r="r" b="b"/>
              <a:pathLst>
                <a:path w="8380" h="16755" extrusionOk="0">
                  <a:moveTo>
                    <a:pt x="0" y="0"/>
                  </a:moveTo>
                  <a:lnTo>
                    <a:pt x="0" y="16755"/>
                  </a:lnTo>
                  <a:lnTo>
                    <a:pt x="8380" y="16755"/>
                  </a:lnTo>
                  <a:lnTo>
                    <a:pt x="838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9"/>
            <p:cNvSpPr/>
            <p:nvPr/>
          </p:nvSpPr>
          <p:spPr>
            <a:xfrm>
              <a:off x="2761775" y="866450"/>
              <a:ext cx="2094300" cy="1675475"/>
            </a:xfrm>
            <a:custGeom>
              <a:avLst/>
              <a:gdLst/>
              <a:ahLst/>
              <a:cxnLst/>
              <a:rect l="l" t="t" r="r" b="b"/>
              <a:pathLst>
                <a:path w="83772" h="67019" extrusionOk="0">
                  <a:moveTo>
                    <a:pt x="33509" y="16755"/>
                  </a:moveTo>
                  <a:lnTo>
                    <a:pt x="33509" y="25130"/>
                  </a:lnTo>
                  <a:lnTo>
                    <a:pt x="25133" y="25130"/>
                  </a:lnTo>
                  <a:lnTo>
                    <a:pt x="25133" y="16755"/>
                  </a:lnTo>
                  <a:close/>
                  <a:moveTo>
                    <a:pt x="58642" y="16755"/>
                  </a:moveTo>
                  <a:lnTo>
                    <a:pt x="58642" y="25130"/>
                  </a:lnTo>
                  <a:lnTo>
                    <a:pt x="50263" y="25130"/>
                  </a:lnTo>
                  <a:lnTo>
                    <a:pt x="50263" y="16755"/>
                  </a:lnTo>
                  <a:close/>
                  <a:moveTo>
                    <a:pt x="50263" y="33509"/>
                  </a:moveTo>
                  <a:lnTo>
                    <a:pt x="50263" y="41885"/>
                  </a:lnTo>
                  <a:lnTo>
                    <a:pt x="33509" y="41885"/>
                  </a:lnTo>
                  <a:lnTo>
                    <a:pt x="33509" y="33509"/>
                  </a:lnTo>
                  <a:close/>
                  <a:moveTo>
                    <a:pt x="58642" y="1"/>
                  </a:moveTo>
                  <a:lnTo>
                    <a:pt x="58642" y="8376"/>
                  </a:lnTo>
                  <a:lnTo>
                    <a:pt x="8379" y="8376"/>
                  </a:lnTo>
                  <a:lnTo>
                    <a:pt x="8379" y="16755"/>
                  </a:lnTo>
                  <a:lnTo>
                    <a:pt x="0" y="16755"/>
                  </a:lnTo>
                  <a:lnTo>
                    <a:pt x="0" y="25130"/>
                  </a:lnTo>
                  <a:lnTo>
                    <a:pt x="8379" y="25130"/>
                  </a:lnTo>
                  <a:lnTo>
                    <a:pt x="8379" y="50264"/>
                  </a:lnTo>
                  <a:lnTo>
                    <a:pt x="33509" y="50264"/>
                  </a:lnTo>
                  <a:lnTo>
                    <a:pt x="33509" y="67018"/>
                  </a:lnTo>
                  <a:lnTo>
                    <a:pt x="50263" y="67018"/>
                  </a:lnTo>
                  <a:lnTo>
                    <a:pt x="50263" y="50264"/>
                  </a:lnTo>
                  <a:lnTo>
                    <a:pt x="75396" y="50264"/>
                  </a:lnTo>
                  <a:lnTo>
                    <a:pt x="75396" y="25130"/>
                  </a:lnTo>
                  <a:lnTo>
                    <a:pt x="83771" y="25130"/>
                  </a:lnTo>
                  <a:lnTo>
                    <a:pt x="83771" y="16755"/>
                  </a:lnTo>
                  <a:lnTo>
                    <a:pt x="75396" y="16755"/>
                  </a:lnTo>
                  <a:lnTo>
                    <a:pt x="75396" y="8376"/>
                  </a:lnTo>
                  <a:lnTo>
                    <a:pt x="67017" y="8376"/>
                  </a:lnTo>
                  <a:lnTo>
                    <a:pt x="670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9"/>
            <p:cNvSpPr/>
            <p:nvPr/>
          </p:nvSpPr>
          <p:spPr>
            <a:xfrm>
              <a:off x="2971250" y="2332400"/>
              <a:ext cx="1675450" cy="1466100"/>
            </a:xfrm>
            <a:custGeom>
              <a:avLst/>
              <a:gdLst/>
              <a:ahLst/>
              <a:cxnLst/>
              <a:rect l="l" t="t" r="r" b="b"/>
              <a:pathLst>
                <a:path w="67018" h="58644" extrusionOk="0">
                  <a:moveTo>
                    <a:pt x="0" y="1"/>
                  </a:moveTo>
                  <a:lnTo>
                    <a:pt x="0" y="16755"/>
                  </a:lnTo>
                  <a:lnTo>
                    <a:pt x="8375" y="16755"/>
                  </a:lnTo>
                  <a:lnTo>
                    <a:pt x="8375" y="58643"/>
                  </a:lnTo>
                  <a:lnTo>
                    <a:pt x="58638" y="58643"/>
                  </a:lnTo>
                  <a:lnTo>
                    <a:pt x="58638" y="16755"/>
                  </a:lnTo>
                  <a:lnTo>
                    <a:pt x="67017" y="16755"/>
                  </a:lnTo>
                  <a:lnTo>
                    <a:pt x="67017" y="1"/>
                  </a:lnTo>
                  <a:lnTo>
                    <a:pt x="41884" y="1"/>
                  </a:lnTo>
                  <a:lnTo>
                    <a:pt x="41884" y="8380"/>
                  </a:lnTo>
                  <a:lnTo>
                    <a:pt x="25130" y="8380"/>
                  </a:lnTo>
                  <a:lnTo>
                    <a:pt x="2513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9"/>
            <p:cNvSpPr/>
            <p:nvPr/>
          </p:nvSpPr>
          <p:spPr>
            <a:xfrm>
              <a:off x="4018325" y="1285300"/>
              <a:ext cx="209425" cy="209425"/>
            </a:xfrm>
            <a:custGeom>
              <a:avLst/>
              <a:gdLst/>
              <a:ahLst/>
              <a:cxnLst/>
              <a:rect l="l" t="t" r="r" b="b"/>
              <a:pathLst>
                <a:path w="8377" h="8377" extrusionOk="0">
                  <a:moveTo>
                    <a:pt x="1" y="1"/>
                  </a:moveTo>
                  <a:lnTo>
                    <a:pt x="1" y="8376"/>
                  </a:lnTo>
                  <a:lnTo>
                    <a:pt x="8376" y="8376"/>
                  </a:lnTo>
                  <a:lnTo>
                    <a:pt x="83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9"/>
            <p:cNvSpPr/>
            <p:nvPr/>
          </p:nvSpPr>
          <p:spPr>
            <a:xfrm>
              <a:off x="3390000" y="1285300"/>
              <a:ext cx="209500" cy="209425"/>
            </a:xfrm>
            <a:custGeom>
              <a:avLst/>
              <a:gdLst/>
              <a:ahLst/>
              <a:cxnLst/>
              <a:rect l="l" t="t" r="r" b="b"/>
              <a:pathLst>
                <a:path w="8380" h="8377" extrusionOk="0">
                  <a:moveTo>
                    <a:pt x="0" y="1"/>
                  </a:moveTo>
                  <a:lnTo>
                    <a:pt x="0" y="8376"/>
                  </a:lnTo>
                  <a:lnTo>
                    <a:pt x="8380" y="8376"/>
                  </a:lnTo>
                  <a:lnTo>
                    <a:pt x="83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9"/>
            <p:cNvSpPr/>
            <p:nvPr/>
          </p:nvSpPr>
          <p:spPr>
            <a:xfrm>
              <a:off x="3599475" y="1704075"/>
              <a:ext cx="418875" cy="209500"/>
            </a:xfrm>
            <a:custGeom>
              <a:avLst/>
              <a:gdLst/>
              <a:ahLst/>
              <a:cxnLst/>
              <a:rect l="l" t="t" r="r" b="b"/>
              <a:pathLst>
                <a:path w="16755" h="8380" extrusionOk="0">
                  <a:moveTo>
                    <a:pt x="1" y="0"/>
                  </a:moveTo>
                  <a:lnTo>
                    <a:pt x="1" y="8380"/>
                  </a:lnTo>
                  <a:lnTo>
                    <a:pt x="16755" y="8380"/>
                  </a:lnTo>
                  <a:lnTo>
                    <a:pt x="16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9"/>
            <p:cNvSpPr/>
            <p:nvPr/>
          </p:nvSpPr>
          <p:spPr>
            <a:xfrm>
              <a:off x="4437200" y="2751275"/>
              <a:ext cx="209500" cy="1466075"/>
            </a:xfrm>
            <a:custGeom>
              <a:avLst/>
              <a:gdLst/>
              <a:ahLst/>
              <a:cxnLst/>
              <a:rect l="l" t="t" r="r" b="b"/>
              <a:pathLst>
                <a:path w="8380" h="58643" extrusionOk="0">
                  <a:moveTo>
                    <a:pt x="0" y="0"/>
                  </a:moveTo>
                  <a:lnTo>
                    <a:pt x="0" y="41888"/>
                  </a:lnTo>
                  <a:lnTo>
                    <a:pt x="0" y="50264"/>
                  </a:lnTo>
                  <a:lnTo>
                    <a:pt x="0" y="58643"/>
                  </a:lnTo>
                  <a:lnTo>
                    <a:pt x="8379" y="58643"/>
                  </a:lnTo>
                  <a:lnTo>
                    <a:pt x="83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9"/>
            <p:cNvSpPr/>
            <p:nvPr/>
          </p:nvSpPr>
          <p:spPr>
            <a:xfrm>
              <a:off x="2971250" y="2751275"/>
              <a:ext cx="209400" cy="1466075"/>
            </a:xfrm>
            <a:custGeom>
              <a:avLst/>
              <a:gdLst/>
              <a:ahLst/>
              <a:cxnLst/>
              <a:rect l="l" t="t" r="r" b="b"/>
              <a:pathLst>
                <a:path w="8376" h="58643" extrusionOk="0">
                  <a:moveTo>
                    <a:pt x="0" y="0"/>
                  </a:moveTo>
                  <a:lnTo>
                    <a:pt x="0" y="58643"/>
                  </a:lnTo>
                  <a:lnTo>
                    <a:pt x="8375" y="58643"/>
                  </a:lnTo>
                  <a:lnTo>
                    <a:pt x="8375" y="50264"/>
                  </a:lnTo>
                  <a:lnTo>
                    <a:pt x="8375" y="41888"/>
                  </a:lnTo>
                  <a:lnTo>
                    <a:pt x="837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9"/>
            <p:cNvSpPr/>
            <p:nvPr/>
          </p:nvSpPr>
          <p:spPr>
            <a:xfrm>
              <a:off x="4018325" y="5264425"/>
              <a:ext cx="418900" cy="209500"/>
            </a:xfrm>
            <a:custGeom>
              <a:avLst/>
              <a:gdLst/>
              <a:ahLst/>
              <a:cxnLst/>
              <a:rect l="l" t="t" r="r" b="b"/>
              <a:pathLst>
                <a:path w="16756" h="8380" extrusionOk="0">
                  <a:moveTo>
                    <a:pt x="1" y="1"/>
                  </a:moveTo>
                  <a:lnTo>
                    <a:pt x="1" y="8380"/>
                  </a:lnTo>
                  <a:lnTo>
                    <a:pt x="16755" y="8380"/>
                  </a:lnTo>
                  <a:lnTo>
                    <a:pt x="1675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9"/>
            <p:cNvSpPr/>
            <p:nvPr/>
          </p:nvSpPr>
          <p:spPr>
            <a:xfrm>
              <a:off x="3180625" y="5264425"/>
              <a:ext cx="418875" cy="209500"/>
            </a:xfrm>
            <a:custGeom>
              <a:avLst/>
              <a:gdLst/>
              <a:ahLst/>
              <a:cxnLst/>
              <a:rect l="l" t="t" r="r" b="b"/>
              <a:pathLst>
                <a:path w="16755" h="8380" extrusionOk="0">
                  <a:moveTo>
                    <a:pt x="0" y="1"/>
                  </a:moveTo>
                  <a:lnTo>
                    <a:pt x="0" y="8380"/>
                  </a:lnTo>
                  <a:lnTo>
                    <a:pt x="16755" y="8380"/>
                  </a:lnTo>
                  <a:lnTo>
                    <a:pt x="1675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9"/>
            <p:cNvSpPr/>
            <p:nvPr/>
          </p:nvSpPr>
          <p:spPr>
            <a:xfrm>
              <a:off x="2761775" y="238125"/>
              <a:ext cx="2094300" cy="1047200"/>
            </a:xfrm>
            <a:custGeom>
              <a:avLst/>
              <a:gdLst/>
              <a:ahLst/>
              <a:cxnLst/>
              <a:rect l="l" t="t" r="r" b="b"/>
              <a:pathLst>
                <a:path w="83772" h="41888" extrusionOk="0">
                  <a:moveTo>
                    <a:pt x="16754" y="0"/>
                  </a:moveTo>
                  <a:lnTo>
                    <a:pt x="16754" y="8379"/>
                  </a:lnTo>
                  <a:lnTo>
                    <a:pt x="8379" y="8379"/>
                  </a:lnTo>
                  <a:lnTo>
                    <a:pt x="8379" y="16754"/>
                  </a:lnTo>
                  <a:lnTo>
                    <a:pt x="0" y="16754"/>
                  </a:lnTo>
                  <a:lnTo>
                    <a:pt x="0" y="25134"/>
                  </a:lnTo>
                  <a:lnTo>
                    <a:pt x="0" y="33509"/>
                  </a:lnTo>
                  <a:lnTo>
                    <a:pt x="0" y="41888"/>
                  </a:lnTo>
                  <a:lnTo>
                    <a:pt x="8379" y="41888"/>
                  </a:lnTo>
                  <a:lnTo>
                    <a:pt x="8379" y="33509"/>
                  </a:lnTo>
                  <a:lnTo>
                    <a:pt x="58642" y="33509"/>
                  </a:lnTo>
                  <a:lnTo>
                    <a:pt x="58642" y="25134"/>
                  </a:lnTo>
                  <a:lnTo>
                    <a:pt x="67017" y="25134"/>
                  </a:lnTo>
                  <a:lnTo>
                    <a:pt x="67017" y="33509"/>
                  </a:lnTo>
                  <a:lnTo>
                    <a:pt x="75396" y="33509"/>
                  </a:lnTo>
                  <a:lnTo>
                    <a:pt x="75396" y="41888"/>
                  </a:lnTo>
                  <a:lnTo>
                    <a:pt x="83771" y="41888"/>
                  </a:lnTo>
                  <a:lnTo>
                    <a:pt x="83771" y="33509"/>
                  </a:lnTo>
                  <a:lnTo>
                    <a:pt x="83771" y="25134"/>
                  </a:lnTo>
                  <a:lnTo>
                    <a:pt x="83771" y="16754"/>
                  </a:lnTo>
                  <a:lnTo>
                    <a:pt x="75396" y="16754"/>
                  </a:lnTo>
                  <a:lnTo>
                    <a:pt x="75396" y="8379"/>
                  </a:lnTo>
                  <a:lnTo>
                    <a:pt x="67017" y="8379"/>
                  </a:lnTo>
                  <a:lnTo>
                    <a:pt x="670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9"/>
            <p:cNvSpPr/>
            <p:nvPr/>
          </p:nvSpPr>
          <p:spPr>
            <a:xfrm>
              <a:off x="3180625" y="3798475"/>
              <a:ext cx="1256600" cy="1047125"/>
            </a:xfrm>
            <a:custGeom>
              <a:avLst/>
              <a:gdLst/>
              <a:ahLst/>
              <a:cxnLst/>
              <a:rect l="l" t="t" r="r" b="b"/>
              <a:pathLst>
                <a:path w="50264" h="41885" extrusionOk="0">
                  <a:moveTo>
                    <a:pt x="0" y="0"/>
                  </a:moveTo>
                  <a:lnTo>
                    <a:pt x="0" y="8376"/>
                  </a:lnTo>
                  <a:lnTo>
                    <a:pt x="0" y="16755"/>
                  </a:lnTo>
                  <a:lnTo>
                    <a:pt x="0" y="41884"/>
                  </a:lnTo>
                  <a:lnTo>
                    <a:pt x="16755" y="41884"/>
                  </a:lnTo>
                  <a:lnTo>
                    <a:pt x="16755" y="16755"/>
                  </a:lnTo>
                  <a:lnTo>
                    <a:pt x="33509" y="16755"/>
                  </a:lnTo>
                  <a:lnTo>
                    <a:pt x="33509" y="41884"/>
                  </a:lnTo>
                  <a:lnTo>
                    <a:pt x="50263" y="41884"/>
                  </a:lnTo>
                  <a:lnTo>
                    <a:pt x="50263" y="16755"/>
                  </a:lnTo>
                  <a:lnTo>
                    <a:pt x="50263" y="8376"/>
                  </a:lnTo>
                  <a:lnTo>
                    <a:pt x="5026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9"/>
            <p:cNvSpPr/>
            <p:nvPr/>
          </p:nvSpPr>
          <p:spPr>
            <a:xfrm>
              <a:off x="2761775" y="1494700"/>
              <a:ext cx="209400" cy="209400"/>
            </a:xfrm>
            <a:custGeom>
              <a:avLst/>
              <a:gdLst/>
              <a:ahLst/>
              <a:cxnLst/>
              <a:rect l="l" t="t" r="r" b="b"/>
              <a:pathLst>
                <a:path w="8376" h="8376" extrusionOk="0">
                  <a:moveTo>
                    <a:pt x="0" y="0"/>
                  </a:moveTo>
                  <a:lnTo>
                    <a:pt x="0" y="8375"/>
                  </a:lnTo>
                  <a:lnTo>
                    <a:pt x="8375" y="8375"/>
                  </a:lnTo>
                  <a:lnTo>
                    <a:pt x="83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9"/>
            <p:cNvSpPr/>
            <p:nvPr/>
          </p:nvSpPr>
          <p:spPr>
            <a:xfrm>
              <a:off x="4646675" y="1494700"/>
              <a:ext cx="209400" cy="209400"/>
            </a:xfrm>
            <a:custGeom>
              <a:avLst/>
              <a:gdLst/>
              <a:ahLst/>
              <a:cxnLst/>
              <a:rect l="l" t="t" r="r" b="b"/>
              <a:pathLst>
                <a:path w="8376" h="8376" extrusionOk="0">
                  <a:moveTo>
                    <a:pt x="0" y="0"/>
                  </a:moveTo>
                  <a:lnTo>
                    <a:pt x="0" y="8375"/>
                  </a:lnTo>
                  <a:lnTo>
                    <a:pt x="8375" y="8375"/>
                  </a:lnTo>
                  <a:lnTo>
                    <a:pt x="83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ITLE_AND_BODY_1">
    <p:spTree>
      <p:nvGrpSpPr>
        <p:cNvPr id="1" name="Shape 1894"/>
        <p:cNvGrpSpPr/>
        <p:nvPr/>
      </p:nvGrpSpPr>
      <p:grpSpPr>
        <a:xfrm>
          <a:off x="0" y="0"/>
          <a:ext cx="0" cy="0"/>
          <a:chOff x="0" y="0"/>
          <a:chExt cx="0" cy="0"/>
        </a:xfrm>
      </p:grpSpPr>
      <p:cxnSp>
        <p:nvCxnSpPr>
          <p:cNvPr id="1895" name="Google Shape;1895;p13"/>
          <p:cNvCxnSpPr/>
          <p:nvPr/>
        </p:nvCxnSpPr>
        <p:spPr>
          <a:xfrm>
            <a:off x="1039500" y="2424889"/>
            <a:ext cx="7065000" cy="0"/>
          </a:xfrm>
          <a:prstGeom prst="straightConnector1">
            <a:avLst/>
          </a:prstGeom>
          <a:noFill/>
          <a:ln w="28575" cap="flat" cmpd="sng">
            <a:solidFill>
              <a:schemeClr val="accent1"/>
            </a:solidFill>
            <a:prstDash val="solid"/>
            <a:round/>
            <a:headEnd type="none" w="med" len="med"/>
            <a:tailEnd type="none" w="med" len="med"/>
          </a:ln>
        </p:spPr>
      </p:cxnSp>
      <p:cxnSp>
        <p:nvCxnSpPr>
          <p:cNvPr id="1896" name="Google Shape;1896;p13"/>
          <p:cNvCxnSpPr/>
          <p:nvPr/>
        </p:nvCxnSpPr>
        <p:spPr>
          <a:xfrm>
            <a:off x="1039500" y="3608864"/>
            <a:ext cx="7065000" cy="0"/>
          </a:xfrm>
          <a:prstGeom prst="straightConnector1">
            <a:avLst/>
          </a:prstGeom>
          <a:noFill/>
          <a:ln w="28575" cap="flat" cmpd="sng">
            <a:solidFill>
              <a:schemeClr val="accent1"/>
            </a:solidFill>
            <a:prstDash val="solid"/>
            <a:round/>
            <a:headEnd type="none" w="med" len="med"/>
            <a:tailEnd type="none" w="med" len="med"/>
          </a:ln>
        </p:spPr>
      </p:cxnSp>
      <p:sp>
        <p:nvSpPr>
          <p:cNvPr id="1897" name="Google Shape;1897;p13"/>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None/>
              <a:defRPr sz="2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98" name="Google Shape;1898;p13"/>
          <p:cNvSpPr txBox="1">
            <a:spLocks noGrp="1"/>
          </p:cNvSpPr>
          <p:nvPr>
            <p:ph type="title" idx="2"/>
          </p:nvPr>
        </p:nvSpPr>
        <p:spPr>
          <a:xfrm>
            <a:off x="1148450" y="1397525"/>
            <a:ext cx="30888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899" name="Google Shape;1899;p13"/>
          <p:cNvSpPr txBox="1">
            <a:spLocks noGrp="1"/>
          </p:cNvSpPr>
          <p:nvPr>
            <p:ph type="subTitle" idx="1"/>
          </p:nvPr>
        </p:nvSpPr>
        <p:spPr>
          <a:xfrm>
            <a:off x="1148450" y="1657334"/>
            <a:ext cx="3088800" cy="39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00" name="Google Shape;1900;p13"/>
          <p:cNvSpPr txBox="1">
            <a:spLocks noGrp="1"/>
          </p:cNvSpPr>
          <p:nvPr>
            <p:ph type="title" idx="3"/>
          </p:nvPr>
        </p:nvSpPr>
        <p:spPr>
          <a:xfrm>
            <a:off x="1148450" y="2569096"/>
            <a:ext cx="30888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901" name="Google Shape;1901;p13"/>
          <p:cNvSpPr txBox="1">
            <a:spLocks noGrp="1"/>
          </p:cNvSpPr>
          <p:nvPr>
            <p:ph type="subTitle" idx="4"/>
          </p:nvPr>
        </p:nvSpPr>
        <p:spPr>
          <a:xfrm>
            <a:off x="1148450" y="2828905"/>
            <a:ext cx="3088800" cy="39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02" name="Google Shape;1902;p13"/>
          <p:cNvSpPr txBox="1">
            <a:spLocks noGrp="1"/>
          </p:cNvSpPr>
          <p:nvPr>
            <p:ph type="title" idx="5"/>
          </p:nvPr>
        </p:nvSpPr>
        <p:spPr>
          <a:xfrm>
            <a:off x="1148450" y="3740666"/>
            <a:ext cx="30888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903" name="Google Shape;1903;p13"/>
          <p:cNvSpPr txBox="1">
            <a:spLocks noGrp="1"/>
          </p:cNvSpPr>
          <p:nvPr>
            <p:ph type="subTitle" idx="6"/>
          </p:nvPr>
        </p:nvSpPr>
        <p:spPr>
          <a:xfrm>
            <a:off x="1148450" y="4000475"/>
            <a:ext cx="3088800" cy="63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04" name="Google Shape;1904;p13"/>
          <p:cNvSpPr txBox="1">
            <a:spLocks noGrp="1"/>
          </p:cNvSpPr>
          <p:nvPr>
            <p:ph type="title" idx="7"/>
          </p:nvPr>
        </p:nvSpPr>
        <p:spPr>
          <a:xfrm>
            <a:off x="4906750" y="1397525"/>
            <a:ext cx="30888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905" name="Google Shape;1905;p13"/>
          <p:cNvSpPr txBox="1">
            <a:spLocks noGrp="1"/>
          </p:cNvSpPr>
          <p:nvPr>
            <p:ph type="subTitle" idx="8"/>
          </p:nvPr>
        </p:nvSpPr>
        <p:spPr>
          <a:xfrm>
            <a:off x="4906750" y="1657338"/>
            <a:ext cx="3088800" cy="39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06" name="Google Shape;1906;p13"/>
          <p:cNvSpPr txBox="1">
            <a:spLocks noGrp="1"/>
          </p:cNvSpPr>
          <p:nvPr>
            <p:ph type="title" idx="9"/>
          </p:nvPr>
        </p:nvSpPr>
        <p:spPr>
          <a:xfrm>
            <a:off x="4906750" y="2569107"/>
            <a:ext cx="3088800" cy="39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907" name="Google Shape;1907;p13"/>
          <p:cNvSpPr txBox="1">
            <a:spLocks noGrp="1"/>
          </p:cNvSpPr>
          <p:nvPr>
            <p:ph type="subTitle" idx="13"/>
          </p:nvPr>
        </p:nvSpPr>
        <p:spPr>
          <a:xfrm>
            <a:off x="4906750" y="2828920"/>
            <a:ext cx="3088800" cy="39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908" name="Google Shape;1908;p13"/>
          <p:cNvGrpSpPr/>
          <p:nvPr/>
        </p:nvGrpSpPr>
        <p:grpSpPr>
          <a:xfrm>
            <a:off x="7230575" y="3501811"/>
            <a:ext cx="1540410" cy="1636035"/>
            <a:chOff x="7230575" y="3501811"/>
            <a:chExt cx="1540410" cy="1636035"/>
          </a:xfrm>
        </p:grpSpPr>
        <p:grpSp>
          <p:nvGrpSpPr>
            <p:cNvPr id="1909" name="Google Shape;1909;p13"/>
            <p:cNvGrpSpPr/>
            <p:nvPr/>
          </p:nvGrpSpPr>
          <p:grpSpPr>
            <a:xfrm>
              <a:off x="7655512" y="4362305"/>
              <a:ext cx="775528" cy="775540"/>
              <a:chOff x="7655512" y="4362305"/>
              <a:chExt cx="775528" cy="775540"/>
            </a:xfrm>
          </p:grpSpPr>
          <p:sp>
            <p:nvSpPr>
              <p:cNvPr id="1910" name="Google Shape;1910;p13"/>
              <p:cNvSpPr/>
              <p:nvPr/>
            </p:nvSpPr>
            <p:spPr>
              <a:xfrm flipH="1">
                <a:off x="7825485" y="5042204"/>
                <a:ext cx="95633" cy="95641"/>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3"/>
              <p:cNvSpPr/>
              <p:nvPr/>
            </p:nvSpPr>
            <p:spPr>
              <a:xfrm flipH="1">
                <a:off x="7921094" y="5042204"/>
                <a:ext cx="74382" cy="95641"/>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3"/>
              <p:cNvSpPr/>
              <p:nvPr/>
            </p:nvSpPr>
            <p:spPr>
              <a:xfrm flipH="1">
                <a:off x="7995449" y="5042204"/>
                <a:ext cx="85020" cy="95641"/>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3"/>
              <p:cNvSpPr/>
              <p:nvPr/>
            </p:nvSpPr>
            <p:spPr>
              <a:xfrm flipH="1">
                <a:off x="8080438" y="5042204"/>
                <a:ext cx="95649" cy="95641"/>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3"/>
              <p:cNvSpPr/>
              <p:nvPr/>
            </p:nvSpPr>
            <p:spPr>
              <a:xfrm flipH="1">
                <a:off x="7825485" y="495721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3"/>
              <p:cNvSpPr/>
              <p:nvPr/>
            </p:nvSpPr>
            <p:spPr>
              <a:xfrm flipH="1">
                <a:off x="7921094" y="495721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3"/>
              <p:cNvSpPr/>
              <p:nvPr/>
            </p:nvSpPr>
            <p:spPr>
              <a:xfrm flipH="1">
                <a:off x="7995449" y="495721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3"/>
              <p:cNvSpPr/>
              <p:nvPr/>
            </p:nvSpPr>
            <p:spPr>
              <a:xfrm flipH="1">
                <a:off x="8080438" y="495721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3"/>
              <p:cNvSpPr/>
              <p:nvPr/>
            </p:nvSpPr>
            <p:spPr>
              <a:xfrm flipH="1">
                <a:off x="7825485" y="4872228"/>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3"/>
              <p:cNvSpPr/>
              <p:nvPr/>
            </p:nvSpPr>
            <p:spPr>
              <a:xfrm flipH="1">
                <a:off x="7921094" y="4872228"/>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3"/>
              <p:cNvSpPr/>
              <p:nvPr/>
            </p:nvSpPr>
            <p:spPr>
              <a:xfrm flipH="1">
                <a:off x="7995449" y="4872228"/>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3"/>
              <p:cNvSpPr/>
              <p:nvPr/>
            </p:nvSpPr>
            <p:spPr>
              <a:xfrm flipH="1">
                <a:off x="8080438" y="4872228"/>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3"/>
              <p:cNvSpPr/>
              <p:nvPr/>
            </p:nvSpPr>
            <p:spPr>
              <a:xfrm flipH="1">
                <a:off x="7825485" y="4787235"/>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3"/>
              <p:cNvSpPr/>
              <p:nvPr/>
            </p:nvSpPr>
            <p:spPr>
              <a:xfrm flipH="1">
                <a:off x="7921094" y="4787235"/>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3"/>
              <p:cNvSpPr/>
              <p:nvPr/>
            </p:nvSpPr>
            <p:spPr>
              <a:xfrm flipH="1">
                <a:off x="7995449" y="478723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3"/>
              <p:cNvSpPr/>
              <p:nvPr/>
            </p:nvSpPr>
            <p:spPr>
              <a:xfrm flipH="1">
                <a:off x="8080438" y="4787235"/>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3"/>
              <p:cNvSpPr/>
              <p:nvPr/>
            </p:nvSpPr>
            <p:spPr>
              <a:xfrm flipH="1">
                <a:off x="7825485" y="4702251"/>
                <a:ext cx="95633" cy="85012"/>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3"/>
              <p:cNvSpPr/>
              <p:nvPr/>
            </p:nvSpPr>
            <p:spPr>
              <a:xfrm flipH="1">
                <a:off x="7921094" y="4702251"/>
                <a:ext cx="74382" cy="85012"/>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3"/>
              <p:cNvSpPr/>
              <p:nvPr/>
            </p:nvSpPr>
            <p:spPr>
              <a:xfrm flipH="1">
                <a:off x="7995449" y="4702251"/>
                <a:ext cx="85020" cy="85012"/>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3"/>
              <p:cNvSpPr/>
              <p:nvPr/>
            </p:nvSpPr>
            <p:spPr>
              <a:xfrm flipH="1">
                <a:off x="8080438" y="4702251"/>
                <a:ext cx="95649" cy="85012"/>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3"/>
              <p:cNvSpPr/>
              <p:nvPr/>
            </p:nvSpPr>
            <p:spPr>
              <a:xfrm flipH="1">
                <a:off x="7655512"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3"/>
              <p:cNvSpPr/>
              <p:nvPr/>
            </p:nvSpPr>
            <p:spPr>
              <a:xfrm flipH="1">
                <a:off x="7740496"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3"/>
              <p:cNvSpPr/>
              <p:nvPr/>
            </p:nvSpPr>
            <p:spPr>
              <a:xfrm flipH="1">
                <a:off x="7825485" y="4617267"/>
                <a:ext cx="95633" cy="85012"/>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3"/>
              <p:cNvSpPr/>
              <p:nvPr/>
            </p:nvSpPr>
            <p:spPr>
              <a:xfrm flipH="1">
                <a:off x="7921094" y="4617267"/>
                <a:ext cx="74382" cy="85012"/>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3"/>
              <p:cNvSpPr/>
              <p:nvPr/>
            </p:nvSpPr>
            <p:spPr>
              <a:xfrm flipH="1">
                <a:off x="7995449" y="4617267"/>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3"/>
              <p:cNvSpPr/>
              <p:nvPr/>
            </p:nvSpPr>
            <p:spPr>
              <a:xfrm flipH="1">
                <a:off x="8080438" y="4617267"/>
                <a:ext cx="95649" cy="85012"/>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3"/>
              <p:cNvSpPr/>
              <p:nvPr/>
            </p:nvSpPr>
            <p:spPr>
              <a:xfrm flipH="1">
                <a:off x="8176054" y="4617267"/>
                <a:ext cx="74390" cy="85012"/>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3"/>
              <p:cNvSpPr/>
              <p:nvPr/>
            </p:nvSpPr>
            <p:spPr>
              <a:xfrm flipH="1">
                <a:off x="8250417" y="4617267"/>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3"/>
              <p:cNvSpPr/>
              <p:nvPr/>
            </p:nvSpPr>
            <p:spPr>
              <a:xfrm flipH="1">
                <a:off x="8335399" y="4617267"/>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3"/>
              <p:cNvSpPr/>
              <p:nvPr/>
            </p:nvSpPr>
            <p:spPr>
              <a:xfrm flipH="1">
                <a:off x="7655512" y="4532274"/>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3"/>
              <p:cNvSpPr/>
              <p:nvPr/>
            </p:nvSpPr>
            <p:spPr>
              <a:xfrm flipH="1">
                <a:off x="7995449" y="4532274"/>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3"/>
              <p:cNvSpPr/>
              <p:nvPr/>
            </p:nvSpPr>
            <p:spPr>
              <a:xfrm flipH="1">
                <a:off x="8335399" y="4532274"/>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3"/>
              <p:cNvSpPr/>
              <p:nvPr/>
            </p:nvSpPr>
            <p:spPr>
              <a:xfrm flipH="1">
                <a:off x="7655512" y="4447290"/>
                <a:ext cx="85012" cy="85012"/>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3"/>
              <p:cNvSpPr/>
              <p:nvPr/>
            </p:nvSpPr>
            <p:spPr>
              <a:xfrm flipH="1">
                <a:off x="7995449" y="4447290"/>
                <a:ext cx="85020" cy="85012"/>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3"/>
              <p:cNvSpPr/>
              <p:nvPr/>
            </p:nvSpPr>
            <p:spPr>
              <a:xfrm flipH="1">
                <a:off x="8335399" y="4447290"/>
                <a:ext cx="95641" cy="85012"/>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3"/>
              <p:cNvSpPr/>
              <p:nvPr/>
            </p:nvSpPr>
            <p:spPr>
              <a:xfrm flipH="1">
                <a:off x="7655512" y="4362305"/>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3"/>
              <p:cNvSpPr/>
              <p:nvPr/>
            </p:nvSpPr>
            <p:spPr>
              <a:xfrm flipH="1">
                <a:off x="7995449" y="4362305"/>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3"/>
              <p:cNvSpPr/>
              <p:nvPr/>
            </p:nvSpPr>
            <p:spPr>
              <a:xfrm flipH="1">
                <a:off x="8335399" y="4362305"/>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8" name="Google Shape;1948;p13"/>
            <p:cNvSpPr/>
            <p:nvPr/>
          </p:nvSpPr>
          <p:spPr>
            <a:xfrm flipH="1">
              <a:off x="731555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3"/>
            <p:cNvSpPr/>
            <p:nvPr/>
          </p:nvSpPr>
          <p:spPr>
            <a:xfrm flipH="1">
              <a:off x="7655512"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3"/>
            <p:cNvSpPr/>
            <p:nvPr/>
          </p:nvSpPr>
          <p:spPr>
            <a:xfrm flipH="1">
              <a:off x="8080438" y="3671779"/>
              <a:ext cx="95649" cy="95641"/>
            </a:xfrm>
            <a:custGeom>
              <a:avLst/>
              <a:gdLst/>
              <a:ahLst/>
              <a:cxnLst/>
              <a:rect l="l" t="t" r="r" b="b"/>
              <a:pathLst>
                <a:path w="12247" h="12246" extrusionOk="0">
                  <a:moveTo>
                    <a:pt x="1" y="1"/>
                  </a:moveTo>
                  <a:lnTo>
                    <a:pt x="1" y="12246"/>
                  </a:lnTo>
                  <a:lnTo>
                    <a:pt x="12247" y="12246"/>
                  </a:lnTo>
                  <a:lnTo>
                    <a:pt x="122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3"/>
            <p:cNvSpPr/>
            <p:nvPr/>
          </p:nvSpPr>
          <p:spPr>
            <a:xfrm flipH="1">
              <a:off x="8685973" y="3597414"/>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3"/>
            <p:cNvSpPr/>
            <p:nvPr/>
          </p:nvSpPr>
          <p:spPr>
            <a:xfrm flipH="1">
              <a:off x="8685973"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3"/>
            <p:cNvSpPr/>
            <p:nvPr/>
          </p:nvSpPr>
          <p:spPr>
            <a:xfrm flipH="1">
              <a:off x="8176054"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3"/>
            <p:cNvSpPr/>
            <p:nvPr/>
          </p:nvSpPr>
          <p:spPr>
            <a:xfrm flipH="1">
              <a:off x="825041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5" name="Google Shape;1955;p13"/>
            <p:cNvGrpSpPr/>
            <p:nvPr/>
          </p:nvGrpSpPr>
          <p:grpSpPr>
            <a:xfrm>
              <a:off x="7230575" y="3501811"/>
              <a:ext cx="1540410" cy="860514"/>
              <a:chOff x="7230575" y="3501811"/>
              <a:chExt cx="1540410" cy="860514"/>
            </a:xfrm>
          </p:grpSpPr>
          <p:sp>
            <p:nvSpPr>
              <p:cNvPr id="1956" name="Google Shape;1956;p13"/>
              <p:cNvSpPr/>
              <p:nvPr/>
            </p:nvSpPr>
            <p:spPr>
              <a:xfrm flipH="1">
                <a:off x="731555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3"/>
              <p:cNvSpPr/>
              <p:nvPr/>
            </p:nvSpPr>
            <p:spPr>
              <a:xfrm flipH="1">
                <a:off x="7400551"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3"/>
              <p:cNvSpPr/>
              <p:nvPr/>
            </p:nvSpPr>
            <p:spPr>
              <a:xfrm flipH="1">
                <a:off x="7485535" y="4277321"/>
                <a:ext cx="85012" cy="85004"/>
              </a:xfrm>
              <a:custGeom>
                <a:avLst/>
                <a:gdLst/>
                <a:ahLst/>
                <a:cxnLst/>
                <a:rect l="l" t="t" r="r" b="b"/>
                <a:pathLst>
                  <a:path w="10885" h="10884" extrusionOk="0">
                    <a:moveTo>
                      <a:pt x="0" y="0"/>
                    </a:moveTo>
                    <a:lnTo>
                      <a:pt x="0" y="10884"/>
                    </a:lnTo>
                    <a:lnTo>
                      <a:pt x="10884" y="1088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3"/>
              <p:cNvSpPr/>
              <p:nvPr/>
            </p:nvSpPr>
            <p:spPr>
              <a:xfrm flipH="1">
                <a:off x="7570520"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3"/>
              <p:cNvSpPr/>
              <p:nvPr/>
            </p:nvSpPr>
            <p:spPr>
              <a:xfrm flipH="1">
                <a:off x="7655512"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3"/>
              <p:cNvSpPr/>
              <p:nvPr/>
            </p:nvSpPr>
            <p:spPr>
              <a:xfrm flipH="1">
                <a:off x="7740496"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3"/>
              <p:cNvSpPr/>
              <p:nvPr/>
            </p:nvSpPr>
            <p:spPr>
              <a:xfrm flipH="1">
                <a:off x="7825485" y="4277321"/>
                <a:ext cx="95633" cy="85004"/>
              </a:xfrm>
              <a:custGeom>
                <a:avLst/>
                <a:gdLst/>
                <a:ahLst/>
                <a:cxnLst/>
                <a:rect l="l" t="t" r="r" b="b"/>
                <a:pathLst>
                  <a:path w="12245"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3"/>
              <p:cNvSpPr/>
              <p:nvPr/>
            </p:nvSpPr>
            <p:spPr>
              <a:xfrm flipH="1">
                <a:off x="7921094" y="4277321"/>
                <a:ext cx="74382" cy="85004"/>
              </a:xfrm>
              <a:custGeom>
                <a:avLst/>
                <a:gdLst/>
                <a:ahLst/>
                <a:cxnLst/>
                <a:rect l="l" t="t" r="r" b="b"/>
                <a:pathLst>
                  <a:path w="9524" h="10884" extrusionOk="0">
                    <a:moveTo>
                      <a:pt x="0" y="0"/>
                    </a:moveTo>
                    <a:lnTo>
                      <a:pt x="0" y="10884"/>
                    </a:lnTo>
                    <a:lnTo>
                      <a:pt x="9523" y="1088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3"/>
              <p:cNvSpPr/>
              <p:nvPr/>
            </p:nvSpPr>
            <p:spPr>
              <a:xfrm flipH="1">
                <a:off x="7995449" y="4277321"/>
                <a:ext cx="85020" cy="85004"/>
              </a:xfrm>
              <a:custGeom>
                <a:avLst/>
                <a:gdLst/>
                <a:ahLst/>
                <a:cxnLst/>
                <a:rect l="l" t="t" r="r" b="b"/>
                <a:pathLst>
                  <a:path w="10886" h="10884" extrusionOk="0">
                    <a:moveTo>
                      <a:pt x="1" y="0"/>
                    </a:moveTo>
                    <a:lnTo>
                      <a:pt x="1"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3"/>
              <p:cNvSpPr/>
              <p:nvPr/>
            </p:nvSpPr>
            <p:spPr>
              <a:xfrm flipH="1">
                <a:off x="8080438" y="4277321"/>
                <a:ext cx="95649" cy="85004"/>
              </a:xfrm>
              <a:custGeom>
                <a:avLst/>
                <a:gdLst/>
                <a:ahLst/>
                <a:cxnLst/>
                <a:rect l="l" t="t" r="r" b="b"/>
                <a:pathLst>
                  <a:path w="12247" h="10884" extrusionOk="0">
                    <a:moveTo>
                      <a:pt x="1" y="0"/>
                    </a:moveTo>
                    <a:lnTo>
                      <a:pt x="1" y="10884"/>
                    </a:lnTo>
                    <a:lnTo>
                      <a:pt x="12247" y="1088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3"/>
              <p:cNvSpPr/>
              <p:nvPr/>
            </p:nvSpPr>
            <p:spPr>
              <a:xfrm flipH="1">
                <a:off x="8176054"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3"/>
              <p:cNvSpPr/>
              <p:nvPr/>
            </p:nvSpPr>
            <p:spPr>
              <a:xfrm flipH="1">
                <a:off x="825041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3"/>
              <p:cNvSpPr/>
              <p:nvPr/>
            </p:nvSpPr>
            <p:spPr>
              <a:xfrm flipH="1">
                <a:off x="8335399" y="4277321"/>
                <a:ext cx="95641" cy="85004"/>
              </a:xfrm>
              <a:custGeom>
                <a:avLst/>
                <a:gdLst/>
                <a:ahLst/>
                <a:cxnLst/>
                <a:rect l="l" t="t" r="r" b="b"/>
                <a:pathLst>
                  <a:path w="12246" h="10884" extrusionOk="0">
                    <a:moveTo>
                      <a:pt x="1" y="0"/>
                    </a:moveTo>
                    <a:lnTo>
                      <a:pt x="1"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3"/>
              <p:cNvSpPr/>
              <p:nvPr/>
            </p:nvSpPr>
            <p:spPr>
              <a:xfrm flipH="1">
                <a:off x="8431015" y="4277321"/>
                <a:ext cx="74390" cy="85004"/>
              </a:xfrm>
              <a:custGeom>
                <a:avLst/>
                <a:gdLst/>
                <a:ahLst/>
                <a:cxnLst/>
                <a:rect l="l" t="t" r="r" b="b"/>
                <a:pathLst>
                  <a:path w="9525" h="10884" extrusionOk="0">
                    <a:moveTo>
                      <a:pt x="1" y="0"/>
                    </a:moveTo>
                    <a:lnTo>
                      <a:pt x="1" y="10884"/>
                    </a:lnTo>
                    <a:lnTo>
                      <a:pt x="9525" y="1088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3"/>
              <p:cNvSpPr/>
              <p:nvPr/>
            </p:nvSpPr>
            <p:spPr>
              <a:xfrm flipH="1">
                <a:off x="8505377" y="4277321"/>
                <a:ext cx="85012" cy="85004"/>
              </a:xfrm>
              <a:custGeom>
                <a:avLst/>
                <a:gdLst/>
                <a:ahLst/>
                <a:cxnLst/>
                <a:rect l="l" t="t" r="r" b="b"/>
                <a:pathLst>
                  <a:path w="10885" h="10884" extrusionOk="0">
                    <a:moveTo>
                      <a:pt x="0" y="0"/>
                    </a:moveTo>
                    <a:lnTo>
                      <a:pt x="0" y="10884"/>
                    </a:lnTo>
                    <a:lnTo>
                      <a:pt x="10885" y="1088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3"/>
              <p:cNvSpPr/>
              <p:nvPr/>
            </p:nvSpPr>
            <p:spPr>
              <a:xfrm flipH="1">
                <a:off x="8590359" y="4277321"/>
                <a:ext cx="95641" cy="85004"/>
              </a:xfrm>
              <a:custGeom>
                <a:avLst/>
                <a:gdLst/>
                <a:ahLst/>
                <a:cxnLst/>
                <a:rect l="l" t="t" r="r" b="b"/>
                <a:pathLst>
                  <a:path w="12246" h="10884" extrusionOk="0">
                    <a:moveTo>
                      <a:pt x="0" y="0"/>
                    </a:moveTo>
                    <a:lnTo>
                      <a:pt x="0" y="10884"/>
                    </a:lnTo>
                    <a:lnTo>
                      <a:pt x="12245" y="1088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3"/>
              <p:cNvSpPr/>
              <p:nvPr/>
            </p:nvSpPr>
            <p:spPr>
              <a:xfrm flipH="1">
                <a:off x="731555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3"/>
              <p:cNvSpPr/>
              <p:nvPr/>
            </p:nvSpPr>
            <p:spPr>
              <a:xfrm flipH="1">
                <a:off x="7400551"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3"/>
              <p:cNvSpPr/>
              <p:nvPr/>
            </p:nvSpPr>
            <p:spPr>
              <a:xfrm flipH="1">
                <a:off x="7485535" y="4181710"/>
                <a:ext cx="85012" cy="95641"/>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3"/>
              <p:cNvSpPr/>
              <p:nvPr/>
            </p:nvSpPr>
            <p:spPr>
              <a:xfrm flipH="1">
                <a:off x="7570520"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3"/>
              <p:cNvSpPr/>
              <p:nvPr/>
            </p:nvSpPr>
            <p:spPr>
              <a:xfrm flipH="1">
                <a:off x="7655512"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3"/>
              <p:cNvSpPr/>
              <p:nvPr/>
            </p:nvSpPr>
            <p:spPr>
              <a:xfrm flipH="1">
                <a:off x="7740496"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3"/>
              <p:cNvSpPr/>
              <p:nvPr/>
            </p:nvSpPr>
            <p:spPr>
              <a:xfrm flipH="1">
                <a:off x="7825485" y="4181710"/>
                <a:ext cx="95633" cy="95641"/>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3"/>
              <p:cNvSpPr/>
              <p:nvPr/>
            </p:nvSpPr>
            <p:spPr>
              <a:xfrm flipH="1">
                <a:off x="7921094" y="4181710"/>
                <a:ext cx="74382" cy="95641"/>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3"/>
              <p:cNvSpPr/>
              <p:nvPr/>
            </p:nvSpPr>
            <p:spPr>
              <a:xfrm flipH="1">
                <a:off x="7995449" y="4181710"/>
                <a:ext cx="85020" cy="95641"/>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3"/>
              <p:cNvSpPr/>
              <p:nvPr/>
            </p:nvSpPr>
            <p:spPr>
              <a:xfrm flipH="1">
                <a:off x="8080438" y="4181710"/>
                <a:ext cx="95649" cy="95641"/>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3"/>
              <p:cNvSpPr/>
              <p:nvPr/>
            </p:nvSpPr>
            <p:spPr>
              <a:xfrm flipH="1">
                <a:off x="8176054"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3"/>
              <p:cNvSpPr/>
              <p:nvPr/>
            </p:nvSpPr>
            <p:spPr>
              <a:xfrm flipH="1">
                <a:off x="825041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3"/>
              <p:cNvSpPr/>
              <p:nvPr/>
            </p:nvSpPr>
            <p:spPr>
              <a:xfrm flipH="1">
                <a:off x="8335399" y="4181710"/>
                <a:ext cx="95641" cy="95641"/>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3"/>
              <p:cNvSpPr/>
              <p:nvPr/>
            </p:nvSpPr>
            <p:spPr>
              <a:xfrm flipH="1">
                <a:off x="8431015" y="4181710"/>
                <a:ext cx="74390" cy="95641"/>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3"/>
              <p:cNvSpPr/>
              <p:nvPr/>
            </p:nvSpPr>
            <p:spPr>
              <a:xfrm flipH="1">
                <a:off x="8505377" y="4181710"/>
                <a:ext cx="85012" cy="95641"/>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3"/>
              <p:cNvSpPr/>
              <p:nvPr/>
            </p:nvSpPr>
            <p:spPr>
              <a:xfrm flipH="1">
                <a:off x="8590359" y="4181710"/>
                <a:ext cx="95641" cy="95641"/>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3"/>
              <p:cNvSpPr/>
              <p:nvPr/>
            </p:nvSpPr>
            <p:spPr>
              <a:xfrm flipH="1">
                <a:off x="731555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3"/>
              <p:cNvSpPr/>
              <p:nvPr/>
            </p:nvSpPr>
            <p:spPr>
              <a:xfrm flipH="1">
                <a:off x="7400551"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3"/>
              <p:cNvSpPr/>
              <p:nvPr/>
            </p:nvSpPr>
            <p:spPr>
              <a:xfrm flipH="1">
                <a:off x="7485535" y="4107344"/>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3"/>
              <p:cNvSpPr/>
              <p:nvPr/>
            </p:nvSpPr>
            <p:spPr>
              <a:xfrm flipH="1">
                <a:off x="7570520"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3"/>
              <p:cNvSpPr/>
              <p:nvPr/>
            </p:nvSpPr>
            <p:spPr>
              <a:xfrm flipH="1">
                <a:off x="7655512"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3"/>
              <p:cNvSpPr/>
              <p:nvPr/>
            </p:nvSpPr>
            <p:spPr>
              <a:xfrm flipH="1">
                <a:off x="7740496"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3"/>
              <p:cNvSpPr/>
              <p:nvPr/>
            </p:nvSpPr>
            <p:spPr>
              <a:xfrm flipH="1">
                <a:off x="7825485" y="4107344"/>
                <a:ext cx="95633" cy="74390"/>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3"/>
              <p:cNvSpPr/>
              <p:nvPr/>
            </p:nvSpPr>
            <p:spPr>
              <a:xfrm flipH="1">
                <a:off x="7921094" y="4107344"/>
                <a:ext cx="74382" cy="74390"/>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3"/>
              <p:cNvSpPr/>
              <p:nvPr/>
            </p:nvSpPr>
            <p:spPr>
              <a:xfrm flipH="1">
                <a:off x="7995449" y="4107344"/>
                <a:ext cx="85020" cy="74390"/>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3"/>
              <p:cNvSpPr/>
              <p:nvPr/>
            </p:nvSpPr>
            <p:spPr>
              <a:xfrm flipH="1">
                <a:off x="8080438" y="4107344"/>
                <a:ext cx="95649" cy="74390"/>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3"/>
              <p:cNvSpPr/>
              <p:nvPr/>
            </p:nvSpPr>
            <p:spPr>
              <a:xfrm flipH="1">
                <a:off x="8176054"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3"/>
              <p:cNvSpPr/>
              <p:nvPr/>
            </p:nvSpPr>
            <p:spPr>
              <a:xfrm flipH="1">
                <a:off x="825041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3"/>
              <p:cNvSpPr/>
              <p:nvPr/>
            </p:nvSpPr>
            <p:spPr>
              <a:xfrm flipH="1">
                <a:off x="8335399" y="4107344"/>
                <a:ext cx="95641" cy="74390"/>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3"/>
              <p:cNvSpPr/>
              <p:nvPr/>
            </p:nvSpPr>
            <p:spPr>
              <a:xfrm flipH="1">
                <a:off x="8431015" y="4107344"/>
                <a:ext cx="74390" cy="74390"/>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3"/>
              <p:cNvSpPr/>
              <p:nvPr/>
            </p:nvSpPr>
            <p:spPr>
              <a:xfrm flipH="1">
                <a:off x="8505377" y="4107344"/>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3"/>
              <p:cNvSpPr/>
              <p:nvPr/>
            </p:nvSpPr>
            <p:spPr>
              <a:xfrm flipH="1">
                <a:off x="8590359" y="4107344"/>
                <a:ext cx="95641" cy="74390"/>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3"/>
              <p:cNvSpPr/>
              <p:nvPr/>
            </p:nvSpPr>
            <p:spPr>
              <a:xfrm flipH="1">
                <a:off x="731555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3"/>
              <p:cNvSpPr/>
              <p:nvPr/>
            </p:nvSpPr>
            <p:spPr>
              <a:xfrm flipH="1">
                <a:off x="7400551"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3"/>
              <p:cNvSpPr/>
              <p:nvPr/>
            </p:nvSpPr>
            <p:spPr>
              <a:xfrm flipH="1">
                <a:off x="7485535"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3"/>
              <p:cNvSpPr/>
              <p:nvPr/>
            </p:nvSpPr>
            <p:spPr>
              <a:xfrm flipH="1">
                <a:off x="7570520"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3"/>
              <p:cNvSpPr/>
              <p:nvPr/>
            </p:nvSpPr>
            <p:spPr>
              <a:xfrm flipH="1">
                <a:off x="7655512"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3"/>
              <p:cNvSpPr/>
              <p:nvPr/>
            </p:nvSpPr>
            <p:spPr>
              <a:xfrm flipH="1">
                <a:off x="7740496"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3"/>
              <p:cNvSpPr/>
              <p:nvPr/>
            </p:nvSpPr>
            <p:spPr>
              <a:xfrm flipH="1">
                <a:off x="7825485" y="4022352"/>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3"/>
              <p:cNvSpPr/>
              <p:nvPr/>
            </p:nvSpPr>
            <p:spPr>
              <a:xfrm flipH="1">
                <a:off x="7921094" y="4022352"/>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3"/>
              <p:cNvSpPr/>
              <p:nvPr/>
            </p:nvSpPr>
            <p:spPr>
              <a:xfrm flipH="1">
                <a:off x="7995449" y="4022352"/>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3"/>
              <p:cNvSpPr/>
              <p:nvPr/>
            </p:nvSpPr>
            <p:spPr>
              <a:xfrm flipH="1">
                <a:off x="8080438" y="4022352"/>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3"/>
              <p:cNvSpPr/>
              <p:nvPr/>
            </p:nvSpPr>
            <p:spPr>
              <a:xfrm flipH="1">
                <a:off x="8176054"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3"/>
              <p:cNvSpPr/>
              <p:nvPr/>
            </p:nvSpPr>
            <p:spPr>
              <a:xfrm flipH="1">
                <a:off x="825041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3"/>
              <p:cNvSpPr/>
              <p:nvPr/>
            </p:nvSpPr>
            <p:spPr>
              <a:xfrm flipH="1">
                <a:off x="8335399" y="4022352"/>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3"/>
              <p:cNvSpPr/>
              <p:nvPr/>
            </p:nvSpPr>
            <p:spPr>
              <a:xfrm flipH="1">
                <a:off x="8431015" y="4022352"/>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3"/>
              <p:cNvSpPr/>
              <p:nvPr/>
            </p:nvSpPr>
            <p:spPr>
              <a:xfrm flipH="1">
                <a:off x="8505377" y="4022352"/>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3"/>
              <p:cNvSpPr/>
              <p:nvPr/>
            </p:nvSpPr>
            <p:spPr>
              <a:xfrm flipH="1">
                <a:off x="8590359" y="4022352"/>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3"/>
              <p:cNvSpPr/>
              <p:nvPr/>
            </p:nvSpPr>
            <p:spPr>
              <a:xfrm flipH="1">
                <a:off x="731555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3"/>
              <p:cNvSpPr/>
              <p:nvPr/>
            </p:nvSpPr>
            <p:spPr>
              <a:xfrm flipH="1">
                <a:off x="7400551"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3"/>
              <p:cNvSpPr/>
              <p:nvPr/>
            </p:nvSpPr>
            <p:spPr>
              <a:xfrm flipH="1">
                <a:off x="7485535" y="3926748"/>
                <a:ext cx="85012" cy="95633"/>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3"/>
              <p:cNvSpPr/>
              <p:nvPr/>
            </p:nvSpPr>
            <p:spPr>
              <a:xfrm flipH="1">
                <a:off x="7570520"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3"/>
              <p:cNvSpPr/>
              <p:nvPr/>
            </p:nvSpPr>
            <p:spPr>
              <a:xfrm flipH="1">
                <a:off x="7655512"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3"/>
              <p:cNvSpPr/>
              <p:nvPr/>
            </p:nvSpPr>
            <p:spPr>
              <a:xfrm flipH="1">
                <a:off x="7740496"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3"/>
              <p:cNvSpPr/>
              <p:nvPr/>
            </p:nvSpPr>
            <p:spPr>
              <a:xfrm flipH="1">
                <a:off x="7825485" y="3926748"/>
                <a:ext cx="95633" cy="95633"/>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3"/>
              <p:cNvSpPr/>
              <p:nvPr/>
            </p:nvSpPr>
            <p:spPr>
              <a:xfrm flipH="1">
                <a:off x="7921094" y="3926748"/>
                <a:ext cx="74382" cy="95633"/>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3"/>
              <p:cNvSpPr/>
              <p:nvPr/>
            </p:nvSpPr>
            <p:spPr>
              <a:xfrm flipH="1">
                <a:off x="7995449" y="3926748"/>
                <a:ext cx="85020" cy="95633"/>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3"/>
              <p:cNvSpPr/>
              <p:nvPr/>
            </p:nvSpPr>
            <p:spPr>
              <a:xfrm flipH="1">
                <a:off x="8080438" y="3926748"/>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3"/>
              <p:cNvSpPr/>
              <p:nvPr/>
            </p:nvSpPr>
            <p:spPr>
              <a:xfrm flipH="1">
                <a:off x="8176054"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3"/>
              <p:cNvSpPr/>
              <p:nvPr/>
            </p:nvSpPr>
            <p:spPr>
              <a:xfrm flipH="1">
                <a:off x="825041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3"/>
              <p:cNvSpPr/>
              <p:nvPr/>
            </p:nvSpPr>
            <p:spPr>
              <a:xfrm flipH="1">
                <a:off x="8335399" y="3926748"/>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3"/>
              <p:cNvSpPr/>
              <p:nvPr/>
            </p:nvSpPr>
            <p:spPr>
              <a:xfrm flipH="1">
                <a:off x="8431015" y="3926748"/>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3"/>
              <p:cNvSpPr/>
              <p:nvPr/>
            </p:nvSpPr>
            <p:spPr>
              <a:xfrm flipH="1">
                <a:off x="8505377" y="3926748"/>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3"/>
              <p:cNvSpPr/>
              <p:nvPr/>
            </p:nvSpPr>
            <p:spPr>
              <a:xfrm flipH="1">
                <a:off x="8590359" y="3926748"/>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3"/>
              <p:cNvSpPr/>
              <p:nvPr/>
            </p:nvSpPr>
            <p:spPr>
              <a:xfrm flipH="1">
                <a:off x="731555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3"/>
              <p:cNvSpPr/>
              <p:nvPr/>
            </p:nvSpPr>
            <p:spPr>
              <a:xfrm flipH="1">
                <a:off x="7400551"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3"/>
              <p:cNvSpPr/>
              <p:nvPr/>
            </p:nvSpPr>
            <p:spPr>
              <a:xfrm flipH="1">
                <a:off x="7485535" y="3852383"/>
                <a:ext cx="85012" cy="74390"/>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3"/>
              <p:cNvSpPr/>
              <p:nvPr/>
            </p:nvSpPr>
            <p:spPr>
              <a:xfrm flipH="1">
                <a:off x="7570520"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3"/>
              <p:cNvSpPr/>
              <p:nvPr/>
            </p:nvSpPr>
            <p:spPr>
              <a:xfrm flipH="1">
                <a:off x="7655512"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3"/>
              <p:cNvSpPr/>
              <p:nvPr/>
            </p:nvSpPr>
            <p:spPr>
              <a:xfrm flipH="1">
                <a:off x="7740496"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3"/>
              <p:cNvSpPr/>
              <p:nvPr/>
            </p:nvSpPr>
            <p:spPr>
              <a:xfrm flipH="1">
                <a:off x="7825485" y="3852383"/>
                <a:ext cx="95633" cy="74390"/>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3"/>
              <p:cNvSpPr/>
              <p:nvPr/>
            </p:nvSpPr>
            <p:spPr>
              <a:xfrm flipH="1">
                <a:off x="7921094" y="3852383"/>
                <a:ext cx="74382" cy="74390"/>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3"/>
              <p:cNvSpPr/>
              <p:nvPr/>
            </p:nvSpPr>
            <p:spPr>
              <a:xfrm flipH="1">
                <a:off x="7995449" y="3852383"/>
                <a:ext cx="85020" cy="74390"/>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3"/>
              <p:cNvSpPr/>
              <p:nvPr/>
            </p:nvSpPr>
            <p:spPr>
              <a:xfrm flipH="1">
                <a:off x="8080438" y="3852383"/>
                <a:ext cx="95649" cy="74390"/>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3"/>
              <p:cNvSpPr/>
              <p:nvPr/>
            </p:nvSpPr>
            <p:spPr>
              <a:xfrm flipH="1">
                <a:off x="8176054"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3"/>
              <p:cNvSpPr/>
              <p:nvPr/>
            </p:nvSpPr>
            <p:spPr>
              <a:xfrm flipH="1">
                <a:off x="825041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3"/>
              <p:cNvSpPr/>
              <p:nvPr/>
            </p:nvSpPr>
            <p:spPr>
              <a:xfrm flipH="1">
                <a:off x="8335399" y="3852383"/>
                <a:ext cx="95641" cy="74390"/>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3"/>
              <p:cNvSpPr/>
              <p:nvPr/>
            </p:nvSpPr>
            <p:spPr>
              <a:xfrm flipH="1">
                <a:off x="8431015" y="3852383"/>
                <a:ext cx="74390" cy="74390"/>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3"/>
              <p:cNvSpPr/>
              <p:nvPr/>
            </p:nvSpPr>
            <p:spPr>
              <a:xfrm flipH="1">
                <a:off x="8505377" y="3852383"/>
                <a:ext cx="85012" cy="74390"/>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3"/>
              <p:cNvSpPr/>
              <p:nvPr/>
            </p:nvSpPr>
            <p:spPr>
              <a:xfrm flipH="1">
                <a:off x="8590359" y="3852383"/>
                <a:ext cx="95641" cy="74390"/>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3"/>
              <p:cNvSpPr/>
              <p:nvPr/>
            </p:nvSpPr>
            <p:spPr>
              <a:xfrm flipH="1">
                <a:off x="7230575" y="4192329"/>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3"/>
              <p:cNvSpPr/>
              <p:nvPr/>
            </p:nvSpPr>
            <p:spPr>
              <a:xfrm flipH="1">
                <a:off x="7230575" y="4117963"/>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3"/>
              <p:cNvSpPr/>
              <p:nvPr/>
            </p:nvSpPr>
            <p:spPr>
              <a:xfrm flipH="1">
                <a:off x="7230575" y="4022352"/>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3"/>
              <p:cNvSpPr/>
              <p:nvPr/>
            </p:nvSpPr>
            <p:spPr>
              <a:xfrm flipH="1">
                <a:off x="7230575" y="3937368"/>
                <a:ext cx="85012" cy="85012"/>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3"/>
              <p:cNvSpPr/>
              <p:nvPr/>
            </p:nvSpPr>
            <p:spPr>
              <a:xfrm flipH="1">
                <a:off x="7230575" y="3863002"/>
                <a:ext cx="85012" cy="74390"/>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3"/>
              <p:cNvSpPr/>
              <p:nvPr/>
            </p:nvSpPr>
            <p:spPr>
              <a:xfrm flipH="1">
                <a:off x="7400551"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3"/>
              <p:cNvSpPr/>
              <p:nvPr/>
            </p:nvSpPr>
            <p:spPr>
              <a:xfrm flipH="1">
                <a:off x="7485535" y="3767391"/>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3"/>
              <p:cNvSpPr/>
              <p:nvPr/>
            </p:nvSpPr>
            <p:spPr>
              <a:xfrm flipH="1">
                <a:off x="7570520"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3"/>
              <p:cNvSpPr/>
              <p:nvPr/>
            </p:nvSpPr>
            <p:spPr>
              <a:xfrm flipH="1">
                <a:off x="7740496"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3"/>
              <p:cNvSpPr/>
              <p:nvPr/>
            </p:nvSpPr>
            <p:spPr>
              <a:xfrm flipH="1">
                <a:off x="7825485" y="3767391"/>
                <a:ext cx="95633" cy="8502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3"/>
              <p:cNvSpPr/>
              <p:nvPr/>
            </p:nvSpPr>
            <p:spPr>
              <a:xfrm flipH="1">
                <a:off x="7921094" y="3767391"/>
                <a:ext cx="74382" cy="8502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3"/>
              <p:cNvSpPr/>
              <p:nvPr/>
            </p:nvSpPr>
            <p:spPr>
              <a:xfrm flipH="1">
                <a:off x="7995449" y="3767391"/>
                <a:ext cx="85020" cy="8502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3"/>
              <p:cNvSpPr/>
              <p:nvPr/>
            </p:nvSpPr>
            <p:spPr>
              <a:xfrm flipH="1">
                <a:off x="8080438" y="3767391"/>
                <a:ext cx="95649" cy="8502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3"/>
              <p:cNvSpPr/>
              <p:nvPr/>
            </p:nvSpPr>
            <p:spPr>
              <a:xfrm flipH="1">
                <a:off x="8176054"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3"/>
              <p:cNvSpPr/>
              <p:nvPr/>
            </p:nvSpPr>
            <p:spPr>
              <a:xfrm flipH="1">
                <a:off x="825041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3"/>
              <p:cNvSpPr/>
              <p:nvPr/>
            </p:nvSpPr>
            <p:spPr>
              <a:xfrm flipH="1">
                <a:off x="8335399" y="3767391"/>
                <a:ext cx="95641" cy="8502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3"/>
              <p:cNvSpPr/>
              <p:nvPr/>
            </p:nvSpPr>
            <p:spPr>
              <a:xfrm flipH="1">
                <a:off x="8431015" y="3767391"/>
                <a:ext cx="74390" cy="8502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3"/>
              <p:cNvSpPr/>
              <p:nvPr/>
            </p:nvSpPr>
            <p:spPr>
              <a:xfrm flipH="1">
                <a:off x="8505377" y="3767391"/>
                <a:ext cx="85012" cy="8502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3"/>
              <p:cNvSpPr/>
              <p:nvPr/>
            </p:nvSpPr>
            <p:spPr>
              <a:xfrm flipH="1">
                <a:off x="8590359" y="3767391"/>
                <a:ext cx="95641" cy="8502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3"/>
              <p:cNvSpPr/>
              <p:nvPr/>
            </p:nvSpPr>
            <p:spPr>
              <a:xfrm flipH="1">
                <a:off x="8176054"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3"/>
              <p:cNvSpPr/>
              <p:nvPr/>
            </p:nvSpPr>
            <p:spPr>
              <a:xfrm flipH="1">
                <a:off x="825041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3"/>
              <p:cNvSpPr/>
              <p:nvPr/>
            </p:nvSpPr>
            <p:spPr>
              <a:xfrm flipH="1">
                <a:off x="8335399" y="3671779"/>
                <a:ext cx="95641" cy="95641"/>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3"/>
              <p:cNvSpPr/>
              <p:nvPr/>
            </p:nvSpPr>
            <p:spPr>
              <a:xfrm flipH="1">
                <a:off x="8431015" y="3671779"/>
                <a:ext cx="74390" cy="95641"/>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3"/>
              <p:cNvSpPr/>
              <p:nvPr/>
            </p:nvSpPr>
            <p:spPr>
              <a:xfrm flipH="1">
                <a:off x="8505377" y="3671779"/>
                <a:ext cx="85012" cy="95641"/>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3"/>
              <p:cNvSpPr/>
              <p:nvPr/>
            </p:nvSpPr>
            <p:spPr>
              <a:xfrm flipH="1">
                <a:off x="8590359" y="3671779"/>
                <a:ext cx="95641" cy="95641"/>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3"/>
              <p:cNvSpPr/>
              <p:nvPr/>
            </p:nvSpPr>
            <p:spPr>
              <a:xfrm flipH="1">
                <a:off x="8080438" y="3597414"/>
                <a:ext cx="95649" cy="74390"/>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3"/>
              <p:cNvSpPr/>
              <p:nvPr/>
            </p:nvSpPr>
            <p:spPr>
              <a:xfrm flipH="1">
                <a:off x="8176054"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3"/>
              <p:cNvSpPr/>
              <p:nvPr/>
            </p:nvSpPr>
            <p:spPr>
              <a:xfrm flipH="1">
                <a:off x="825041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3"/>
              <p:cNvSpPr/>
              <p:nvPr/>
            </p:nvSpPr>
            <p:spPr>
              <a:xfrm flipH="1">
                <a:off x="8335399" y="3597414"/>
                <a:ext cx="95641" cy="74390"/>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3"/>
              <p:cNvSpPr/>
              <p:nvPr/>
            </p:nvSpPr>
            <p:spPr>
              <a:xfrm flipH="1">
                <a:off x="8431015" y="3597414"/>
                <a:ext cx="74390" cy="74390"/>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3"/>
              <p:cNvSpPr/>
              <p:nvPr/>
            </p:nvSpPr>
            <p:spPr>
              <a:xfrm flipH="1">
                <a:off x="8505377" y="3597414"/>
                <a:ext cx="85012" cy="74390"/>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3"/>
              <p:cNvSpPr/>
              <p:nvPr/>
            </p:nvSpPr>
            <p:spPr>
              <a:xfrm flipH="1">
                <a:off x="8590359" y="3597414"/>
                <a:ext cx="95641" cy="74390"/>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3"/>
              <p:cNvSpPr/>
              <p:nvPr/>
            </p:nvSpPr>
            <p:spPr>
              <a:xfrm flipH="1">
                <a:off x="8685973" y="3693026"/>
                <a:ext cx="85012" cy="74390"/>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3"/>
              <p:cNvSpPr/>
              <p:nvPr/>
            </p:nvSpPr>
            <p:spPr>
              <a:xfrm flipH="1">
                <a:off x="8685973" y="3852383"/>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3"/>
              <p:cNvSpPr/>
              <p:nvPr/>
            </p:nvSpPr>
            <p:spPr>
              <a:xfrm flipH="1">
                <a:off x="8685973" y="3937368"/>
                <a:ext cx="85012" cy="85012"/>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3"/>
              <p:cNvSpPr/>
              <p:nvPr/>
            </p:nvSpPr>
            <p:spPr>
              <a:xfrm flipH="1">
                <a:off x="8685973" y="4022352"/>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3"/>
              <p:cNvSpPr/>
              <p:nvPr/>
            </p:nvSpPr>
            <p:spPr>
              <a:xfrm flipH="1">
                <a:off x="8685973" y="4107344"/>
                <a:ext cx="85012" cy="85012"/>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3"/>
              <p:cNvSpPr/>
              <p:nvPr/>
            </p:nvSpPr>
            <p:spPr>
              <a:xfrm flipH="1">
                <a:off x="8685973" y="4192329"/>
                <a:ext cx="85012" cy="8502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3"/>
              <p:cNvSpPr/>
              <p:nvPr/>
            </p:nvSpPr>
            <p:spPr>
              <a:xfrm flipH="1">
                <a:off x="8080438" y="3501811"/>
                <a:ext cx="95649" cy="95633"/>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3"/>
              <p:cNvSpPr/>
              <p:nvPr/>
            </p:nvSpPr>
            <p:spPr>
              <a:xfrm flipH="1">
                <a:off x="8335399" y="3501811"/>
                <a:ext cx="95641" cy="95633"/>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3"/>
              <p:cNvSpPr/>
              <p:nvPr/>
            </p:nvSpPr>
            <p:spPr>
              <a:xfrm flipH="1">
                <a:off x="8431015" y="3501811"/>
                <a:ext cx="74390" cy="95633"/>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3"/>
              <p:cNvSpPr/>
              <p:nvPr/>
            </p:nvSpPr>
            <p:spPr>
              <a:xfrm flipH="1">
                <a:off x="8505377" y="3501811"/>
                <a:ext cx="85012" cy="95633"/>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3"/>
              <p:cNvSpPr/>
              <p:nvPr/>
            </p:nvSpPr>
            <p:spPr>
              <a:xfrm flipH="1">
                <a:off x="8590359" y="3501811"/>
                <a:ext cx="95641" cy="95633"/>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95" name="Google Shape;2095;p13"/>
          <p:cNvGrpSpPr/>
          <p:nvPr/>
        </p:nvGrpSpPr>
        <p:grpSpPr>
          <a:xfrm>
            <a:off x="6163859" y="4325295"/>
            <a:ext cx="1007280" cy="1069810"/>
            <a:chOff x="6163859" y="4325295"/>
            <a:chExt cx="1007280" cy="1069810"/>
          </a:xfrm>
        </p:grpSpPr>
        <p:sp>
          <p:nvSpPr>
            <p:cNvPr id="2096" name="Google Shape;2096;p13"/>
            <p:cNvSpPr/>
            <p:nvPr/>
          </p:nvSpPr>
          <p:spPr>
            <a:xfrm>
              <a:off x="6719586" y="5332558"/>
              <a:ext cx="62541" cy="62546"/>
            </a:xfrm>
            <a:custGeom>
              <a:avLst/>
              <a:gdLst/>
              <a:ahLst/>
              <a:cxnLst/>
              <a:rect l="l" t="t" r="r" b="b"/>
              <a:pathLst>
                <a:path w="12245" h="12246" extrusionOk="0">
                  <a:moveTo>
                    <a:pt x="0" y="0"/>
                  </a:moveTo>
                  <a:lnTo>
                    <a:pt x="0" y="12245"/>
                  </a:lnTo>
                  <a:lnTo>
                    <a:pt x="12245" y="1224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3"/>
            <p:cNvSpPr/>
            <p:nvPr/>
          </p:nvSpPr>
          <p:spPr>
            <a:xfrm>
              <a:off x="6670963" y="5332558"/>
              <a:ext cx="48644" cy="62546"/>
            </a:xfrm>
            <a:custGeom>
              <a:avLst/>
              <a:gdLst/>
              <a:ahLst/>
              <a:cxnLst/>
              <a:rect l="l" t="t" r="r" b="b"/>
              <a:pathLst>
                <a:path w="9524" h="12246" extrusionOk="0">
                  <a:moveTo>
                    <a:pt x="0" y="0"/>
                  </a:moveTo>
                  <a:lnTo>
                    <a:pt x="0" y="12245"/>
                  </a:lnTo>
                  <a:lnTo>
                    <a:pt x="9523" y="1224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3"/>
            <p:cNvSpPr/>
            <p:nvPr/>
          </p:nvSpPr>
          <p:spPr>
            <a:xfrm>
              <a:off x="6615387" y="5332558"/>
              <a:ext cx="55600" cy="62546"/>
            </a:xfrm>
            <a:custGeom>
              <a:avLst/>
              <a:gdLst/>
              <a:ahLst/>
              <a:cxnLst/>
              <a:rect l="l" t="t" r="r" b="b"/>
              <a:pathLst>
                <a:path w="10886" h="12246" extrusionOk="0">
                  <a:moveTo>
                    <a:pt x="1" y="0"/>
                  </a:moveTo>
                  <a:lnTo>
                    <a:pt x="1" y="12245"/>
                  </a:lnTo>
                  <a:lnTo>
                    <a:pt x="10885" y="1224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3"/>
            <p:cNvSpPr/>
            <p:nvPr/>
          </p:nvSpPr>
          <p:spPr>
            <a:xfrm>
              <a:off x="6552862" y="5332558"/>
              <a:ext cx="62552" cy="62546"/>
            </a:xfrm>
            <a:custGeom>
              <a:avLst/>
              <a:gdLst/>
              <a:ahLst/>
              <a:cxnLst/>
              <a:rect l="l" t="t" r="r" b="b"/>
              <a:pathLst>
                <a:path w="12247" h="12246" extrusionOk="0">
                  <a:moveTo>
                    <a:pt x="1" y="0"/>
                  </a:moveTo>
                  <a:lnTo>
                    <a:pt x="1" y="12245"/>
                  </a:lnTo>
                  <a:lnTo>
                    <a:pt x="12247" y="1224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3"/>
            <p:cNvSpPr/>
            <p:nvPr/>
          </p:nvSpPr>
          <p:spPr>
            <a:xfrm>
              <a:off x="6719586" y="5276982"/>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3"/>
            <p:cNvSpPr/>
            <p:nvPr/>
          </p:nvSpPr>
          <p:spPr>
            <a:xfrm>
              <a:off x="6670963" y="5276982"/>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3"/>
            <p:cNvSpPr/>
            <p:nvPr/>
          </p:nvSpPr>
          <p:spPr>
            <a:xfrm>
              <a:off x="6615387" y="527698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3"/>
            <p:cNvSpPr/>
            <p:nvPr/>
          </p:nvSpPr>
          <p:spPr>
            <a:xfrm>
              <a:off x="6552862" y="5276982"/>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3"/>
            <p:cNvSpPr/>
            <p:nvPr/>
          </p:nvSpPr>
          <p:spPr>
            <a:xfrm>
              <a:off x="6719586" y="522141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3"/>
            <p:cNvSpPr/>
            <p:nvPr/>
          </p:nvSpPr>
          <p:spPr>
            <a:xfrm>
              <a:off x="6670963" y="522141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3"/>
            <p:cNvSpPr/>
            <p:nvPr/>
          </p:nvSpPr>
          <p:spPr>
            <a:xfrm>
              <a:off x="6615387" y="522141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3"/>
            <p:cNvSpPr/>
            <p:nvPr/>
          </p:nvSpPr>
          <p:spPr>
            <a:xfrm>
              <a:off x="6552862" y="522141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3"/>
            <p:cNvSpPr/>
            <p:nvPr/>
          </p:nvSpPr>
          <p:spPr>
            <a:xfrm>
              <a:off x="6719586" y="5165834"/>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3"/>
            <p:cNvSpPr/>
            <p:nvPr/>
          </p:nvSpPr>
          <p:spPr>
            <a:xfrm>
              <a:off x="6670963" y="5165834"/>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3"/>
            <p:cNvSpPr/>
            <p:nvPr/>
          </p:nvSpPr>
          <p:spPr>
            <a:xfrm>
              <a:off x="6615387" y="5165834"/>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3"/>
            <p:cNvSpPr/>
            <p:nvPr/>
          </p:nvSpPr>
          <p:spPr>
            <a:xfrm>
              <a:off x="6552862" y="5165834"/>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3"/>
            <p:cNvSpPr/>
            <p:nvPr/>
          </p:nvSpPr>
          <p:spPr>
            <a:xfrm>
              <a:off x="6719586" y="5110263"/>
              <a:ext cx="62541" cy="55595"/>
            </a:xfrm>
            <a:custGeom>
              <a:avLst/>
              <a:gdLst/>
              <a:ahLst/>
              <a:cxnLst/>
              <a:rect l="l" t="t" r="r" b="b"/>
              <a:pathLst>
                <a:path w="12245" h="10885" extrusionOk="0">
                  <a:moveTo>
                    <a:pt x="0" y="1"/>
                  </a:moveTo>
                  <a:lnTo>
                    <a:pt x="0"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3"/>
            <p:cNvSpPr/>
            <p:nvPr/>
          </p:nvSpPr>
          <p:spPr>
            <a:xfrm>
              <a:off x="6670963" y="5110263"/>
              <a:ext cx="48644" cy="55595"/>
            </a:xfrm>
            <a:custGeom>
              <a:avLst/>
              <a:gdLst/>
              <a:ahLst/>
              <a:cxnLst/>
              <a:rect l="l" t="t" r="r" b="b"/>
              <a:pathLst>
                <a:path w="9524" h="10885" extrusionOk="0">
                  <a:moveTo>
                    <a:pt x="0" y="1"/>
                  </a:moveTo>
                  <a:lnTo>
                    <a:pt x="0" y="10885"/>
                  </a:lnTo>
                  <a:lnTo>
                    <a:pt x="9523" y="10885"/>
                  </a:lnTo>
                  <a:lnTo>
                    <a:pt x="952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3"/>
            <p:cNvSpPr/>
            <p:nvPr/>
          </p:nvSpPr>
          <p:spPr>
            <a:xfrm>
              <a:off x="6615387" y="5110263"/>
              <a:ext cx="55600" cy="55595"/>
            </a:xfrm>
            <a:custGeom>
              <a:avLst/>
              <a:gdLst/>
              <a:ahLst/>
              <a:cxnLst/>
              <a:rect l="l" t="t" r="r" b="b"/>
              <a:pathLst>
                <a:path w="10886" h="10885"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3"/>
            <p:cNvSpPr/>
            <p:nvPr/>
          </p:nvSpPr>
          <p:spPr>
            <a:xfrm>
              <a:off x="6552862" y="5110263"/>
              <a:ext cx="62552" cy="55595"/>
            </a:xfrm>
            <a:custGeom>
              <a:avLst/>
              <a:gdLst/>
              <a:ahLst/>
              <a:cxnLst/>
              <a:rect l="l" t="t" r="r" b="b"/>
              <a:pathLst>
                <a:path w="12247" h="10885" extrusionOk="0">
                  <a:moveTo>
                    <a:pt x="1" y="1"/>
                  </a:moveTo>
                  <a:lnTo>
                    <a:pt x="1" y="10885"/>
                  </a:lnTo>
                  <a:lnTo>
                    <a:pt x="12247" y="10885"/>
                  </a:lnTo>
                  <a:lnTo>
                    <a:pt x="122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3"/>
            <p:cNvSpPr/>
            <p:nvPr/>
          </p:nvSpPr>
          <p:spPr>
            <a:xfrm>
              <a:off x="6837677"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3"/>
            <p:cNvSpPr/>
            <p:nvPr/>
          </p:nvSpPr>
          <p:spPr>
            <a:xfrm>
              <a:off x="6782101"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3"/>
            <p:cNvSpPr/>
            <p:nvPr/>
          </p:nvSpPr>
          <p:spPr>
            <a:xfrm>
              <a:off x="6719586" y="5054691"/>
              <a:ext cx="62541" cy="55595"/>
            </a:xfrm>
            <a:custGeom>
              <a:avLst/>
              <a:gdLst/>
              <a:ahLst/>
              <a:cxnLst/>
              <a:rect l="l" t="t" r="r" b="b"/>
              <a:pathLst>
                <a:path w="12245" h="10885" extrusionOk="0">
                  <a:moveTo>
                    <a:pt x="0" y="0"/>
                  </a:moveTo>
                  <a:lnTo>
                    <a:pt x="0"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3"/>
            <p:cNvSpPr/>
            <p:nvPr/>
          </p:nvSpPr>
          <p:spPr>
            <a:xfrm>
              <a:off x="6670963" y="5054691"/>
              <a:ext cx="48644" cy="55595"/>
            </a:xfrm>
            <a:custGeom>
              <a:avLst/>
              <a:gdLst/>
              <a:ahLst/>
              <a:cxnLst/>
              <a:rect l="l" t="t" r="r" b="b"/>
              <a:pathLst>
                <a:path w="9524" h="10885" extrusionOk="0">
                  <a:moveTo>
                    <a:pt x="0" y="0"/>
                  </a:moveTo>
                  <a:lnTo>
                    <a:pt x="0" y="10885"/>
                  </a:lnTo>
                  <a:lnTo>
                    <a:pt x="9523" y="10885"/>
                  </a:lnTo>
                  <a:lnTo>
                    <a:pt x="9523"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3"/>
            <p:cNvSpPr/>
            <p:nvPr/>
          </p:nvSpPr>
          <p:spPr>
            <a:xfrm>
              <a:off x="6615387" y="5054691"/>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3"/>
            <p:cNvSpPr/>
            <p:nvPr/>
          </p:nvSpPr>
          <p:spPr>
            <a:xfrm>
              <a:off x="6552862" y="5054691"/>
              <a:ext cx="62552" cy="55595"/>
            </a:xfrm>
            <a:custGeom>
              <a:avLst/>
              <a:gdLst/>
              <a:ahLst/>
              <a:cxnLst/>
              <a:rect l="l" t="t" r="r" b="b"/>
              <a:pathLst>
                <a:path w="12247" h="10885" extrusionOk="0">
                  <a:moveTo>
                    <a:pt x="1" y="0"/>
                  </a:moveTo>
                  <a:lnTo>
                    <a:pt x="1" y="10885"/>
                  </a:lnTo>
                  <a:lnTo>
                    <a:pt x="12247" y="10885"/>
                  </a:lnTo>
                  <a:lnTo>
                    <a:pt x="122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3"/>
            <p:cNvSpPr/>
            <p:nvPr/>
          </p:nvSpPr>
          <p:spPr>
            <a:xfrm>
              <a:off x="6504240" y="5054691"/>
              <a:ext cx="48649" cy="55595"/>
            </a:xfrm>
            <a:custGeom>
              <a:avLst/>
              <a:gdLst/>
              <a:ahLst/>
              <a:cxnLst/>
              <a:rect l="l" t="t" r="r" b="b"/>
              <a:pathLst>
                <a:path w="9525" h="10885" extrusionOk="0">
                  <a:moveTo>
                    <a:pt x="1" y="0"/>
                  </a:moveTo>
                  <a:lnTo>
                    <a:pt x="1" y="10885"/>
                  </a:lnTo>
                  <a:lnTo>
                    <a:pt x="9525" y="10885"/>
                  </a:lnTo>
                  <a:lnTo>
                    <a:pt x="952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3"/>
            <p:cNvSpPr/>
            <p:nvPr/>
          </p:nvSpPr>
          <p:spPr>
            <a:xfrm>
              <a:off x="6448669" y="5054691"/>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3"/>
            <p:cNvSpPr/>
            <p:nvPr/>
          </p:nvSpPr>
          <p:spPr>
            <a:xfrm>
              <a:off x="6386148" y="5054691"/>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3"/>
            <p:cNvSpPr/>
            <p:nvPr/>
          </p:nvSpPr>
          <p:spPr>
            <a:xfrm>
              <a:off x="6837677" y="499911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3"/>
            <p:cNvSpPr/>
            <p:nvPr/>
          </p:nvSpPr>
          <p:spPr>
            <a:xfrm>
              <a:off x="6615387" y="4999115"/>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3"/>
            <p:cNvSpPr/>
            <p:nvPr/>
          </p:nvSpPr>
          <p:spPr>
            <a:xfrm>
              <a:off x="6386148" y="4999115"/>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3"/>
            <p:cNvSpPr/>
            <p:nvPr/>
          </p:nvSpPr>
          <p:spPr>
            <a:xfrm>
              <a:off x="6837677" y="4943544"/>
              <a:ext cx="55595" cy="55595"/>
            </a:xfrm>
            <a:custGeom>
              <a:avLst/>
              <a:gdLst/>
              <a:ahLst/>
              <a:cxnLst/>
              <a:rect l="l" t="t" r="r" b="b"/>
              <a:pathLst>
                <a:path w="10885" h="10885" extrusionOk="0">
                  <a:moveTo>
                    <a:pt x="0" y="0"/>
                  </a:moveTo>
                  <a:lnTo>
                    <a:pt x="0"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3"/>
            <p:cNvSpPr/>
            <p:nvPr/>
          </p:nvSpPr>
          <p:spPr>
            <a:xfrm>
              <a:off x="6615387" y="4943544"/>
              <a:ext cx="55600" cy="55595"/>
            </a:xfrm>
            <a:custGeom>
              <a:avLst/>
              <a:gdLst/>
              <a:ahLst/>
              <a:cxnLst/>
              <a:rect l="l" t="t" r="r" b="b"/>
              <a:pathLst>
                <a:path w="10886" h="10885" extrusionOk="0">
                  <a:moveTo>
                    <a:pt x="1" y="0"/>
                  </a:moveTo>
                  <a:lnTo>
                    <a:pt x="1" y="10885"/>
                  </a:lnTo>
                  <a:lnTo>
                    <a:pt x="10885" y="10885"/>
                  </a:lnTo>
                  <a:lnTo>
                    <a:pt x="108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3"/>
            <p:cNvSpPr/>
            <p:nvPr/>
          </p:nvSpPr>
          <p:spPr>
            <a:xfrm>
              <a:off x="6386148" y="4943544"/>
              <a:ext cx="62546" cy="55595"/>
            </a:xfrm>
            <a:custGeom>
              <a:avLst/>
              <a:gdLst/>
              <a:ahLst/>
              <a:cxnLst/>
              <a:rect l="l" t="t" r="r" b="b"/>
              <a:pathLst>
                <a:path w="12246" h="10885" extrusionOk="0">
                  <a:moveTo>
                    <a:pt x="1" y="0"/>
                  </a:moveTo>
                  <a:lnTo>
                    <a:pt x="1" y="10885"/>
                  </a:lnTo>
                  <a:lnTo>
                    <a:pt x="12245" y="10885"/>
                  </a:lnTo>
                  <a:lnTo>
                    <a:pt x="1224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3"/>
            <p:cNvSpPr/>
            <p:nvPr/>
          </p:nvSpPr>
          <p:spPr>
            <a:xfrm>
              <a:off x="6837677" y="4887972"/>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3"/>
            <p:cNvSpPr/>
            <p:nvPr/>
          </p:nvSpPr>
          <p:spPr>
            <a:xfrm>
              <a:off x="6615387" y="4887972"/>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3"/>
            <p:cNvSpPr/>
            <p:nvPr/>
          </p:nvSpPr>
          <p:spPr>
            <a:xfrm>
              <a:off x="6386148" y="4887972"/>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3"/>
            <p:cNvSpPr/>
            <p:nvPr/>
          </p:nvSpPr>
          <p:spPr>
            <a:xfrm>
              <a:off x="705996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3"/>
            <p:cNvSpPr/>
            <p:nvPr/>
          </p:nvSpPr>
          <p:spPr>
            <a:xfrm>
              <a:off x="7004396"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3"/>
            <p:cNvSpPr/>
            <p:nvPr/>
          </p:nvSpPr>
          <p:spPr>
            <a:xfrm>
              <a:off x="6948824" y="4832401"/>
              <a:ext cx="55595" cy="55590"/>
            </a:xfrm>
            <a:custGeom>
              <a:avLst/>
              <a:gdLst/>
              <a:ahLst/>
              <a:cxnLst/>
              <a:rect l="l" t="t" r="r" b="b"/>
              <a:pathLst>
                <a:path w="10885" h="10884" extrusionOk="0">
                  <a:moveTo>
                    <a:pt x="0" y="0"/>
                  </a:moveTo>
                  <a:lnTo>
                    <a:pt x="0" y="10884"/>
                  </a:lnTo>
                  <a:lnTo>
                    <a:pt x="10884" y="10884"/>
                  </a:lnTo>
                  <a:lnTo>
                    <a:pt x="1088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3"/>
            <p:cNvSpPr/>
            <p:nvPr/>
          </p:nvSpPr>
          <p:spPr>
            <a:xfrm>
              <a:off x="6893248"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3"/>
            <p:cNvSpPr/>
            <p:nvPr/>
          </p:nvSpPr>
          <p:spPr>
            <a:xfrm>
              <a:off x="6837677"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3"/>
            <p:cNvSpPr/>
            <p:nvPr/>
          </p:nvSpPr>
          <p:spPr>
            <a:xfrm>
              <a:off x="6782101"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3"/>
            <p:cNvSpPr/>
            <p:nvPr/>
          </p:nvSpPr>
          <p:spPr>
            <a:xfrm>
              <a:off x="6719586" y="4832401"/>
              <a:ext cx="62541" cy="55590"/>
            </a:xfrm>
            <a:custGeom>
              <a:avLst/>
              <a:gdLst/>
              <a:ahLst/>
              <a:cxnLst/>
              <a:rect l="l" t="t" r="r" b="b"/>
              <a:pathLst>
                <a:path w="12245"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3"/>
            <p:cNvSpPr/>
            <p:nvPr/>
          </p:nvSpPr>
          <p:spPr>
            <a:xfrm>
              <a:off x="6670963" y="4832401"/>
              <a:ext cx="48644" cy="55590"/>
            </a:xfrm>
            <a:custGeom>
              <a:avLst/>
              <a:gdLst/>
              <a:ahLst/>
              <a:cxnLst/>
              <a:rect l="l" t="t" r="r" b="b"/>
              <a:pathLst>
                <a:path w="9524" h="10884" extrusionOk="0">
                  <a:moveTo>
                    <a:pt x="0" y="0"/>
                  </a:moveTo>
                  <a:lnTo>
                    <a:pt x="0" y="10884"/>
                  </a:lnTo>
                  <a:lnTo>
                    <a:pt x="9523" y="10884"/>
                  </a:lnTo>
                  <a:lnTo>
                    <a:pt x="95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3"/>
            <p:cNvSpPr/>
            <p:nvPr/>
          </p:nvSpPr>
          <p:spPr>
            <a:xfrm>
              <a:off x="6615387" y="4832401"/>
              <a:ext cx="55600" cy="55590"/>
            </a:xfrm>
            <a:custGeom>
              <a:avLst/>
              <a:gdLst/>
              <a:ahLst/>
              <a:cxnLst/>
              <a:rect l="l" t="t" r="r" b="b"/>
              <a:pathLst>
                <a:path w="10886" h="10884" extrusionOk="0">
                  <a:moveTo>
                    <a:pt x="1" y="0"/>
                  </a:moveTo>
                  <a:lnTo>
                    <a:pt x="1"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3"/>
            <p:cNvSpPr/>
            <p:nvPr/>
          </p:nvSpPr>
          <p:spPr>
            <a:xfrm>
              <a:off x="6552862" y="4832401"/>
              <a:ext cx="62552" cy="55590"/>
            </a:xfrm>
            <a:custGeom>
              <a:avLst/>
              <a:gdLst/>
              <a:ahLst/>
              <a:cxnLst/>
              <a:rect l="l" t="t" r="r" b="b"/>
              <a:pathLst>
                <a:path w="12247" h="10884" extrusionOk="0">
                  <a:moveTo>
                    <a:pt x="1" y="0"/>
                  </a:moveTo>
                  <a:lnTo>
                    <a:pt x="1" y="10884"/>
                  </a:lnTo>
                  <a:lnTo>
                    <a:pt x="12247" y="10884"/>
                  </a:lnTo>
                  <a:lnTo>
                    <a:pt x="12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3"/>
            <p:cNvSpPr/>
            <p:nvPr/>
          </p:nvSpPr>
          <p:spPr>
            <a:xfrm>
              <a:off x="6504240"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3"/>
            <p:cNvSpPr/>
            <p:nvPr/>
          </p:nvSpPr>
          <p:spPr>
            <a:xfrm>
              <a:off x="6448669"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3"/>
            <p:cNvSpPr/>
            <p:nvPr/>
          </p:nvSpPr>
          <p:spPr>
            <a:xfrm>
              <a:off x="6386148" y="4832401"/>
              <a:ext cx="62546" cy="55590"/>
            </a:xfrm>
            <a:custGeom>
              <a:avLst/>
              <a:gdLst/>
              <a:ahLst/>
              <a:cxnLst/>
              <a:rect l="l" t="t" r="r" b="b"/>
              <a:pathLst>
                <a:path w="12246" h="10884" extrusionOk="0">
                  <a:moveTo>
                    <a:pt x="1" y="0"/>
                  </a:moveTo>
                  <a:lnTo>
                    <a:pt x="1"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3"/>
            <p:cNvSpPr/>
            <p:nvPr/>
          </p:nvSpPr>
          <p:spPr>
            <a:xfrm>
              <a:off x="6337521" y="4832401"/>
              <a:ext cx="48649" cy="55590"/>
            </a:xfrm>
            <a:custGeom>
              <a:avLst/>
              <a:gdLst/>
              <a:ahLst/>
              <a:cxnLst/>
              <a:rect l="l" t="t" r="r" b="b"/>
              <a:pathLst>
                <a:path w="9525" h="10884" extrusionOk="0">
                  <a:moveTo>
                    <a:pt x="1" y="0"/>
                  </a:moveTo>
                  <a:lnTo>
                    <a:pt x="1" y="10884"/>
                  </a:lnTo>
                  <a:lnTo>
                    <a:pt x="9525" y="10884"/>
                  </a:lnTo>
                  <a:lnTo>
                    <a:pt x="952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3"/>
            <p:cNvSpPr/>
            <p:nvPr/>
          </p:nvSpPr>
          <p:spPr>
            <a:xfrm>
              <a:off x="6281950" y="4832401"/>
              <a:ext cx="55595" cy="55590"/>
            </a:xfrm>
            <a:custGeom>
              <a:avLst/>
              <a:gdLst/>
              <a:ahLst/>
              <a:cxnLst/>
              <a:rect l="l" t="t" r="r" b="b"/>
              <a:pathLst>
                <a:path w="10885" h="10884" extrusionOk="0">
                  <a:moveTo>
                    <a:pt x="0" y="0"/>
                  </a:moveTo>
                  <a:lnTo>
                    <a:pt x="0" y="10884"/>
                  </a:lnTo>
                  <a:lnTo>
                    <a:pt x="10885" y="10884"/>
                  </a:lnTo>
                  <a:lnTo>
                    <a:pt x="1088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3"/>
            <p:cNvSpPr/>
            <p:nvPr/>
          </p:nvSpPr>
          <p:spPr>
            <a:xfrm>
              <a:off x="6219430" y="4832401"/>
              <a:ext cx="62546" cy="55590"/>
            </a:xfrm>
            <a:custGeom>
              <a:avLst/>
              <a:gdLst/>
              <a:ahLst/>
              <a:cxnLst/>
              <a:rect l="l" t="t" r="r" b="b"/>
              <a:pathLst>
                <a:path w="12246" h="10884" extrusionOk="0">
                  <a:moveTo>
                    <a:pt x="0" y="0"/>
                  </a:moveTo>
                  <a:lnTo>
                    <a:pt x="0" y="10884"/>
                  </a:lnTo>
                  <a:lnTo>
                    <a:pt x="12245" y="10884"/>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3"/>
            <p:cNvSpPr/>
            <p:nvPr/>
          </p:nvSpPr>
          <p:spPr>
            <a:xfrm>
              <a:off x="705996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3"/>
            <p:cNvSpPr/>
            <p:nvPr/>
          </p:nvSpPr>
          <p:spPr>
            <a:xfrm>
              <a:off x="7004396"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3"/>
            <p:cNvSpPr/>
            <p:nvPr/>
          </p:nvSpPr>
          <p:spPr>
            <a:xfrm>
              <a:off x="6948824" y="4769881"/>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3"/>
            <p:cNvSpPr/>
            <p:nvPr/>
          </p:nvSpPr>
          <p:spPr>
            <a:xfrm>
              <a:off x="6893248"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3"/>
            <p:cNvSpPr/>
            <p:nvPr/>
          </p:nvSpPr>
          <p:spPr>
            <a:xfrm>
              <a:off x="6837677"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3"/>
            <p:cNvSpPr/>
            <p:nvPr/>
          </p:nvSpPr>
          <p:spPr>
            <a:xfrm>
              <a:off x="6782101"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3"/>
            <p:cNvSpPr/>
            <p:nvPr/>
          </p:nvSpPr>
          <p:spPr>
            <a:xfrm>
              <a:off x="6719586" y="4769881"/>
              <a:ext cx="62541" cy="62546"/>
            </a:xfrm>
            <a:custGeom>
              <a:avLst/>
              <a:gdLst/>
              <a:ahLst/>
              <a:cxnLst/>
              <a:rect l="l" t="t" r="r" b="b"/>
              <a:pathLst>
                <a:path w="12245"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3"/>
            <p:cNvSpPr/>
            <p:nvPr/>
          </p:nvSpPr>
          <p:spPr>
            <a:xfrm>
              <a:off x="6670963" y="4769881"/>
              <a:ext cx="48644" cy="62546"/>
            </a:xfrm>
            <a:custGeom>
              <a:avLst/>
              <a:gdLst/>
              <a:ahLst/>
              <a:cxnLst/>
              <a:rect l="l" t="t" r="r" b="b"/>
              <a:pathLst>
                <a:path w="9524" h="12246" extrusionOk="0">
                  <a:moveTo>
                    <a:pt x="0" y="1"/>
                  </a:moveTo>
                  <a:lnTo>
                    <a:pt x="0" y="12245"/>
                  </a:lnTo>
                  <a:lnTo>
                    <a:pt x="9523" y="1224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3"/>
            <p:cNvSpPr/>
            <p:nvPr/>
          </p:nvSpPr>
          <p:spPr>
            <a:xfrm>
              <a:off x="6615387" y="4769881"/>
              <a:ext cx="55600" cy="62546"/>
            </a:xfrm>
            <a:custGeom>
              <a:avLst/>
              <a:gdLst/>
              <a:ahLst/>
              <a:cxnLst/>
              <a:rect l="l" t="t" r="r" b="b"/>
              <a:pathLst>
                <a:path w="10886" h="12246" extrusionOk="0">
                  <a:moveTo>
                    <a:pt x="1" y="1"/>
                  </a:moveTo>
                  <a:lnTo>
                    <a:pt x="1"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3"/>
            <p:cNvSpPr/>
            <p:nvPr/>
          </p:nvSpPr>
          <p:spPr>
            <a:xfrm>
              <a:off x="6552862" y="4769881"/>
              <a:ext cx="62552" cy="62546"/>
            </a:xfrm>
            <a:custGeom>
              <a:avLst/>
              <a:gdLst/>
              <a:ahLst/>
              <a:cxnLst/>
              <a:rect l="l" t="t" r="r" b="b"/>
              <a:pathLst>
                <a:path w="12247" h="12246" extrusionOk="0">
                  <a:moveTo>
                    <a:pt x="1" y="1"/>
                  </a:moveTo>
                  <a:lnTo>
                    <a:pt x="1" y="12245"/>
                  </a:lnTo>
                  <a:lnTo>
                    <a:pt x="12247" y="1224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3"/>
            <p:cNvSpPr/>
            <p:nvPr/>
          </p:nvSpPr>
          <p:spPr>
            <a:xfrm>
              <a:off x="6504240"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3"/>
            <p:cNvSpPr/>
            <p:nvPr/>
          </p:nvSpPr>
          <p:spPr>
            <a:xfrm>
              <a:off x="6448669"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3"/>
            <p:cNvSpPr/>
            <p:nvPr/>
          </p:nvSpPr>
          <p:spPr>
            <a:xfrm>
              <a:off x="6386148" y="4769881"/>
              <a:ext cx="62546" cy="62546"/>
            </a:xfrm>
            <a:custGeom>
              <a:avLst/>
              <a:gdLst/>
              <a:ahLst/>
              <a:cxnLst/>
              <a:rect l="l" t="t" r="r" b="b"/>
              <a:pathLst>
                <a:path w="12246" h="12246" extrusionOk="0">
                  <a:moveTo>
                    <a:pt x="1" y="1"/>
                  </a:moveTo>
                  <a:lnTo>
                    <a:pt x="1"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3"/>
            <p:cNvSpPr/>
            <p:nvPr/>
          </p:nvSpPr>
          <p:spPr>
            <a:xfrm>
              <a:off x="6337521" y="4769881"/>
              <a:ext cx="48649" cy="62546"/>
            </a:xfrm>
            <a:custGeom>
              <a:avLst/>
              <a:gdLst/>
              <a:ahLst/>
              <a:cxnLst/>
              <a:rect l="l" t="t" r="r" b="b"/>
              <a:pathLst>
                <a:path w="9525" h="12246" extrusionOk="0">
                  <a:moveTo>
                    <a:pt x="1" y="1"/>
                  </a:moveTo>
                  <a:lnTo>
                    <a:pt x="1" y="12245"/>
                  </a:lnTo>
                  <a:lnTo>
                    <a:pt x="9525" y="1224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3"/>
            <p:cNvSpPr/>
            <p:nvPr/>
          </p:nvSpPr>
          <p:spPr>
            <a:xfrm>
              <a:off x="6281950" y="4769881"/>
              <a:ext cx="55595" cy="62546"/>
            </a:xfrm>
            <a:custGeom>
              <a:avLst/>
              <a:gdLst/>
              <a:ahLst/>
              <a:cxnLst/>
              <a:rect l="l" t="t" r="r" b="b"/>
              <a:pathLst>
                <a:path w="10885" h="12246" extrusionOk="0">
                  <a:moveTo>
                    <a:pt x="0" y="1"/>
                  </a:moveTo>
                  <a:lnTo>
                    <a:pt x="0" y="12245"/>
                  </a:lnTo>
                  <a:lnTo>
                    <a:pt x="10885" y="1224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3"/>
            <p:cNvSpPr/>
            <p:nvPr/>
          </p:nvSpPr>
          <p:spPr>
            <a:xfrm>
              <a:off x="6219430" y="4769881"/>
              <a:ext cx="62546" cy="62546"/>
            </a:xfrm>
            <a:custGeom>
              <a:avLst/>
              <a:gdLst/>
              <a:ahLst/>
              <a:cxnLst/>
              <a:rect l="l" t="t" r="r" b="b"/>
              <a:pathLst>
                <a:path w="12246" h="12246" extrusionOk="0">
                  <a:moveTo>
                    <a:pt x="0" y="1"/>
                  </a:moveTo>
                  <a:lnTo>
                    <a:pt x="0" y="12245"/>
                  </a:lnTo>
                  <a:lnTo>
                    <a:pt x="12245" y="1224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3"/>
            <p:cNvSpPr/>
            <p:nvPr/>
          </p:nvSpPr>
          <p:spPr>
            <a:xfrm>
              <a:off x="705996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3"/>
            <p:cNvSpPr/>
            <p:nvPr/>
          </p:nvSpPr>
          <p:spPr>
            <a:xfrm>
              <a:off x="7004396"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3"/>
            <p:cNvSpPr/>
            <p:nvPr/>
          </p:nvSpPr>
          <p:spPr>
            <a:xfrm>
              <a:off x="6948824" y="4721253"/>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3"/>
            <p:cNvSpPr/>
            <p:nvPr/>
          </p:nvSpPr>
          <p:spPr>
            <a:xfrm>
              <a:off x="6893248"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3"/>
            <p:cNvSpPr/>
            <p:nvPr/>
          </p:nvSpPr>
          <p:spPr>
            <a:xfrm>
              <a:off x="6837677"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3"/>
            <p:cNvSpPr/>
            <p:nvPr/>
          </p:nvSpPr>
          <p:spPr>
            <a:xfrm>
              <a:off x="6782101"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3"/>
            <p:cNvSpPr/>
            <p:nvPr/>
          </p:nvSpPr>
          <p:spPr>
            <a:xfrm>
              <a:off x="6719586" y="4721253"/>
              <a:ext cx="62541" cy="48649"/>
            </a:xfrm>
            <a:custGeom>
              <a:avLst/>
              <a:gdLst/>
              <a:ahLst/>
              <a:cxnLst/>
              <a:rect l="l" t="t" r="r" b="b"/>
              <a:pathLst>
                <a:path w="12245"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3"/>
            <p:cNvSpPr/>
            <p:nvPr/>
          </p:nvSpPr>
          <p:spPr>
            <a:xfrm>
              <a:off x="6670963" y="4721253"/>
              <a:ext cx="48644" cy="48649"/>
            </a:xfrm>
            <a:custGeom>
              <a:avLst/>
              <a:gdLst/>
              <a:ahLst/>
              <a:cxnLst/>
              <a:rect l="l" t="t" r="r" b="b"/>
              <a:pathLst>
                <a:path w="9524" h="9525" extrusionOk="0">
                  <a:moveTo>
                    <a:pt x="0" y="0"/>
                  </a:moveTo>
                  <a:lnTo>
                    <a:pt x="0" y="9525"/>
                  </a:lnTo>
                  <a:lnTo>
                    <a:pt x="9523" y="952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3"/>
            <p:cNvSpPr/>
            <p:nvPr/>
          </p:nvSpPr>
          <p:spPr>
            <a:xfrm>
              <a:off x="6615387" y="4721253"/>
              <a:ext cx="55600" cy="48649"/>
            </a:xfrm>
            <a:custGeom>
              <a:avLst/>
              <a:gdLst/>
              <a:ahLst/>
              <a:cxnLst/>
              <a:rect l="l" t="t" r="r" b="b"/>
              <a:pathLst>
                <a:path w="10886" h="9525" extrusionOk="0">
                  <a:moveTo>
                    <a:pt x="1" y="0"/>
                  </a:moveTo>
                  <a:lnTo>
                    <a:pt x="1"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3"/>
            <p:cNvSpPr/>
            <p:nvPr/>
          </p:nvSpPr>
          <p:spPr>
            <a:xfrm>
              <a:off x="6552862" y="4721253"/>
              <a:ext cx="62552" cy="48649"/>
            </a:xfrm>
            <a:custGeom>
              <a:avLst/>
              <a:gdLst/>
              <a:ahLst/>
              <a:cxnLst/>
              <a:rect l="l" t="t" r="r" b="b"/>
              <a:pathLst>
                <a:path w="12247" h="9525" extrusionOk="0">
                  <a:moveTo>
                    <a:pt x="1" y="0"/>
                  </a:moveTo>
                  <a:lnTo>
                    <a:pt x="1" y="9525"/>
                  </a:lnTo>
                  <a:lnTo>
                    <a:pt x="12247" y="952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3"/>
            <p:cNvSpPr/>
            <p:nvPr/>
          </p:nvSpPr>
          <p:spPr>
            <a:xfrm>
              <a:off x="6504240"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3"/>
            <p:cNvSpPr/>
            <p:nvPr/>
          </p:nvSpPr>
          <p:spPr>
            <a:xfrm>
              <a:off x="6448669"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3"/>
            <p:cNvSpPr/>
            <p:nvPr/>
          </p:nvSpPr>
          <p:spPr>
            <a:xfrm>
              <a:off x="6386148" y="4721253"/>
              <a:ext cx="62546" cy="48649"/>
            </a:xfrm>
            <a:custGeom>
              <a:avLst/>
              <a:gdLst/>
              <a:ahLst/>
              <a:cxnLst/>
              <a:rect l="l" t="t" r="r" b="b"/>
              <a:pathLst>
                <a:path w="12246" h="9525" extrusionOk="0">
                  <a:moveTo>
                    <a:pt x="1" y="0"/>
                  </a:moveTo>
                  <a:lnTo>
                    <a:pt x="1"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3"/>
            <p:cNvSpPr/>
            <p:nvPr/>
          </p:nvSpPr>
          <p:spPr>
            <a:xfrm>
              <a:off x="6337521" y="4721253"/>
              <a:ext cx="48649" cy="48649"/>
            </a:xfrm>
            <a:custGeom>
              <a:avLst/>
              <a:gdLst/>
              <a:ahLst/>
              <a:cxnLst/>
              <a:rect l="l" t="t" r="r" b="b"/>
              <a:pathLst>
                <a:path w="9525" h="9525" extrusionOk="0">
                  <a:moveTo>
                    <a:pt x="1" y="0"/>
                  </a:moveTo>
                  <a:lnTo>
                    <a:pt x="1" y="9525"/>
                  </a:lnTo>
                  <a:lnTo>
                    <a:pt x="9525" y="952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3"/>
            <p:cNvSpPr/>
            <p:nvPr/>
          </p:nvSpPr>
          <p:spPr>
            <a:xfrm>
              <a:off x="6281950" y="4721253"/>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3"/>
            <p:cNvSpPr/>
            <p:nvPr/>
          </p:nvSpPr>
          <p:spPr>
            <a:xfrm>
              <a:off x="6219430" y="4721253"/>
              <a:ext cx="62546" cy="48649"/>
            </a:xfrm>
            <a:custGeom>
              <a:avLst/>
              <a:gdLst/>
              <a:ahLst/>
              <a:cxnLst/>
              <a:rect l="l" t="t" r="r" b="b"/>
              <a:pathLst>
                <a:path w="12246" h="9525" extrusionOk="0">
                  <a:moveTo>
                    <a:pt x="0" y="0"/>
                  </a:moveTo>
                  <a:lnTo>
                    <a:pt x="0" y="9525"/>
                  </a:lnTo>
                  <a:lnTo>
                    <a:pt x="12245" y="952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3"/>
            <p:cNvSpPr/>
            <p:nvPr/>
          </p:nvSpPr>
          <p:spPr>
            <a:xfrm>
              <a:off x="705996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3"/>
            <p:cNvSpPr/>
            <p:nvPr/>
          </p:nvSpPr>
          <p:spPr>
            <a:xfrm>
              <a:off x="7004396"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3"/>
            <p:cNvSpPr/>
            <p:nvPr/>
          </p:nvSpPr>
          <p:spPr>
            <a:xfrm>
              <a:off x="6948824"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3"/>
            <p:cNvSpPr/>
            <p:nvPr/>
          </p:nvSpPr>
          <p:spPr>
            <a:xfrm>
              <a:off x="6893248"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3"/>
            <p:cNvSpPr/>
            <p:nvPr/>
          </p:nvSpPr>
          <p:spPr>
            <a:xfrm>
              <a:off x="6837677"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3"/>
            <p:cNvSpPr/>
            <p:nvPr/>
          </p:nvSpPr>
          <p:spPr>
            <a:xfrm>
              <a:off x="6782101"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3"/>
            <p:cNvSpPr/>
            <p:nvPr/>
          </p:nvSpPr>
          <p:spPr>
            <a:xfrm>
              <a:off x="6719586" y="4665677"/>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3"/>
            <p:cNvSpPr/>
            <p:nvPr/>
          </p:nvSpPr>
          <p:spPr>
            <a:xfrm>
              <a:off x="6670963" y="4665677"/>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3"/>
            <p:cNvSpPr/>
            <p:nvPr/>
          </p:nvSpPr>
          <p:spPr>
            <a:xfrm>
              <a:off x="6615387" y="4665677"/>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3"/>
            <p:cNvSpPr/>
            <p:nvPr/>
          </p:nvSpPr>
          <p:spPr>
            <a:xfrm>
              <a:off x="6552862" y="4665677"/>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3"/>
            <p:cNvSpPr/>
            <p:nvPr/>
          </p:nvSpPr>
          <p:spPr>
            <a:xfrm>
              <a:off x="6504240"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3"/>
            <p:cNvSpPr/>
            <p:nvPr/>
          </p:nvSpPr>
          <p:spPr>
            <a:xfrm>
              <a:off x="6448669"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3"/>
            <p:cNvSpPr/>
            <p:nvPr/>
          </p:nvSpPr>
          <p:spPr>
            <a:xfrm>
              <a:off x="6386148" y="4665677"/>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3"/>
            <p:cNvSpPr/>
            <p:nvPr/>
          </p:nvSpPr>
          <p:spPr>
            <a:xfrm>
              <a:off x="6337521" y="4665677"/>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3"/>
            <p:cNvSpPr/>
            <p:nvPr/>
          </p:nvSpPr>
          <p:spPr>
            <a:xfrm>
              <a:off x="6281950" y="4665677"/>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3"/>
            <p:cNvSpPr/>
            <p:nvPr/>
          </p:nvSpPr>
          <p:spPr>
            <a:xfrm>
              <a:off x="6219430" y="4665677"/>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3"/>
            <p:cNvSpPr/>
            <p:nvPr/>
          </p:nvSpPr>
          <p:spPr>
            <a:xfrm>
              <a:off x="705996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3"/>
            <p:cNvSpPr/>
            <p:nvPr/>
          </p:nvSpPr>
          <p:spPr>
            <a:xfrm>
              <a:off x="7004396"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3"/>
            <p:cNvSpPr/>
            <p:nvPr/>
          </p:nvSpPr>
          <p:spPr>
            <a:xfrm>
              <a:off x="6948824" y="4603162"/>
              <a:ext cx="55595" cy="62541"/>
            </a:xfrm>
            <a:custGeom>
              <a:avLst/>
              <a:gdLst/>
              <a:ahLst/>
              <a:cxnLst/>
              <a:rect l="l" t="t" r="r" b="b"/>
              <a:pathLst>
                <a:path w="10885" h="12245" extrusionOk="0">
                  <a:moveTo>
                    <a:pt x="0" y="0"/>
                  </a:moveTo>
                  <a:lnTo>
                    <a:pt x="0" y="12245"/>
                  </a:lnTo>
                  <a:lnTo>
                    <a:pt x="10884" y="1224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3"/>
            <p:cNvSpPr/>
            <p:nvPr/>
          </p:nvSpPr>
          <p:spPr>
            <a:xfrm>
              <a:off x="6893248"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3"/>
            <p:cNvSpPr/>
            <p:nvPr/>
          </p:nvSpPr>
          <p:spPr>
            <a:xfrm>
              <a:off x="6837677"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3"/>
            <p:cNvSpPr/>
            <p:nvPr/>
          </p:nvSpPr>
          <p:spPr>
            <a:xfrm>
              <a:off x="6782101"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3"/>
            <p:cNvSpPr/>
            <p:nvPr/>
          </p:nvSpPr>
          <p:spPr>
            <a:xfrm>
              <a:off x="6719586" y="4603162"/>
              <a:ext cx="62541" cy="62541"/>
            </a:xfrm>
            <a:custGeom>
              <a:avLst/>
              <a:gdLst/>
              <a:ahLst/>
              <a:cxnLst/>
              <a:rect l="l" t="t" r="r" b="b"/>
              <a:pathLst>
                <a:path w="12245"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3"/>
            <p:cNvSpPr/>
            <p:nvPr/>
          </p:nvSpPr>
          <p:spPr>
            <a:xfrm>
              <a:off x="6670963" y="4603162"/>
              <a:ext cx="48644" cy="62541"/>
            </a:xfrm>
            <a:custGeom>
              <a:avLst/>
              <a:gdLst/>
              <a:ahLst/>
              <a:cxnLst/>
              <a:rect l="l" t="t" r="r" b="b"/>
              <a:pathLst>
                <a:path w="9524" h="12245" extrusionOk="0">
                  <a:moveTo>
                    <a:pt x="0" y="0"/>
                  </a:moveTo>
                  <a:lnTo>
                    <a:pt x="0" y="12245"/>
                  </a:lnTo>
                  <a:lnTo>
                    <a:pt x="9523" y="12245"/>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3"/>
            <p:cNvSpPr/>
            <p:nvPr/>
          </p:nvSpPr>
          <p:spPr>
            <a:xfrm>
              <a:off x="6615387" y="4603162"/>
              <a:ext cx="55600" cy="62541"/>
            </a:xfrm>
            <a:custGeom>
              <a:avLst/>
              <a:gdLst/>
              <a:ahLst/>
              <a:cxnLst/>
              <a:rect l="l" t="t" r="r" b="b"/>
              <a:pathLst>
                <a:path w="10886" h="12245" extrusionOk="0">
                  <a:moveTo>
                    <a:pt x="1" y="0"/>
                  </a:moveTo>
                  <a:lnTo>
                    <a:pt x="1"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3"/>
            <p:cNvSpPr/>
            <p:nvPr/>
          </p:nvSpPr>
          <p:spPr>
            <a:xfrm>
              <a:off x="6552862" y="4603162"/>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3"/>
            <p:cNvSpPr/>
            <p:nvPr/>
          </p:nvSpPr>
          <p:spPr>
            <a:xfrm>
              <a:off x="6504240"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3"/>
            <p:cNvSpPr/>
            <p:nvPr/>
          </p:nvSpPr>
          <p:spPr>
            <a:xfrm>
              <a:off x="6448669"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3"/>
            <p:cNvSpPr/>
            <p:nvPr/>
          </p:nvSpPr>
          <p:spPr>
            <a:xfrm>
              <a:off x="6386148" y="4603162"/>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3"/>
            <p:cNvSpPr/>
            <p:nvPr/>
          </p:nvSpPr>
          <p:spPr>
            <a:xfrm>
              <a:off x="6337521" y="4603162"/>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3"/>
            <p:cNvSpPr/>
            <p:nvPr/>
          </p:nvSpPr>
          <p:spPr>
            <a:xfrm>
              <a:off x="6281950" y="4603162"/>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3"/>
            <p:cNvSpPr/>
            <p:nvPr/>
          </p:nvSpPr>
          <p:spPr>
            <a:xfrm>
              <a:off x="6219430" y="4603162"/>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3"/>
            <p:cNvSpPr/>
            <p:nvPr/>
          </p:nvSpPr>
          <p:spPr>
            <a:xfrm>
              <a:off x="705996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3"/>
            <p:cNvSpPr/>
            <p:nvPr/>
          </p:nvSpPr>
          <p:spPr>
            <a:xfrm>
              <a:off x="7004396"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3"/>
            <p:cNvSpPr/>
            <p:nvPr/>
          </p:nvSpPr>
          <p:spPr>
            <a:xfrm>
              <a:off x="6948824" y="4554534"/>
              <a:ext cx="55595" cy="48649"/>
            </a:xfrm>
            <a:custGeom>
              <a:avLst/>
              <a:gdLst/>
              <a:ahLst/>
              <a:cxnLst/>
              <a:rect l="l" t="t" r="r" b="b"/>
              <a:pathLst>
                <a:path w="10885" h="9525" extrusionOk="0">
                  <a:moveTo>
                    <a:pt x="0" y="0"/>
                  </a:moveTo>
                  <a:lnTo>
                    <a:pt x="0" y="9524"/>
                  </a:lnTo>
                  <a:lnTo>
                    <a:pt x="10884" y="9524"/>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3"/>
            <p:cNvSpPr/>
            <p:nvPr/>
          </p:nvSpPr>
          <p:spPr>
            <a:xfrm>
              <a:off x="6893248"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3"/>
            <p:cNvSpPr/>
            <p:nvPr/>
          </p:nvSpPr>
          <p:spPr>
            <a:xfrm>
              <a:off x="6837677"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3"/>
            <p:cNvSpPr/>
            <p:nvPr/>
          </p:nvSpPr>
          <p:spPr>
            <a:xfrm>
              <a:off x="6782101"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3"/>
            <p:cNvSpPr/>
            <p:nvPr/>
          </p:nvSpPr>
          <p:spPr>
            <a:xfrm>
              <a:off x="6719586" y="4554534"/>
              <a:ext cx="62541" cy="48649"/>
            </a:xfrm>
            <a:custGeom>
              <a:avLst/>
              <a:gdLst/>
              <a:ahLst/>
              <a:cxnLst/>
              <a:rect l="l" t="t" r="r" b="b"/>
              <a:pathLst>
                <a:path w="12245"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3"/>
            <p:cNvSpPr/>
            <p:nvPr/>
          </p:nvSpPr>
          <p:spPr>
            <a:xfrm>
              <a:off x="6670963" y="4554534"/>
              <a:ext cx="48644" cy="48649"/>
            </a:xfrm>
            <a:custGeom>
              <a:avLst/>
              <a:gdLst/>
              <a:ahLst/>
              <a:cxnLst/>
              <a:rect l="l" t="t" r="r" b="b"/>
              <a:pathLst>
                <a:path w="9524" h="9525" extrusionOk="0">
                  <a:moveTo>
                    <a:pt x="0" y="0"/>
                  </a:moveTo>
                  <a:lnTo>
                    <a:pt x="0" y="9524"/>
                  </a:lnTo>
                  <a:lnTo>
                    <a:pt x="9523" y="9524"/>
                  </a:lnTo>
                  <a:lnTo>
                    <a:pt x="952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3"/>
            <p:cNvSpPr/>
            <p:nvPr/>
          </p:nvSpPr>
          <p:spPr>
            <a:xfrm>
              <a:off x="6615387" y="4554534"/>
              <a:ext cx="55600" cy="48649"/>
            </a:xfrm>
            <a:custGeom>
              <a:avLst/>
              <a:gdLst/>
              <a:ahLst/>
              <a:cxnLst/>
              <a:rect l="l" t="t" r="r" b="b"/>
              <a:pathLst>
                <a:path w="10886" h="9525" extrusionOk="0">
                  <a:moveTo>
                    <a:pt x="1" y="0"/>
                  </a:moveTo>
                  <a:lnTo>
                    <a:pt x="1"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3"/>
            <p:cNvSpPr/>
            <p:nvPr/>
          </p:nvSpPr>
          <p:spPr>
            <a:xfrm>
              <a:off x="6552862" y="4554534"/>
              <a:ext cx="62552" cy="48649"/>
            </a:xfrm>
            <a:custGeom>
              <a:avLst/>
              <a:gdLst/>
              <a:ahLst/>
              <a:cxnLst/>
              <a:rect l="l" t="t" r="r" b="b"/>
              <a:pathLst>
                <a:path w="12247" h="9525" extrusionOk="0">
                  <a:moveTo>
                    <a:pt x="1" y="0"/>
                  </a:moveTo>
                  <a:lnTo>
                    <a:pt x="1" y="9524"/>
                  </a:lnTo>
                  <a:lnTo>
                    <a:pt x="12247" y="9524"/>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3"/>
            <p:cNvSpPr/>
            <p:nvPr/>
          </p:nvSpPr>
          <p:spPr>
            <a:xfrm>
              <a:off x="6504240"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3"/>
            <p:cNvSpPr/>
            <p:nvPr/>
          </p:nvSpPr>
          <p:spPr>
            <a:xfrm>
              <a:off x="6448669"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3"/>
            <p:cNvSpPr/>
            <p:nvPr/>
          </p:nvSpPr>
          <p:spPr>
            <a:xfrm>
              <a:off x="6386148" y="4554534"/>
              <a:ext cx="62546" cy="48649"/>
            </a:xfrm>
            <a:custGeom>
              <a:avLst/>
              <a:gdLst/>
              <a:ahLst/>
              <a:cxnLst/>
              <a:rect l="l" t="t" r="r" b="b"/>
              <a:pathLst>
                <a:path w="12246" h="9525" extrusionOk="0">
                  <a:moveTo>
                    <a:pt x="1" y="0"/>
                  </a:moveTo>
                  <a:lnTo>
                    <a:pt x="1"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3"/>
            <p:cNvSpPr/>
            <p:nvPr/>
          </p:nvSpPr>
          <p:spPr>
            <a:xfrm>
              <a:off x="6337521" y="4554534"/>
              <a:ext cx="48649" cy="48649"/>
            </a:xfrm>
            <a:custGeom>
              <a:avLst/>
              <a:gdLst/>
              <a:ahLst/>
              <a:cxnLst/>
              <a:rect l="l" t="t" r="r" b="b"/>
              <a:pathLst>
                <a:path w="9525" h="9525" extrusionOk="0">
                  <a:moveTo>
                    <a:pt x="1" y="0"/>
                  </a:moveTo>
                  <a:lnTo>
                    <a:pt x="1" y="9524"/>
                  </a:lnTo>
                  <a:lnTo>
                    <a:pt x="9525" y="9524"/>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3"/>
            <p:cNvSpPr/>
            <p:nvPr/>
          </p:nvSpPr>
          <p:spPr>
            <a:xfrm>
              <a:off x="6281950" y="4554534"/>
              <a:ext cx="55595" cy="48649"/>
            </a:xfrm>
            <a:custGeom>
              <a:avLst/>
              <a:gdLst/>
              <a:ahLst/>
              <a:cxnLst/>
              <a:rect l="l" t="t" r="r" b="b"/>
              <a:pathLst>
                <a:path w="10885" h="9525" extrusionOk="0">
                  <a:moveTo>
                    <a:pt x="0" y="0"/>
                  </a:moveTo>
                  <a:lnTo>
                    <a:pt x="0" y="9524"/>
                  </a:lnTo>
                  <a:lnTo>
                    <a:pt x="10885" y="9524"/>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3"/>
            <p:cNvSpPr/>
            <p:nvPr/>
          </p:nvSpPr>
          <p:spPr>
            <a:xfrm>
              <a:off x="6219430" y="4554534"/>
              <a:ext cx="62546" cy="48649"/>
            </a:xfrm>
            <a:custGeom>
              <a:avLst/>
              <a:gdLst/>
              <a:ahLst/>
              <a:cxnLst/>
              <a:rect l="l" t="t" r="r" b="b"/>
              <a:pathLst>
                <a:path w="12246" h="9525" extrusionOk="0">
                  <a:moveTo>
                    <a:pt x="0" y="0"/>
                  </a:moveTo>
                  <a:lnTo>
                    <a:pt x="0" y="9524"/>
                  </a:lnTo>
                  <a:lnTo>
                    <a:pt x="12245" y="9524"/>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3"/>
            <p:cNvSpPr/>
            <p:nvPr/>
          </p:nvSpPr>
          <p:spPr>
            <a:xfrm>
              <a:off x="705996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3"/>
            <p:cNvSpPr/>
            <p:nvPr/>
          </p:nvSpPr>
          <p:spPr>
            <a:xfrm>
              <a:off x="7115543" y="4776825"/>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3"/>
            <p:cNvSpPr/>
            <p:nvPr/>
          </p:nvSpPr>
          <p:spPr>
            <a:xfrm>
              <a:off x="7115543" y="4728197"/>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3"/>
            <p:cNvSpPr/>
            <p:nvPr/>
          </p:nvSpPr>
          <p:spPr>
            <a:xfrm>
              <a:off x="7115543" y="466567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3"/>
            <p:cNvSpPr/>
            <p:nvPr/>
          </p:nvSpPr>
          <p:spPr>
            <a:xfrm>
              <a:off x="7115543" y="4610106"/>
              <a:ext cx="55595" cy="55595"/>
            </a:xfrm>
            <a:custGeom>
              <a:avLst/>
              <a:gdLst/>
              <a:ahLst/>
              <a:cxnLst/>
              <a:rect l="l" t="t" r="r" b="b"/>
              <a:pathLst>
                <a:path w="10885" h="10885"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3"/>
            <p:cNvSpPr/>
            <p:nvPr/>
          </p:nvSpPr>
          <p:spPr>
            <a:xfrm>
              <a:off x="7115543" y="4561478"/>
              <a:ext cx="55595" cy="48649"/>
            </a:xfrm>
            <a:custGeom>
              <a:avLst/>
              <a:gdLst/>
              <a:ahLst/>
              <a:cxnLst/>
              <a:rect l="l" t="t" r="r" b="b"/>
              <a:pathLst>
                <a:path w="10885" h="9525" extrusionOk="0">
                  <a:moveTo>
                    <a:pt x="0" y="0"/>
                  </a:moveTo>
                  <a:lnTo>
                    <a:pt x="0" y="9525"/>
                  </a:lnTo>
                  <a:lnTo>
                    <a:pt x="10885" y="952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3"/>
            <p:cNvSpPr/>
            <p:nvPr/>
          </p:nvSpPr>
          <p:spPr>
            <a:xfrm>
              <a:off x="7004396"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3"/>
            <p:cNvSpPr/>
            <p:nvPr/>
          </p:nvSpPr>
          <p:spPr>
            <a:xfrm>
              <a:off x="6948824"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3"/>
            <p:cNvSpPr/>
            <p:nvPr/>
          </p:nvSpPr>
          <p:spPr>
            <a:xfrm>
              <a:off x="6893248"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3"/>
            <p:cNvSpPr/>
            <p:nvPr/>
          </p:nvSpPr>
          <p:spPr>
            <a:xfrm>
              <a:off x="6837677"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3"/>
            <p:cNvSpPr/>
            <p:nvPr/>
          </p:nvSpPr>
          <p:spPr>
            <a:xfrm>
              <a:off x="6782101"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3"/>
            <p:cNvSpPr/>
            <p:nvPr/>
          </p:nvSpPr>
          <p:spPr>
            <a:xfrm>
              <a:off x="6719586" y="4498958"/>
              <a:ext cx="62541" cy="55600"/>
            </a:xfrm>
            <a:custGeom>
              <a:avLst/>
              <a:gdLst/>
              <a:ahLst/>
              <a:cxnLst/>
              <a:rect l="l" t="t" r="r" b="b"/>
              <a:pathLst>
                <a:path w="12245"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3"/>
            <p:cNvSpPr/>
            <p:nvPr/>
          </p:nvSpPr>
          <p:spPr>
            <a:xfrm>
              <a:off x="6670963" y="4498958"/>
              <a:ext cx="48644" cy="55600"/>
            </a:xfrm>
            <a:custGeom>
              <a:avLst/>
              <a:gdLst/>
              <a:ahLst/>
              <a:cxnLst/>
              <a:rect l="l" t="t" r="r" b="b"/>
              <a:pathLst>
                <a:path w="9524" h="10886" extrusionOk="0">
                  <a:moveTo>
                    <a:pt x="0" y="1"/>
                  </a:moveTo>
                  <a:lnTo>
                    <a:pt x="0" y="10885"/>
                  </a:lnTo>
                  <a:lnTo>
                    <a:pt x="9523" y="10885"/>
                  </a:lnTo>
                  <a:lnTo>
                    <a:pt x="9523"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3"/>
            <p:cNvSpPr/>
            <p:nvPr/>
          </p:nvSpPr>
          <p:spPr>
            <a:xfrm>
              <a:off x="6615387" y="4498958"/>
              <a:ext cx="55600" cy="55600"/>
            </a:xfrm>
            <a:custGeom>
              <a:avLst/>
              <a:gdLst/>
              <a:ahLst/>
              <a:cxnLst/>
              <a:rect l="l" t="t" r="r" b="b"/>
              <a:pathLst>
                <a:path w="10886" h="10886" extrusionOk="0">
                  <a:moveTo>
                    <a:pt x="1" y="1"/>
                  </a:moveTo>
                  <a:lnTo>
                    <a:pt x="1"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3"/>
            <p:cNvSpPr/>
            <p:nvPr/>
          </p:nvSpPr>
          <p:spPr>
            <a:xfrm>
              <a:off x="6552862" y="4498958"/>
              <a:ext cx="62552" cy="55600"/>
            </a:xfrm>
            <a:custGeom>
              <a:avLst/>
              <a:gdLst/>
              <a:ahLst/>
              <a:cxnLst/>
              <a:rect l="l" t="t" r="r" b="b"/>
              <a:pathLst>
                <a:path w="12247" h="10886" extrusionOk="0">
                  <a:moveTo>
                    <a:pt x="1" y="1"/>
                  </a:moveTo>
                  <a:lnTo>
                    <a:pt x="1" y="10885"/>
                  </a:lnTo>
                  <a:lnTo>
                    <a:pt x="12247" y="1088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3"/>
            <p:cNvSpPr/>
            <p:nvPr/>
          </p:nvSpPr>
          <p:spPr>
            <a:xfrm>
              <a:off x="6504240"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3"/>
            <p:cNvSpPr/>
            <p:nvPr/>
          </p:nvSpPr>
          <p:spPr>
            <a:xfrm>
              <a:off x="6448669"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3"/>
            <p:cNvSpPr/>
            <p:nvPr/>
          </p:nvSpPr>
          <p:spPr>
            <a:xfrm>
              <a:off x="6386148" y="4498958"/>
              <a:ext cx="62546" cy="55600"/>
            </a:xfrm>
            <a:custGeom>
              <a:avLst/>
              <a:gdLst/>
              <a:ahLst/>
              <a:cxnLst/>
              <a:rect l="l" t="t" r="r" b="b"/>
              <a:pathLst>
                <a:path w="12246" h="10886" extrusionOk="0">
                  <a:moveTo>
                    <a:pt x="1" y="1"/>
                  </a:moveTo>
                  <a:lnTo>
                    <a:pt x="1"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3"/>
            <p:cNvSpPr/>
            <p:nvPr/>
          </p:nvSpPr>
          <p:spPr>
            <a:xfrm>
              <a:off x="6337521" y="4498958"/>
              <a:ext cx="48649" cy="55600"/>
            </a:xfrm>
            <a:custGeom>
              <a:avLst/>
              <a:gdLst/>
              <a:ahLst/>
              <a:cxnLst/>
              <a:rect l="l" t="t" r="r" b="b"/>
              <a:pathLst>
                <a:path w="9525" h="10886" extrusionOk="0">
                  <a:moveTo>
                    <a:pt x="1" y="1"/>
                  </a:moveTo>
                  <a:lnTo>
                    <a:pt x="1" y="10885"/>
                  </a:lnTo>
                  <a:lnTo>
                    <a:pt x="9525" y="1088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3"/>
            <p:cNvSpPr/>
            <p:nvPr/>
          </p:nvSpPr>
          <p:spPr>
            <a:xfrm>
              <a:off x="6281950" y="4498958"/>
              <a:ext cx="55595" cy="55600"/>
            </a:xfrm>
            <a:custGeom>
              <a:avLst/>
              <a:gdLst/>
              <a:ahLst/>
              <a:cxnLst/>
              <a:rect l="l" t="t" r="r" b="b"/>
              <a:pathLst>
                <a:path w="10885" h="10886" extrusionOk="0">
                  <a:moveTo>
                    <a:pt x="0" y="1"/>
                  </a:moveTo>
                  <a:lnTo>
                    <a:pt x="0" y="10885"/>
                  </a:lnTo>
                  <a:lnTo>
                    <a:pt x="10885" y="1088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3"/>
            <p:cNvSpPr/>
            <p:nvPr/>
          </p:nvSpPr>
          <p:spPr>
            <a:xfrm>
              <a:off x="6219430" y="4498958"/>
              <a:ext cx="62546" cy="55600"/>
            </a:xfrm>
            <a:custGeom>
              <a:avLst/>
              <a:gdLst/>
              <a:ahLst/>
              <a:cxnLst/>
              <a:rect l="l" t="t" r="r" b="b"/>
              <a:pathLst>
                <a:path w="12246" h="10886" extrusionOk="0">
                  <a:moveTo>
                    <a:pt x="0" y="1"/>
                  </a:moveTo>
                  <a:lnTo>
                    <a:pt x="0" y="10885"/>
                  </a:lnTo>
                  <a:lnTo>
                    <a:pt x="12245" y="1088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3"/>
            <p:cNvSpPr/>
            <p:nvPr/>
          </p:nvSpPr>
          <p:spPr>
            <a:xfrm>
              <a:off x="6552862" y="4436437"/>
              <a:ext cx="62552" cy="62546"/>
            </a:xfrm>
            <a:custGeom>
              <a:avLst/>
              <a:gdLst/>
              <a:ahLst/>
              <a:cxnLst/>
              <a:rect l="l" t="t" r="r" b="b"/>
              <a:pathLst>
                <a:path w="12247" h="12246" extrusionOk="0">
                  <a:moveTo>
                    <a:pt x="1" y="1"/>
                  </a:moveTo>
                  <a:lnTo>
                    <a:pt x="1" y="12246"/>
                  </a:lnTo>
                  <a:lnTo>
                    <a:pt x="12247" y="12246"/>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3"/>
            <p:cNvSpPr/>
            <p:nvPr/>
          </p:nvSpPr>
          <p:spPr>
            <a:xfrm>
              <a:off x="6504240"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3"/>
            <p:cNvSpPr/>
            <p:nvPr/>
          </p:nvSpPr>
          <p:spPr>
            <a:xfrm>
              <a:off x="6448669"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3"/>
            <p:cNvSpPr/>
            <p:nvPr/>
          </p:nvSpPr>
          <p:spPr>
            <a:xfrm>
              <a:off x="6386148" y="4436437"/>
              <a:ext cx="62546" cy="62546"/>
            </a:xfrm>
            <a:custGeom>
              <a:avLst/>
              <a:gdLst/>
              <a:ahLst/>
              <a:cxnLst/>
              <a:rect l="l" t="t" r="r" b="b"/>
              <a:pathLst>
                <a:path w="12246" h="12246" extrusionOk="0">
                  <a:moveTo>
                    <a:pt x="1" y="1"/>
                  </a:moveTo>
                  <a:lnTo>
                    <a:pt x="1"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3"/>
            <p:cNvSpPr/>
            <p:nvPr/>
          </p:nvSpPr>
          <p:spPr>
            <a:xfrm>
              <a:off x="6337521" y="4436437"/>
              <a:ext cx="48649" cy="62546"/>
            </a:xfrm>
            <a:custGeom>
              <a:avLst/>
              <a:gdLst/>
              <a:ahLst/>
              <a:cxnLst/>
              <a:rect l="l" t="t" r="r" b="b"/>
              <a:pathLst>
                <a:path w="9525" h="12246" extrusionOk="0">
                  <a:moveTo>
                    <a:pt x="1" y="1"/>
                  </a:moveTo>
                  <a:lnTo>
                    <a:pt x="1" y="12246"/>
                  </a:lnTo>
                  <a:lnTo>
                    <a:pt x="9525" y="12246"/>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3"/>
            <p:cNvSpPr/>
            <p:nvPr/>
          </p:nvSpPr>
          <p:spPr>
            <a:xfrm>
              <a:off x="6281950" y="4436437"/>
              <a:ext cx="55595" cy="62546"/>
            </a:xfrm>
            <a:custGeom>
              <a:avLst/>
              <a:gdLst/>
              <a:ahLst/>
              <a:cxnLst/>
              <a:rect l="l" t="t" r="r" b="b"/>
              <a:pathLst>
                <a:path w="10885" h="12246" extrusionOk="0">
                  <a:moveTo>
                    <a:pt x="0" y="1"/>
                  </a:moveTo>
                  <a:lnTo>
                    <a:pt x="0" y="12246"/>
                  </a:lnTo>
                  <a:lnTo>
                    <a:pt x="10885" y="12246"/>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3"/>
            <p:cNvSpPr/>
            <p:nvPr/>
          </p:nvSpPr>
          <p:spPr>
            <a:xfrm>
              <a:off x="6219430" y="4436437"/>
              <a:ext cx="62546" cy="62546"/>
            </a:xfrm>
            <a:custGeom>
              <a:avLst/>
              <a:gdLst/>
              <a:ahLst/>
              <a:cxnLst/>
              <a:rect l="l" t="t" r="r" b="b"/>
              <a:pathLst>
                <a:path w="12246" h="12246" extrusionOk="0">
                  <a:moveTo>
                    <a:pt x="0" y="1"/>
                  </a:moveTo>
                  <a:lnTo>
                    <a:pt x="0" y="12246"/>
                  </a:lnTo>
                  <a:lnTo>
                    <a:pt x="12245" y="12246"/>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3"/>
            <p:cNvSpPr/>
            <p:nvPr/>
          </p:nvSpPr>
          <p:spPr>
            <a:xfrm>
              <a:off x="6552862" y="4387810"/>
              <a:ext cx="62552" cy="48649"/>
            </a:xfrm>
            <a:custGeom>
              <a:avLst/>
              <a:gdLst/>
              <a:ahLst/>
              <a:cxnLst/>
              <a:rect l="l" t="t" r="r" b="b"/>
              <a:pathLst>
                <a:path w="12247" h="9525" extrusionOk="0">
                  <a:moveTo>
                    <a:pt x="1" y="1"/>
                  </a:moveTo>
                  <a:lnTo>
                    <a:pt x="1" y="9525"/>
                  </a:lnTo>
                  <a:lnTo>
                    <a:pt x="12247" y="9525"/>
                  </a:lnTo>
                  <a:lnTo>
                    <a:pt x="122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3"/>
            <p:cNvSpPr/>
            <p:nvPr/>
          </p:nvSpPr>
          <p:spPr>
            <a:xfrm>
              <a:off x="6504240"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3"/>
            <p:cNvSpPr/>
            <p:nvPr/>
          </p:nvSpPr>
          <p:spPr>
            <a:xfrm>
              <a:off x="6448669"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3"/>
            <p:cNvSpPr/>
            <p:nvPr/>
          </p:nvSpPr>
          <p:spPr>
            <a:xfrm>
              <a:off x="6386148" y="4387810"/>
              <a:ext cx="62546" cy="48649"/>
            </a:xfrm>
            <a:custGeom>
              <a:avLst/>
              <a:gdLst/>
              <a:ahLst/>
              <a:cxnLst/>
              <a:rect l="l" t="t" r="r" b="b"/>
              <a:pathLst>
                <a:path w="12246" h="9525" extrusionOk="0">
                  <a:moveTo>
                    <a:pt x="1" y="1"/>
                  </a:moveTo>
                  <a:lnTo>
                    <a:pt x="1"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3"/>
            <p:cNvSpPr/>
            <p:nvPr/>
          </p:nvSpPr>
          <p:spPr>
            <a:xfrm>
              <a:off x="6337521" y="4387810"/>
              <a:ext cx="48649" cy="48649"/>
            </a:xfrm>
            <a:custGeom>
              <a:avLst/>
              <a:gdLst/>
              <a:ahLst/>
              <a:cxnLst/>
              <a:rect l="l" t="t" r="r" b="b"/>
              <a:pathLst>
                <a:path w="9525" h="9525" extrusionOk="0">
                  <a:moveTo>
                    <a:pt x="1" y="1"/>
                  </a:moveTo>
                  <a:lnTo>
                    <a:pt x="1" y="9525"/>
                  </a:lnTo>
                  <a:lnTo>
                    <a:pt x="9525" y="9525"/>
                  </a:lnTo>
                  <a:lnTo>
                    <a:pt x="952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3"/>
            <p:cNvSpPr/>
            <p:nvPr/>
          </p:nvSpPr>
          <p:spPr>
            <a:xfrm>
              <a:off x="6281950" y="4387810"/>
              <a:ext cx="55595" cy="48649"/>
            </a:xfrm>
            <a:custGeom>
              <a:avLst/>
              <a:gdLst/>
              <a:ahLst/>
              <a:cxnLst/>
              <a:rect l="l" t="t" r="r" b="b"/>
              <a:pathLst>
                <a:path w="10885" h="9525" extrusionOk="0">
                  <a:moveTo>
                    <a:pt x="0" y="1"/>
                  </a:moveTo>
                  <a:lnTo>
                    <a:pt x="0" y="9525"/>
                  </a:lnTo>
                  <a:lnTo>
                    <a:pt x="10885" y="9525"/>
                  </a:lnTo>
                  <a:lnTo>
                    <a:pt x="1088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3"/>
            <p:cNvSpPr/>
            <p:nvPr/>
          </p:nvSpPr>
          <p:spPr>
            <a:xfrm>
              <a:off x="6219430" y="4387810"/>
              <a:ext cx="62546" cy="48649"/>
            </a:xfrm>
            <a:custGeom>
              <a:avLst/>
              <a:gdLst/>
              <a:ahLst/>
              <a:cxnLst/>
              <a:rect l="l" t="t" r="r" b="b"/>
              <a:pathLst>
                <a:path w="12246" h="9525" extrusionOk="0">
                  <a:moveTo>
                    <a:pt x="0" y="1"/>
                  </a:moveTo>
                  <a:lnTo>
                    <a:pt x="0" y="9525"/>
                  </a:lnTo>
                  <a:lnTo>
                    <a:pt x="12245" y="9525"/>
                  </a:lnTo>
                  <a:lnTo>
                    <a:pt x="12245"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3"/>
            <p:cNvSpPr/>
            <p:nvPr/>
          </p:nvSpPr>
          <p:spPr>
            <a:xfrm>
              <a:off x="6163859" y="4387810"/>
              <a:ext cx="55595" cy="62546"/>
            </a:xfrm>
            <a:custGeom>
              <a:avLst/>
              <a:gdLst/>
              <a:ahLst/>
              <a:cxnLst/>
              <a:rect l="l" t="t" r="r" b="b"/>
              <a:pathLst>
                <a:path w="10885" h="12246" extrusionOk="0">
                  <a:moveTo>
                    <a:pt x="0" y="1"/>
                  </a:moveTo>
                  <a:lnTo>
                    <a:pt x="0" y="12245"/>
                  </a:lnTo>
                  <a:lnTo>
                    <a:pt x="10884" y="1224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3"/>
            <p:cNvSpPr/>
            <p:nvPr/>
          </p:nvSpPr>
          <p:spPr>
            <a:xfrm>
              <a:off x="6163859" y="4450330"/>
              <a:ext cx="55595" cy="48649"/>
            </a:xfrm>
            <a:custGeom>
              <a:avLst/>
              <a:gdLst/>
              <a:ahLst/>
              <a:cxnLst/>
              <a:rect l="l" t="t" r="r" b="b"/>
              <a:pathLst>
                <a:path w="10885" h="9525" extrusionOk="0">
                  <a:moveTo>
                    <a:pt x="0" y="0"/>
                  </a:moveTo>
                  <a:lnTo>
                    <a:pt x="0" y="9525"/>
                  </a:lnTo>
                  <a:lnTo>
                    <a:pt x="10884" y="952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3"/>
            <p:cNvSpPr/>
            <p:nvPr/>
          </p:nvSpPr>
          <p:spPr>
            <a:xfrm>
              <a:off x="6163859" y="4498958"/>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3"/>
            <p:cNvSpPr/>
            <p:nvPr/>
          </p:nvSpPr>
          <p:spPr>
            <a:xfrm>
              <a:off x="6163859" y="4554534"/>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3"/>
            <p:cNvSpPr/>
            <p:nvPr/>
          </p:nvSpPr>
          <p:spPr>
            <a:xfrm>
              <a:off x="6163859" y="4610106"/>
              <a:ext cx="55595" cy="55595"/>
            </a:xfrm>
            <a:custGeom>
              <a:avLst/>
              <a:gdLst/>
              <a:ahLst/>
              <a:cxnLst/>
              <a:rect l="l" t="t" r="r" b="b"/>
              <a:pathLst>
                <a:path w="10885" h="10885"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3"/>
            <p:cNvSpPr/>
            <p:nvPr/>
          </p:nvSpPr>
          <p:spPr>
            <a:xfrm>
              <a:off x="6163859" y="4665677"/>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3"/>
            <p:cNvSpPr/>
            <p:nvPr/>
          </p:nvSpPr>
          <p:spPr>
            <a:xfrm>
              <a:off x="6163859" y="4721253"/>
              <a:ext cx="55595" cy="55595"/>
            </a:xfrm>
            <a:custGeom>
              <a:avLst/>
              <a:gdLst/>
              <a:ahLst/>
              <a:cxnLst/>
              <a:rect l="l" t="t" r="r" b="b"/>
              <a:pathLst>
                <a:path w="10885" h="10885" extrusionOk="0">
                  <a:moveTo>
                    <a:pt x="0" y="0"/>
                  </a:moveTo>
                  <a:lnTo>
                    <a:pt x="0" y="10885"/>
                  </a:lnTo>
                  <a:lnTo>
                    <a:pt x="10884" y="10885"/>
                  </a:lnTo>
                  <a:lnTo>
                    <a:pt x="1088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3"/>
            <p:cNvSpPr/>
            <p:nvPr/>
          </p:nvSpPr>
          <p:spPr>
            <a:xfrm>
              <a:off x="6163859" y="4776825"/>
              <a:ext cx="55595" cy="55600"/>
            </a:xfrm>
            <a:custGeom>
              <a:avLst/>
              <a:gdLst/>
              <a:ahLst/>
              <a:cxnLst/>
              <a:rect l="l" t="t" r="r" b="b"/>
              <a:pathLst>
                <a:path w="10885" h="10886" extrusionOk="0">
                  <a:moveTo>
                    <a:pt x="0" y="1"/>
                  </a:moveTo>
                  <a:lnTo>
                    <a:pt x="0" y="10885"/>
                  </a:lnTo>
                  <a:lnTo>
                    <a:pt x="10884" y="10885"/>
                  </a:lnTo>
                  <a:lnTo>
                    <a:pt x="10884"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3"/>
            <p:cNvSpPr/>
            <p:nvPr/>
          </p:nvSpPr>
          <p:spPr>
            <a:xfrm>
              <a:off x="6552862" y="4325295"/>
              <a:ext cx="62552" cy="62541"/>
            </a:xfrm>
            <a:custGeom>
              <a:avLst/>
              <a:gdLst/>
              <a:ahLst/>
              <a:cxnLst/>
              <a:rect l="l" t="t" r="r" b="b"/>
              <a:pathLst>
                <a:path w="12247" h="12245" extrusionOk="0">
                  <a:moveTo>
                    <a:pt x="1" y="0"/>
                  </a:moveTo>
                  <a:lnTo>
                    <a:pt x="1" y="12245"/>
                  </a:lnTo>
                  <a:lnTo>
                    <a:pt x="12247" y="12245"/>
                  </a:lnTo>
                  <a:lnTo>
                    <a:pt x="122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3"/>
            <p:cNvSpPr/>
            <p:nvPr/>
          </p:nvSpPr>
          <p:spPr>
            <a:xfrm>
              <a:off x="6504240"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3"/>
            <p:cNvSpPr/>
            <p:nvPr/>
          </p:nvSpPr>
          <p:spPr>
            <a:xfrm>
              <a:off x="6448669"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3"/>
            <p:cNvSpPr/>
            <p:nvPr/>
          </p:nvSpPr>
          <p:spPr>
            <a:xfrm>
              <a:off x="6386148" y="4325295"/>
              <a:ext cx="62546" cy="62541"/>
            </a:xfrm>
            <a:custGeom>
              <a:avLst/>
              <a:gdLst/>
              <a:ahLst/>
              <a:cxnLst/>
              <a:rect l="l" t="t" r="r" b="b"/>
              <a:pathLst>
                <a:path w="12246" h="12245" extrusionOk="0">
                  <a:moveTo>
                    <a:pt x="1" y="0"/>
                  </a:moveTo>
                  <a:lnTo>
                    <a:pt x="1"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3"/>
            <p:cNvSpPr/>
            <p:nvPr/>
          </p:nvSpPr>
          <p:spPr>
            <a:xfrm>
              <a:off x="6337521" y="4325295"/>
              <a:ext cx="48649" cy="62541"/>
            </a:xfrm>
            <a:custGeom>
              <a:avLst/>
              <a:gdLst/>
              <a:ahLst/>
              <a:cxnLst/>
              <a:rect l="l" t="t" r="r" b="b"/>
              <a:pathLst>
                <a:path w="9525" h="12245" extrusionOk="0">
                  <a:moveTo>
                    <a:pt x="1" y="0"/>
                  </a:moveTo>
                  <a:lnTo>
                    <a:pt x="1" y="12245"/>
                  </a:lnTo>
                  <a:lnTo>
                    <a:pt x="9525" y="12245"/>
                  </a:lnTo>
                  <a:lnTo>
                    <a:pt x="952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3"/>
            <p:cNvSpPr/>
            <p:nvPr/>
          </p:nvSpPr>
          <p:spPr>
            <a:xfrm>
              <a:off x="6281950" y="4325295"/>
              <a:ext cx="55595" cy="62541"/>
            </a:xfrm>
            <a:custGeom>
              <a:avLst/>
              <a:gdLst/>
              <a:ahLst/>
              <a:cxnLst/>
              <a:rect l="l" t="t" r="r" b="b"/>
              <a:pathLst>
                <a:path w="10885" h="12245" extrusionOk="0">
                  <a:moveTo>
                    <a:pt x="0" y="0"/>
                  </a:moveTo>
                  <a:lnTo>
                    <a:pt x="0" y="12245"/>
                  </a:lnTo>
                  <a:lnTo>
                    <a:pt x="10885" y="12245"/>
                  </a:lnTo>
                  <a:lnTo>
                    <a:pt x="1088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3"/>
            <p:cNvSpPr/>
            <p:nvPr/>
          </p:nvSpPr>
          <p:spPr>
            <a:xfrm>
              <a:off x="6219430" y="4325295"/>
              <a:ext cx="62546" cy="62541"/>
            </a:xfrm>
            <a:custGeom>
              <a:avLst/>
              <a:gdLst/>
              <a:ahLst/>
              <a:cxnLst/>
              <a:rect l="l" t="t" r="r" b="b"/>
              <a:pathLst>
                <a:path w="12246" h="12245" extrusionOk="0">
                  <a:moveTo>
                    <a:pt x="0" y="0"/>
                  </a:moveTo>
                  <a:lnTo>
                    <a:pt x="0" y="12245"/>
                  </a:lnTo>
                  <a:lnTo>
                    <a:pt x="12245" y="12245"/>
                  </a:lnTo>
                  <a:lnTo>
                    <a:pt x="12245"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48593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1pPr>
            <a:lvl2pPr lvl="1">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2pPr>
            <a:lvl3pPr lvl="2">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3pPr>
            <a:lvl4pPr lvl="3">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4pPr>
            <a:lvl5pPr lvl="4">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5pPr>
            <a:lvl6pPr lvl="5">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6pPr>
            <a:lvl7pPr lvl="6">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7pPr>
            <a:lvl8pPr lvl="7">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8pPr>
            <a:lvl9pPr lvl="8">
              <a:spcBef>
                <a:spcPts val="0"/>
              </a:spcBef>
              <a:spcAft>
                <a:spcPts val="0"/>
              </a:spcAft>
              <a:buClr>
                <a:schemeClr val="accent1"/>
              </a:buClr>
              <a:buSzPts val="2800"/>
              <a:buFont typeface="Orbitron ExtraBold"/>
              <a:buNone/>
              <a:defRPr sz="2800">
                <a:solidFill>
                  <a:schemeClr val="accent1"/>
                </a:solidFill>
                <a:latin typeface="Orbitron ExtraBold"/>
                <a:ea typeface="Orbitron ExtraBold"/>
                <a:cs typeface="Orbitron ExtraBold"/>
                <a:sym typeface="Orbitron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1"/>
              </a:buClr>
              <a:buSzPts val="1800"/>
              <a:buFont typeface="Advent Pro Medium"/>
              <a:buChar char="●"/>
              <a:defRPr sz="1800">
                <a:solidFill>
                  <a:schemeClr val="accent1"/>
                </a:solidFill>
                <a:latin typeface="Advent Pro Medium"/>
                <a:ea typeface="Advent Pro Medium"/>
                <a:cs typeface="Advent Pro Medium"/>
                <a:sym typeface="Advent Pro Medium"/>
              </a:defRPr>
            </a:lvl1pPr>
            <a:lvl2pPr marL="914400" lvl="1"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2pPr>
            <a:lvl3pPr marL="1371600" lvl="2"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3pPr>
            <a:lvl4pPr marL="1828800" lvl="3"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4pPr>
            <a:lvl5pPr marL="2286000" lvl="4"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5pPr>
            <a:lvl6pPr marL="2743200" lvl="5"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6pPr>
            <a:lvl7pPr marL="3200400" lvl="6"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7pPr>
            <a:lvl8pPr marL="3657600" lvl="7" indent="-317500">
              <a:lnSpc>
                <a:spcPct val="100000"/>
              </a:lnSpc>
              <a:spcBef>
                <a:spcPts val="1600"/>
              </a:spcBef>
              <a:spcAft>
                <a:spcPts val="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8pPr>
            <a:lvl9pPr marL="4114800" lvl="8" indent="-317500">
              <a:lnSpc>
                <a:spcPct val="100000"/>
              </a:lnSpc>
              <a:spcBef>
                <a:spcPts val="1600"/>
              </a:spcBef>
              <a:spcAft>
                <a:spcPts val="1600"/>
              </a:spcAft>
              <a:buClr>
                <a:schemeClr val="accent1"/>
              </a:buClr>
              <a:buSzPts val="1400"/>
              <a:buFont typeface="Advent Pro Medium"/>
              <a:buChar char="■"/>
              <a:defRPr>
                <a:solidFill>
                  <a:schemeClr val="accent1"/>
                </a:solidFill>
                <a:latin typeface="Advent Pro Medium"/>
                <a:ea typeface="Advent Pro Medium"/>
                <a:cs typeface="Advent Pro Medium"/>
                <a:sym typeface="Advent Pr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485935"/>
        </a:solidFill>
        <a:effectLst/>
      </p:bgPr>
    </p:bg>
    <p:spTree>
      <p:nvGrpSpPr>
        <p:cNvPr id="1" name="Shape 5485"/>
        <p:cNvGrpSpPr/>
        <p:nvPr/>
      </p:nvGrpSpPr>
      <p:grpSpPr>
        <a:xfrm>
          <a:off x="0" y="0"/>
          <a:ext cx="0" cy="0"/>
          <a:chOff x="0" y="0"/>
          <a:chExt cx="0" cy="0"/>
        </a:xfrm>
      </p:grpSpPr>
      <p:sp>
        <p:nvSpPr>
          <p:cNvPr id="5486" name="Google Shape;5486;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487" name="Google Shape;5487;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slide" Target="slide15.xml"/><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slide" Target="slide7.xml"/><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slide" Target="slide12.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8.xml"/><Relationship Id="rId5" Type="http://schemas.openxmlformats.org/officeDocument/2006/relationships/slide" Target="slide15.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openxmlformats.org/officeDocument/2006/relationships/slide" Target="slide23.xml"/><Relationship Id="rId13" Type="http://schemas.openxmlformats.org/officeDocument/2006/relationships/slide" Target="slide33.xml"/><Relationship Id="rId3" Type="http://schemas.openxmlformats.org/officeDocument/2006/relationships/hyperlink" Target="http://bit.ly/2Tynxth" TargetMode="External"/><Relationship Id="rId7" Type="http://schemas.openxmlformats.org/officeDocument/2006/relationships/slide" Target="slide21.xml"/><Relationship Id="rId12" Type="http://schemas.openxmlformats.org/officeDocument/2006/relationships/slide" Target="slide27.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22.xml"/><Relationship Id="rId11" Type="http://schemas.openxmlformats.org/officeDocument/2006/relationships/hyperlink" Target="https://storyset.com/?utm_source=slidesgo_template&amp;utm_medium=referral-link&amp;utm_campaign=slidesgo_contents_of_this_template&amp;utm_term=storyset&amp;utm_content=storyset" TargetMode="External"/><Relationship Id="rId5" Type="http://schemas.openxmlformats.org/officeDocument/2006/relationships/hyperlink" Target="http://bit.ly/33VAFh3" TargetMode="External"/><Relationship Id="rId10" Type="http://schemas.openxmlformats.org/officeDocument/2006/relationships/slide" Target="slide25.xml"/><Relationship Id="rId4" Type="http://schemas.openxmlformats.org/officeDocument/2006/relationships/hyperlink" Target="http://bit.ly/30B07Gq" TargetMode="External"/><Relationship Id="rId9" Type="http://schemas.openxmlformats.org/officeDocument/2006/relationships/slide" Target="slide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8" Type="http://schemas.openxmlformats.org/officeDocument/2006/relationships/hyperlink" Target="https://www.freepik.com/free-vector/set-pixelated-speech-bubbles-with-messages_948565.htm/?utm_source=slidesgo_template&amp;utm_medium=referral-link&amp;utm_campaign=sg_resources&amp;utm_content=freepik" TargetMode="External"/><Relationship Id="rId13" Type="http://schemas.openxmlformats.org/officeDocument/2006/relationships/hyperlink" Target="https://www.freepik.com/free-vector/pixelated-speech-bubbles-different-shapes_944897.htm/?utm_source=slidesgo_template&amp;utm_medium=referral-link&amp;utm_campaign=sg_resources&amp;utm_content=freepik" TargetMode="External"/><Relationship Id="rId3" Type="http://schemas.openxmlformats.org/officeDocument/2006/relationships/hyperlink" Target="https://www.freepik.com/free-vector/set-pixelated-funny-people_948577.htm/?utm_source=slidesgo_template&amp;utm_medium=referral-link&amp;utm_campaign=sg_resources&amp;utm_content=freepik" TargetMode="External"/><Relationship Id="rId7" Type="http://schemas.openxmlformats.org/officeDocument/2006/relationships/hyperlink" Target="https://www.freepik.com/free-vector/consoles-pixelated-jocksticks_943302.htm/?utm_source=slidesgo_template&amp;utm_medium=referral-link&amp;utm_campaign=sg_resources&amp;utm_content=freepik" TargetMode="External"/><Relationship Id="rId12" Type="http://schemas.openxmlformats.org/officeDocument/2006/relationships/hyperlink" Target="https://www.freepik.com/premium-vector/pack-pixelated-social-networks-icons_948596.htm/?utm_source=slidesgo_template&amp;utm_medium=referral-link&amp;utm_campaign=sg_resources&amp;utm_content=freepik" TargetMode="External"/><Relationship Id="rId2" Type="http://schemas.openxmlformats.org/officeDocument/2006/relationships/notesSlide" Target="../notesSlides/notesSlide23.xml"/><Relationship Id="rId16" Type="http://schemas.openxmlformats.org/officeDocument/2006/relationships/hyperlink" Target="https://www.freepik.com/free-photo/man-yellow-jumper-with-glitch-effect_5604308.htm/?utm_source=slidesgo_template&amp;utm_medium=referral-link&amp;utm_campaign=sg_resources&amp;utm_content=freepik" TargetMode="External"/><Relationship Id="rId1" Type="http://schemas.openxmlformats.org/officeDocument/2006/relationships/slideLayout" Target="../slideLayouts/slideLayout22.xml"/><Relationship Id="rId6" Type="http://schemas.openxmlformats.org/officeDocument/2006/relationships/hyperlink" Target="https://www.freepik.com/free-vector/consoles-pixelated-jocksticks_943302.htm" TargetMode="External"/><Relationship Id="rId11" Type="http://schemas.openxmlformats.org/officeDocument/2006/relationships/hyperlink" Target="https://www.freepik.com/free-vector/nice-collection-pixelated-men-women_948576.htm/?utm_source=slidesgo_template&amp;utm_medium=referral-link&amp;utm_campaign=sg_resources&amp;utm_content=freepik" TargetMode="External"/><Relationship Id="rId5" Type="http://schemas.openxmlformats.org/officeDocument/2006/relationships/hyperlink" Target="https://www.freepik.com/free-vector/background-pixelated-video-game_948149.htm/?utm_source=slidesgo_template&amp;utm_medium=referral-link&amp;utm_campaign=sg_resources&amp;utm_content=freepik" TargetMode="External"/><Relationship Id="rId15" Type="http://schemas.openxmlformats.org/officeDocument/2006/relationships/hyperlink" Target="https://www.freepik.com/free-photo/sad-young-man-looking-smiling-woman-enjoying-playing-video-game-home_3875023.htm/?utm_source=slidesgo_template&amp;utm_medium=referral-link&amp;utm_campaign=sg_resources&amp;utm_content=freepik" TargetMode="External"/><Relationship Id="rId10" Type="http://schemas.openxmlformats.org/officeDocument/2006/relationships/hyperlink" Target="https://www.freepik.com/premium-vector/video-game-logo-collection-with-flat-design_2385645.htm/?utm_source=slidesgo_template&amp;utm_medium=referral-link&amp;utm_campaign=sg_resources&amp;utm_content=freepik" TargetMode="External"/><Relationship Id="rId4" Type="http://schemas.openxmlformats.org/officeDocument/2006/relationships/hyperlink" Target="https://www.freepik.com/free-vector/pixelated-video-game-elements_950318.htm/?utm_source=slidesgo_template&amp;utm_medium=referral-link&amp;utm_campaign=sg_resources&amp;utm_content=freepik" TargetMode="External"/><Relationship Id="rId9" Type="http://schemas.openxmlformats.org/officeDocument/2006/relationships/hyperlink" Target="https://www.freepik.com/free-vector/different-pixelated-consoles_943685.htm/?utm_source=slidesgo_template&amp;utm_medium=referral-link&amp;utm_campaign=sg_resources&amp;utm_content=freepik" TargetMode="External"/><Relationship Id="rId14" Type="http://schemas.openxmlformats.org/officeDocument/2006/relationships/hyperlink" Target="https://www.freepik.com/free-vector/pack-pixelated-young_949163.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Orbitron" TargetMode="External"/><Relationship Id="rId2" Type="http://schemas.openxmlformats.org/officeDocument/2006/relationships/notesSlide" Target="../notesSlides/notesSlide25.xml"/><Relationship Id="rId1" Type="http://schemas.openxmlformats.org/officeDocument/2006/relationships/slideLayout" Target="../slideLayouts/slideLayout23.xml"/><Relationship Id="rId4" Type="http://schemas.openxmlformats.org/officeDocument/2006/relationships/hyperlink" Target="https://fonts.google.com/specimen/Advent+Pro"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gif"/><Relationship Id="rId2" Type="http://schemas.openxmlformats.org/officeDocument/2006/relationships/notesSlide" Target="../notesSlides/notesSlide26.xml"/><Relationship Id="rId1" Type="http://schemas.openxmlformats.org/officeDocument/2006/relationships/slideLayout" Target="../slideLayouts/slideLayout2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gif"/><Relationship Id="rId4" Type="http://schemas.openxmlformats.org/officeDocument/2006/relationships/image" Target="../media/image6.gif"/><Relationship Id="rId9" Type="http://schemas.openxmlformats.org/officeDocument/2006/relationships/image" Target="../media/image7.gi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slide" Target="slide18.xml"/><Relationship Id="rId5" Type="http://schemas.openxmlformats.org/officeDocument/2006/relationships/slide" Target="slide15.xml"/><Relationship Id="rId4" Type="http://schemas.openxmlformats.org/officeDocument/2006/relationships/slide" Target="slide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23.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slide" Target="slide4.xml"/><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5iv2M-0rwwp6ixwEaoVgOS_lXbH4oyF2swpYidAfgvg/copy"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92"/>
        <p:cNvGrpSpPr/>
        <p:nvPr/>
      </p:nvGrpSpPr>
      <p:grpSpPr>
        <a:xfrm>
          <a:off x="0" y="0"/>
          <a:ext cx="0" cy="0"/>
          <a:chOff x="0" y="0"/>
          <a:chExt cx="0" cy="0"/>
        </a:xfrm>
      </p:grpSpPr>
      <p:sp>
        <p:nvSpPr>
          <p:cNvPr id="5493" name="Google Shape;5493;p29"/>
          <p:cNvSpPr txBox="1">
            <a:spLocks noGrp="1"/>
          </p:cNvSpPr>
          <p:nvPr>
            <p:ph type="ctrTitle"/>
          </p:nvPr>
        </p:nvSpPr>
        <p:spPr>
          <a:xfrm>
            <a:off x="1589700" y="2044500"/>
            <a:ext cx="5964600" cy="182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BE420B"/>
                </a:solidFill>
              </a:rPr>
              <a:t>Immune Raider</a:t>
            </a:r>
            <a:endParaRPr dirty="0">
              <a:solidFill>
                <a:srgbClr val="BE420B"/>
              </a:solidFill>
            </a:endParaRPr>
          </a:p>
        </p:txBody>
      </p:sp>
      <p:sp>
        <p:nvSpPr>
          <p:cNvPr id="5494" name="Google Shape;5494;p29"/>
          <p:cNvSpPr txBox="1">
            <a:spLocks noGrp="1"/>
          </p:cNvSpPr>
          <p:nvPr>
            <p:ph type="subTitle" idx="1"/>
          </p:nvPr>
        </p:nvSpPr>
        <p:spPr>
          <a:xfrm>
            <a:off x="1753050" y="3757375"/>
            <a:ext cx="5637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Immune System Inspired Game AI</a:t>
            </a:r>
            <a:endParaRPr dirty="0"/>
          </a:p>
        </p:txBody>
      </p:sp>
      <p:grpSp>
        <p:nvGrpSpPr>
          <p:cNvPr id="5495" name="Google Shape;5495;p29"/>
          <p:cNvGrpSpPr/>
          <p:nvPr/>
        </p:nvGrpSpPr>
        <p:grpSpPr>
          <a:xfrm>
            <a:off x="2933218" y="1108096"/>
            <a:ext cx="924613" cy="792521"/>
            <a:chOff x="753950" y="238125"/>
            <a:chExt cx="6111125" cy="5238075"/>
          </a:xfrm>
          <a:solidFill>
            <a:srgbClr val="BE420B"/>
          </a:solidFill>
        </p:grpSpPr>
        <p:sp>
          <p:nvSpPr>
            <p:cNvPr id="5496" name="Google Shape;5496;p29"/>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9"/>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9"/>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9"/>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9"/>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9"/>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29"/>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29"/>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29"/>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29"/>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29"/>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29"/>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29"/>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29"/>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29"/>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29"/>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29"/>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29"/>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29"/>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29"/>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29"/>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29"/>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29"/>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29"/>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29"/>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29"/>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29"/>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rgbClr val="401C06"/>
            </a:solidFill>
            <a:ln w="9525" cap="flat" cmpd="sng">
              <a:solidFill>
                <a:srgbClr val="401C0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Rectangle 29">
            <a:extLst>
              <a:ext uri="{FF2B5EF4-FFF2-40B4-BE49-F238E27FC236}">
                <a16:creationId xmlns:a16="http://schemas.microsoft.com/office/drawing/2014/main" id="{E3041DA7-A5A9-FF95-B930-B1292BF8254D}"/>
              </a:ext>
            </a:extLst>
          </p:cNvPr>
          <p:cNvSpPr/>
          <p:nvPr/>
        </p:nvSpPr>
        <p:spPr>
          <a:xfrm>
            <a:off x="311728" y="232064"/>
            <a:ext cx="8520546" cy="4665518"/>
          </a:xfrm>
          <a:prstGeom prst="rect">
            <a:avLst/>
          </a:prstGeom>
          <a:noFill/>
          <a:ln w="63500">
            <a:solidFill>
              <a:srgbClr val="BE420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118" name="Picture 6117">
            <a:extLst>
              <a:ext uri="{FF2B5EF4-FFF2-40B4-BE49-F238E27FC236}">
                <a16:creationId xmlns:a16="http://schemas.microsoft.com/office/drawing/2014/main" id="{88F260E0-86A0-72A1-DC06-F6664213D6E3}"/>
              </a:ext>
            </a:extLst>
          </p:cNvPr>
          <p:cNvPicPr>
            <a:picLocks noChangeAspect="1"/>
          </p:cNvPicPr>
          <p:nvPr/>
        </p:nvPicPr>
        <p:blipFill>
          <a:blip r:embed="rId3"/>
          <a:stretch>
            <a:fillRect/>
          </a:stretch>
        </p:blipFill>
        <p:spPr>
          <a:xfrm flipH="1">
            <a:off x="4063876" y="1000268"/>
            <a:ext cx="1016220" cy="860400"/>
          </a:xfrm>
          <a:prstGeom prst="rect">
            <a:avLst/>
          </a:prstGeom>
        </p:spPr>
      </p:pic>
      <p:grpSp>
        <p:nvGrpSpPr>
          <p:cNvPr id="6119" name="Google Shape;6177;p47">
            <a:extLst>
              <a:ext uri="{FF2B5EF4-FFF2-40B4-BE49-F238E27FC236}">
                <a16:creationId xmlns:a16="http://schemas.microsoft.com/office/drawing/2014/main" id="{F2EAC85D-D60B-D24B-6F6A-60C0A1398786}"/>
              </a:ext>
            </a:extLst>
          </p:cNvPr>
          <p:cNvGrpSpPr>
            <a:grpSpLocks noChangeAspect="1"/>
          </p:cNvGrpSpPr>
          <p:nvPr/>
        </p:nvGrpSpPr>
        <p:grpSpPr>
          <a:xfrm>
            <a:off x="5418233" y="1074151"/>
            <a:ext cx="858826" cy="860400"/>
            <a:chOff x="2927450" y="4122975"/>
            <a:chExt cx="531825" cy="531800"/>
          </a:xfrm>
        </p:grpSpPr>
        <p:sp>
          <p:nvSpPr>
            <p:cNvPr id="6120" name="Google Shape;6178;p47">
              <a:extLst>
                <a:ext uri="{FF2B5EF4-FFF2-40B4-BE49-F238E27FC236}">
                  <a16:creationId xmlns:a16="http://schemas.microsoft.com/office/drawing/2014/main" id="{BBB2F8D2-4F4C-81AD-BEE0-9F7C27D55B3F}"/>
                </a:ext>
              </a:extLst>
            </p:cNvPr>
            <p:cNvSpPr/>
            <p:nvPr/>
          </p:nvSpPr>
          <p:spPr>
            <a:xfrm>
              <a:off x="2927450" y="4122975"/>
              <a:ext cx="531825" cy="531800"/>
            </a:xfrm>
            <a:custGeom>
              <a:avLst/>
              <a:gdLst/>
              <a:ahLst/>
              <a:cxnLst/>
              <a:rect l="l" t="t" r="r" b="b"/>
              <a:pathLst>
                <a:path w="21273" h="21272" extrusionOk="0">
                  <a:moveTo>
                    <a:pt x="4162" y="0"/>
                  </a:moveTo>
                  <a:lnTo>
                    <a:pt x="4162" y="3237"/>
                  </a:lnTo>
                  <a:lnTo>
                    <a:pt x="0" y="3237"/>
                  </a:lnTo>
                  <a:lnTo>
                    <a:pt x="0" y="4623"/>
                  </a:lnTo>
                  <a:lnTo>
                    <a:pt x="0" y="8786"/>
                  </a:lnTo>
                  <a:lnTo>
                    <a:pt x="1387" y="8786"/>
                  </a:lnTo>
                  <a:lnTo>
                    <a:pt x="1387" y="10174"/>
                  </a:lnTo>
                  <a:lnTo>
                    <a:pt x="2775" y="10174"/>
                  </a:lnTo>
                  <a:lnTo>
                    <a:pt x="2775" y="11560"/>
                  </a:lnTo>
                  <a:lnTo>
                    <a:pt x="4162" y="11560"/>
                  </a:lnTo>
                  <a:lnTo>
                    <a:pt x="4162" y="12948"/>
                  </a:lnTo>
                  <a:lnTo>
                    <a:pt x="5549" y="12948"/>
                  </a:lnTo>
                  <a:lnTo>
                    <a:pt x="5549" y="14336"/>
                  </a:lnTo>
                  <a:lnTo>
                    <a:pt x="6937" y="14336"/>
                  </a:lnTo>
                  <a:lnTo>
                    <a:pt x="6937" y="15722"/>
                  </a:lnTo>
                  <a:lnTo>
                    <a:pt x="8323" y="15722"/>
                  </a:lnTo>
                  <a:lnTo>
                    <a:pt x="8323" y="17110"/>
                  </a:lnTo>
                  <a:lnTo>
                    <a:pt x="5549" y="17110"/>
                  </a:lnTo>
                  <a:lnTo>
                    <a:pt x="5549" y="18497"/>
                  </a:lnTo>
                  <a:lnTo>
                    <a:pt x="4162" y="18497"/>
                  </a:lnTo>
                  <a:lnTo>
                    <a:pt x="4162" y="19885"/>
                  </a:lnTo>
                  <a:lnTo>
                    <a:pt x="4162" y="21271"/>
                  </a:lnTo>
                  <a:lnTo>
                    <a:pt x="17110" y="21271"/>
                  </a:lnTo>
                  <a:lnTo>
                    <a:pt x="17110" y="18497"/>
                  </a:lnTo>
                  <a:lnTo>
                    <a:pt x="15722" y="18497"/>
                  </a:lnTo>
                  <a:lnTo>
                    <a:pt x="15722" y="17110"/>
                  </a:lnTo>
                  <a:lnTo>
                    <a:pt x="12948" y="17110"/>
                  </a:lnTo>
                  <a:lnTo>
                    <a:pt x="12948" y="15722"/>
                  </a:lnTo>
                  <a:lnTo>
                    <a:pt x="14336" y="15722"/>
                  </a:lnTo>
                  <a:lnTo>
                    <a:pt x="14336" y="14336"/>
                  </a:lnTo>
                  <a:lnTo>
                    <a:pt x="15722" y="14336"/>
                  </a:lnTo>
                  <a:lnTo>
                    <a:pt x="15722" y="12948"/>
                  </a:lnTo>
                  <a:lnTo>
                    <a:pt x="17110" y="12948"/>
                  </a:lnTo>
                  <a:lnTo>
                    <a:pt x="17110" y="11560"/>
                  </a:lnTo>
                  <a:lnTo>
                    <a:pt x="18498" y="11560"/>
                  </a:lnTo>
                  <a:lnTo>
                    <a:pt x="18498" y="10174"/>
                  </a:lnTo>
                  <a:lnTo>
                    <a:pt x="19885" y="10174"/>
                  </a:lnTo>
                  <a:lnTo>
                    <a:pt x="19885" y="8786"/>
                  </a:lnTo>
                  <a:lnTo>
                    <a:pt x="21273" y="8786"/>
                  </a:lnTo>
                  <a:lnTo>
                    <a:pt x="21273" y="4623"/>
                  </a:lnTo>
                  <a:lnTo>
                    <a:pt x="21273" y="3237"/>
                  </a:lnTo>
                  <a:lnTo>
                    <a:pt x="17110" y="3237"/>
                  </a:lnTo>
                  <a:lnTo>
                    <a:pt x="17110" y="0"/>
                  </a:lnTo>
                  <a:close/>
                </a:path>
              </a:pathLst>
            </a:custGeom>
            <a:solidFill>
              <a:srgbClr val="BE42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1" name="Google Shape;6179;p47">
              <a:extLst>
                <a:ext uri="{FF2B5EF4-FFF2-40B4-BE49-F238E27FC236}">
                  <a16:creationId xmlns:a16="http://schemas.microsoft.com/office/drawing/2014/main" id="{E910A0AB-489A-8BF1-C5A3-AC30309C952E}"/>
                </a:ext>
              </a:extLst>
            </p:cNvPr>
            <p:cNvSpPr/>
            <p:nvPr/>
          </p:nvSpPr>
          <p:spPr>
            <a:xfrm>
              <a:off x="3031500" y="4122975"/>
              <a:ext cx="323725" cy="150300"/>
            </a:xfrm>
            <a:custGeom>
              <a:avLst/>
              <a:gdLst/>
              <a:ahLst/>
              <a:cxnLst/>
              <a:rect l="l" t="t" r="r" b="b"/>
              <a:pathLst>
                <a:path w="12949" h="6012" extrusionOk="0">
                  <a:moveTo>
                    <a:pt x="0" y="0"/>
                  </a:moveTo>
                  <a:lnTo>
                    <a:pt x="0" y="4623"/>
                  </a:lnTo>
                  <a:lnTo>
                    <a:pt x="1387" y="4623"/>
                  </a:lnTo>
                  <a:lnTo>
                    <a:pt x="1387" y="6011"/>
                  </a:lnTo>
                  <a:lnTo>
                    <a:pt x="2775" y="6011"/>
                  </a:lnTo>
                  <a:lnTo>
                    <a:pt x="2775" y="2775"/>
                  </a:lnTo>
                  <a:lnTo>
                    <a:pt x="12948" y="2775"/>
                  </a:lnTo>
                  <a:lnTo>
                    <a:pt x="12948" y="0"/>
                  </a:lnTo>
                  <a:close/>
                </a:path>
              </a:pathLst>
            </a:custGeom>
            <a:solidFill>
              <a:srgbClr val="963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80;p47">
              <a:extLst>
                <a:ext uri="{FF2B5EF4-FFF2-40B4-BE49-F238E27FC236}">
                  <a16:creationId xmlns:a16="http://schemas.microsoft.com/office/drawing/2014/main" id="{E8BB66B4-E16D-E508-505E-B78F0F0154AE}"/>
                </a:ext>
              </a:extLst>
            </p:cNvPr>
            <p:cNvSpPr/>
            <p:nvPr/>
          </p:nvSpPr>
          <p:spPr>
            <a:xfrm>
              <a:off x="3031475" y="4307950"/>
              <a:ext cx="69400" cy="34675"/>
            </a:xfrm>
            <a:custGeom>
              <a:avLst/>
              <a:gdLst/>
              <a:ahLst/>
              <a:cxnLst/>
              <a:rect l="l" t="t" r="r" b="b"/>
              <a:pathLst>
                <a:path w="2776" h="1387" extrusionOk="0">
                  <a:moveTo>
                    <a:pt x="0" y="0"/>
                  </a:moveTo>
                  <a:lnTo>
                    <a:pt x="0" y="1387"/>
                  </a:lnTo>
                  <a:lnTo>
                    <a:pt x="2776" y="1387"/>
                  </a:lnTo>
                  <a:lnTo>
                    <a:pt x="2776" y="0"/>
                  </a:lnTo>
                  <a:close/>
                </a:path>
              </a:pathLst>
            </a:custGeom>
            <a:solidFill>
              <a:srgbClr val="963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81;p47">
              <a:extLst>
                <a:ext uri="{FF2B5EF4-FFF2-40B4-BE49-F238E27FC236}">
                  <a16:creationId xmlns:a16="http://schemas.microsoft.com/office/drawing/2014/main" id="{C24E89E8-665F-442D-613F-43F511CDDEA7}"/>
                </a:ext>
              </a:extLst>
            </p:cNvPr>
            <p:cNvSpPr/>
            <p:nvPr/>
          </p:nvSpPr>
          <p:spPr>
            <a:xfrm>
              <a:off x="3066150" y="4446650"/>
              <a:ext cx="34725" cy="34725"/>
            </a:xfrm>
            <a:custGeom>
              <a:avLst/>
              <a:gdLst/>
              <a:ahLst/>
              <a:cxnLst/>
              <a:rect l="l" t="t" r="r" b="b"/>
              <a:pathLst>
                <a:path w="1389" h="1389" extrusionOk="0">
                  <a:moveTo>
                    <a:pt x="1" y="1"/>
                  </a:moveTo>
                  <a:lnTo>
                    <a:pt x="1" y="1389"/>
                  </a:lnTo>
                  <a:lnTo>
                    <a:pt x="1389" y="1389"/>
                  </a:lnTo>
                  <a:lnTo>
                    <a:pt x="1389" y="1"/>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82;p47">
              <a:extLst>
                <a:ext uri="{FF2B5EF4-FFF2-40B4-BE49-F238E27FC236}">
                  <a16:creationId xmlns:a16="http://schemas.microsoft.com/office/drawing/2014/main" id="{3E5B8AE1-0F06-545C-FD7C-87044696A832}"/>
                </a:ext>
              </a:extLst>
            </p:cNvPr>
            <p:cNvSpPr/>
            <p:nvPr/>
          </p:nvSpPr>
          <p:spPr>
            <a:xfrm>
              <a:off x="3066150" y="4481350"/>
              <a:ext cx="104100" cy="104050"/>
            </a:xfrm>
            <a:custGeom>
              <a:avLst/>
              <a:gdLst/>
              <a:ahLst/>
              <a:cxnLst/>
              <a:rect l="l" t="t" r="r" b="b"/>
              <a:pathLst>
                <a:path w="4164" h="4162" extrusionOk="0">
                  <a:moveTo>
                    <a:pt x="1389" y="1"/>
                  </a:moveTo>
                  <a:lnTo>
                    <a:pt x="1389" y="1387"/>
                  </a:lnTo>
                  <a:lnTo>
                    <a:pt x="2775" y="1387"/>
                  </a:lnTo>
                  <a:lnTo>
                    <a:pt x="2775" y="2775"/>
                  </a:lnTo>
                  <a:lnTo>
                    <a:pt x="1" y="2775"/>
                  </a:lnTo>
                  <a:lnTo>
                    <a:pt x="1" y="4162"/>
                  </a:lnTo>
                  <a:lnTo>
                    <a:pt x="4163" y="4162"/>
                  </a:lnTo>
                  <a:lnTo>
                    <a:pt x="4163" y="1387"/>
                  </a:lnTo>
                  <a:lnTo>
                    <a:pt x="4163" y="1"/>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83;p47">
              <a:extLst>
                <a:ext uri="{FF2B5EF4-FFF2-40B4-BE49-F238E27FC236}">
                  <a16:creationId xmlns:a16="http://schemas.microsoft.com/office/drawing/2014/main" id="{C1D3990C-C389-4B73-CB08-8C625D4A7D24}"/>
                </a:ext>
              </a:extLst>
            </p:cNvPr>
            <p:cNvSpPr/>
            <p:nvPr/>
          </p:nvSpPr>
          <p:spPr>
            <a:xfrm>
              <a:off x="2962100" y="4342600"/>
              <a:ext cx="34725" cy="34725"/>
            </a:xfrm>
            <a:custGeom>
              <a:avLst/>
              <a:gdLst/>
              <a:ahLst/>
              <a:cxnLst/>
              <a:rect l="l" t="t" r="r" b="b"/>
              <a:pathLst>
                <a:path w="1389" h="1389" extrusionOk="0">
                  <a:moveTo>
                    <a:pt x="1" y="1"/>
                  </a:moveTo>
                  <a:lnTo>
                    <a:pt x="1" y="1389"/>
                  </a:lnTo>
                  <a:lnTo>
                    <a:pt x="1389" y="1389"/>
                  </a:lnTo>
                  <a:lnTo>
                    <a:pt x="1389" y="1"/>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84;p47">
              <a:extLst>
                <a:ext uri="{FF2B5EF4-FFF2-40B4-BE49-F238E27FC236}">
                  <a16:creationId xmlns:a16="http://schemas.microsoft.com/office/drawing/2014/main" id="{578CEE7E-4FEA-B1BF-DDF7-38F99FC5BA83}"/>
                </a:ext>
              </a:extLst>
            </p:cNvPr>
            <p:cNvSpPr/>
            <p:nvPr/>
          </p:nvSpPr>
          <p:spPr>
            <a:xfrm>
              <a:off x="2996800" y="4377300"/>
              <a:ext cx="69375" cy="69375"/>
            </a:xfrm>
            <a:custGeom>
              <a:avLst/>
              <a:gdLst/>
              <a:ahLst/>
              <a:cxnLst/>
              <a:rect l="l" t="t" r="r" b="b"/>
              <a:pathLst>
                <a:path w="2775" h="2775" extrusionOk="0">
                  <a:moveTo>
                    <a:pt x="1" y="1"/>
                  </a:moveTo>
                  <a:lnTo>
                    <a:pt x="1" y="1387"/>
                  </a:lnTo>
                  <a:lnTo>
                    <a:pt x="1388" y="1387"/>
                  </a:lnTo>
                  <a:lnTo>
                    <a:pt x="1388" y="2775"/>
                  </a:lnTo>
                  <a:lnTo>
                    <a:pt x="2775" y="2775"/>
                  </a:lnTo>
                  <a:lnTo>
                    <a:pt x="2775" y="1387"/>
                  </a:lnTo>
                  <a:lnTo>
                    <a:pt x="2775" y="1"/>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85;p47">
              <a:extLst>
                <a:ext uri="{FF2B5EF4-FFF2-40B4-BE49-F238E27FC236}">
                  <a16:creationId xmlns:a16="http://schemas.microsoft.com/office/drawing/2014/main" id="{7705E7F8-C2F0-C1D4-5FD6-D76B22EF7415}"/>
                </a:ext>
              </a:extLst>
            </p:cNvPr>
            <p:cNvSpPr/>
            <p:nvPr/>
          </p:nvSpPr>
          <p:spPr>
            <a:xfrm>
              <a:off x="2996800" y="4273250"/>
              <a:ext cx="69375" cy="69375"/>
            </a:xfrm>
            <a:custGeom>
              <a:avLst/>
              <a:gdLst/>
              <a:ahLst/>
              <a:cxnLst/>
              <a:rect l="l" t="t" r="r" b="b"/>
              <a:pathLst>
                <a:path w="2775" h="2775" extrusionOk="0">
                  <a:moveTo>
                    <a:pt x="1" y="0"/>
                  </a:moveTo>
                  <a:lnTo>
                    <a:pt x="1" y="1388"/>
                  </a:lnTo>
                  <a:lnTo>
                    <a:pt x="1388" y="1388"/>
                  </a:lnTo>
                  <a:lnTo>
                    <a:pt x="1388" y="2775"/>
                  </a:lnTo>
                  <a:lnTo>
                    <a:pt x="2775" y="2775"/>
                  </a:lnTo>
                  <a:lnTo>
                    <a:pt x="2775" y="0"/>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86;p47">
              <a:extLst>
                <a:ext uri="{FF2B5EF4-FFF2-40B4-BE49-F238E27FC236}">
                  <a16:creationId xmlns:a16="http://schemas.microsoft.com/office/drawing/2014/main" id="{6D0D4B25-2784-BEE1-BF2B-EC63DCAEFC96}"/>
                </a:ext>
              </a:extLst>
            </p:cNvPr>
            <p:cNvSpPr/>
            <p:nvPr/>
          </p:nvSpPr>
          <p:spPr>
            <a:xfrm>
              <a:off x="3031500" y="4585375"/>
              <a:ext cx="323725" cy="69400"/>
            </a:xfrm>
            <a:custGeom>
              <a:avLst/>
              <a:gdLst/>
              <a:ahLst/>
              <a:cxnLst/>
              <a:rect l="l" t="t" r="r" b="b"/>
              <a:pathLst>
                <a:path w="12949" h="2776" extrusionOk="0">
                  <a:moveTo>
                    <a:pt x="0" y="1"/>
                  </a:moveTo>
                  <a:lnTo>
                    <a:pt x="0" y="1389"/>
                  </a:lnTo>
                  <a:lnTo>
                    <a:pt x="0" y="2775"/>
                  </a:lnTo>
                  <a:lnTo>
                    <a:pt x="12948" y="2775"/>
                  </a:lnTo>
                  <a:lnTo>
                    <a:pt x="12948" y="1"/>
                  </a:lnTo>
                  <a:lnTo>
                    <a:pt x="11560" y="1"/>
                  </a:lnTo>
                  <a:lnTo>
                    <a:pt x="11560" y="1389"/>
                  </a:lnTo>
                  <a:lnTo>
                    <a:pt x="1387" y="1389"/>
                  </a:lnTo>
                  <a:lnTo>
                    <a:pt x="1387" y="1"/>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87;p47">
              <a:extLst>
                <a:ext uri="{FF2B5EF4-FFF2-40B4-BE49-F238E27FC236}">
                  <a16:creationId xmlns:a16="http://schemas.microsoft.com/office/drawing/2014/main" id="{D04BE089-18F0-A02D-54DC-C6DD92D59FBD}"/>
                </a:ext>
              </a:extLst>
            </p:cNvPr>
            <p:cNvSpPr/>
            <p:nvPr/>
          </p:nvSpPr>
          <p:spPr>
            <a:xfrm>
              <a:off x="3285825" y="4446650"/>
              <a:ext cx="34700" cy="34725"/>
            </a:xfrm>
            <a:custGeom>
              <a:avLst/>
              <a:gdLst/>
              <a:ahLst/>
              <a:cxnLst/>
              <a:rect l="l" t="t" r="r" b="b"/>
              <a:pathLst>
                <a:path w="1388" h="1389" extrusionOk="0">
                  <a:moveTo>
                    <a:pt x="1" y="1"/>
                  </a:moveTo>
                  <a:lnTo>
                    <a:pt x="1" y="1389"/>
                  </a:lnTo>
                  <a:lnTo>
                    <a:pt x="1387" y="1389"/>
                  </a:lnTo>
                  <a:lnTo>
                    <a:pt x="1387" y="1"/>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88;p47">
              <a:extLst>
                <a:ext uri="{FF2B5EF4-FFF2-40B4-BE49-F238E27FC236}">
                  <a16:creationId xmlns:a16="http://schemas.microsoft.com/office/drawing/2014/main" id="{478A36DD-9B50-4939-D399-F6CDC2076FEF}"/>
                </a:ext>
              </a:extLst>
            </p:cNvPr>
            <p:cNvSpPr/>
            <p:nvPr/>
          </p:nvSpPr>
          <p:spPr>
            <a:xfrm>
              <a:off x="3216475" y="4481350"/>
              <a:ext cx="104050" cy="104050"/>
            </a:xfrm>
            <a:custGeom>
              <a:avLst/>
              <a:gdLst/>
              <a:ahLst/>
              <a:cxnLst/>
              <a:rect l="l" t="t" r="r" b="b"/>
              <a:pathLst>
                <a:path w="4162" h="4162" extrusionOk="0">
                  <a:moveTo>
                    <a:pt x="0" y="1"/>
                  </a:moveTo>
                  <a:lnTo>
                    <a:pt x="0" y="1387"/>
                  </a:lnTo>
                  <a:lnTo>
                    <a:pt x="0" y="4162"/>
                  </a:lnTo>
                  <a:lnTo>
                    <a:pt x="4161" y="4162"/>
                  </a:lnTo>
                  <a:lnTo>
                    <a:pt x="4161" y="2775"/>
                  </a:lnTo>
                  <a:lnTo>
                    <a:pt x="1387" y="2775"/>
                  </a:lnTo>
                  <a:lnTo>
                    <a:pt x="1387" y="1387"/>
                  </a:lnTo>
                  <a:lnTo>
                    <a:pt x="2775" y="1387"/>
                  </a:lnTo>
                  <a:lnTo>
                    <a:pt x="2775" y="1"/>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89;p47">
              <a:extLst>
                <a:ext uri="{FF2B5EF4-FFF2-40B4-BE49-F238E27FC236}">
                  <a16:creationId xmlns:a16="http://schemas.microsoft.com/office/drawing/2014/main" id="{54918B58-4F94-DD41-7EC7-A201176AE33F}"/>
                </a:ext>
              </a:extLst>
            </p:cNvPr>
            <p:cNvSpPr/>
            <p:nvPr/>
          </p:nvSpPr>
          <p:spPr>
            <a:xfrm>
              <a:off x="3389900" y="4342600"/>
              <a:ext cx="34675" cy="34725"/>
            </a:xfrm>
            <a:custGeom>
              <a:avLst/>
              <a:gdLst/>
              <a:ahLst/>
              <a:cxnLst/>
              <a:rect l="l" t="t" r="r" b="b"/>
              <a:pathLst>
                <a:path w="1387" h="1389" extrusionOk="0">
                  <a:moveTo>
                    <a:pt x="0" y="1"/>
                  </a:moveTo>
                  <a:lnTo>
                    <a:pt x="0" y="1389"/>
                  </a:lnTo>
                  <a:lnTo>
                    <a:pt x="1387" y="1389"/>
                  </a:lnTo>
                  <a:lnTo>
                    <a:pt x="1387" y="1"/>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90;p47">
              <a:extLst>
                <a:ext uri="{FF2B5EF4-FFF2-40B4-BE49-F238E27FC236}">
                  <a16:creationId xmlns:a16="http://schemas.microsoft.com/office/drawing/2014/main" id="{C987C715-B145-41FB-F26E-73F703D2B991}"/>
                </a:ext>
              </a:extLst>
            </p:cNvPr>
            <p:cNvSpPr/>
            <p:nvPr/>
          </p:nvSpPr>
          <p:spPr>
            <a:xfrm>
              <a:off x="3320500" y="4273250"/>
              <a:ext cx="69425" cy="69375"/>
            </a:xfrm>
            <a:custGeom>
              <a:avLst/>
              <a:gdLst/>
              <a:ahLst/>
              <a:cxnLst/>
              <a:rect l="l" t="t" r="r" b="b"/>
              <a:pathLst>
                <a:path w="2777" h="2775" extrusionOk="0">
                  <a:moveTo>
                    <a:pt x="0" y="0"/>
                  </a:moveTo>
                  <a:lnTo>
                    <a:pt x="0" y="2775"/>
                  </a:lnTo>
                  <a:lnTo>
                    <a:pt x="1388" y="2775"/>
                  </a:lnTo>
                  <a:lnTo>
                    <a:pt x="1388" y="1388"/>
                  </a:lnTo>
                  <a:lnTo>
                    <a:pt x="2776" y="1388"/>
                  </a:lnTo>
                  <a:lnTo>
                    <a:pt x="2776" y="0"/>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91;p47">
              <a:extLst>
                <a:ext uri="{FF2B5EF4-FFF2-40B4-BE49-F238E27FC236}">
                  <a16:creationId xmlns:a16="http://schemas.microsoft.com/office/drawing/2014/main" id="{ED3C7ACF-9842-F0EA-3A3C-EBADC6FBA028}"/>
                </a:ext>
              </a:extLst>
            </p:cNvPr>
            <p:cNvSpPr/>
            <p:nvPr/>
          </p:nvSpPr>
          <p:spPr>
            <a:xfrm>
              <a:off x="3320500" y="4377300"/>
              <a:ext cx="69425" cy="69375"/>
            </a:xfrm>
            <a:custGeom>
              <a:avLst/>
              <a:gdLst/>
              <a:ahLst/>
              <a:cxnLst/>
              <a:rect l="l" t="t" r="r" b="b"/>
              <a:pathLst>
                <a:path w="2777" h="2775" extrusionOk="0">
                  <a:moveTo>
                    <a:pt x="0" y="1"/>
                  </a:moveTo>
                  <a:lnTo>
                    <a:pt x="0" y="1387"/>
                  </a:lnTo>
                  <a:lnTo>
                    <a:pt x="0" y="2775"/>
                  </a:lnTo>
                  <a:lnTo>
                    <a:pt x="1388" y="2775"/>
                  </a:lnTo>
                  <a:lnTo>
                    <a:pt x="1388" y="1387"/>
                  </a:lnTo>
                  <a:lnTo>
                    <a:pt x="2776" y="1387"/>
                  </a:lnTo>
                  <a:lnTo>
                    <a:pt x="2776" y="1"/>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92;p47">
              <a:extLst>
                <a:ext uri="{FF2B5EF4-FFF2-40B4-BE49-F238E27FC236}">
                  <a16:creationId xmlns:a16="http://schemas.microsoft.com/office/drawing/2014/main" id="{34C1253E-D45F-C051-5D5F-40CA4953BCF3}"/>
                </a:ext>
              </a:extLst>
            </p:cNvPr>
            <p:cNvSpPr/>
            <p:nvPr/>
          </p:nvSpPr>
          <p:spPr>
            <a:xfrm>
              <a:off x="2927450" y="4122975"/>
              <a:ext cx="531825" cy="219650"/>
            </a:xfrm>
            <a:custGeom>
              <a:avLst/>
              <a:gdLst/>
              <a:ahLst/>
              <a:cxnLst/>
              <a:rect l="l" t="t" r="r" b="b"/>
              <a:pathLst>
                <a:path w="21273" h="8786" extrusionOk="0">
                  <a:moveTo>
                    <a:pt x="4162" y="0"/>
                  </a:moveTo>
                  <a:lnTo>
                    <a:pt x="4162" y="1387"/>
                  </a:lnTo>
                  <a:lnTo>
                    <a:pt x="4162" y="3237"/>
                  </a:lnTo>
                  <a:lnTo>
                    <a:pt x="0" y="3237"/>
                  </a:lnTo>
                  <a:lnTo>
                    <a:pt x="0" y="4623"/>
                  </a:lnTo>
                  <a:lnTo>
                    <a:pt x="0" y="8786"/>
                  </a:lnTo>
                  <a:lnTo>
                    <a:pt x="1387" y="8786"/>
                  </a:lnTo>
                  <a:lnTo>
                    <a:pt x="1387" y="4623"/>
                  </a:lnTo>
                  <a:lnTo>
                    <a:pt x="5549" y="4623"/>
                  </a:lnTo>
                  <a:lnTo>
                    <a:pt x="5549" y="3237"/>
                  </a:lnTo>
                  <a:lnTo>
                    <a:pt x="5549" y="1387"/>
                  </a:lnTo>
                  <a:lnTo>
                    <a:pt x="15722" y="1387"/>
                  </a:lnTo>
                  <a:lnTo>
                    <a:pt x="15722" y="3237"/>
                  </a:lnTo>
                  <a:lnTo>
                    <a:pt x="15722" y="4623"/>
                  </a:lnTo>
                  <a:lnTo>
                    <a:pt x="19885" y="4623"/>
                  </a:lnTo>
                  <a:lnTo>
                    <a:pt x="19885" y="8786"/>
                  </a:lnTo>
                  <a:lnTo>
                    <a:pt x="21273" y="8786"/>
                  </a:lnTo>
                  <a:lnTo>
                    <a:pt x="21273" y="4623"/>
                  </a:lnTo>
                  <a:lnTo>
                    <a:pt x="21273" y="3237"/>
                  </a:lnTo>
                  <a:lnTo>
                    <a:pt x="17110" y="3237"/>
                  </a:lnTo>
                  <a:lnTo>
                    <a:pt x="17110" y="0"/>
                  </a:lnTo>
                  <a:close/>
                </a:path>
              </a:pathLst>
            </a:custGeom>
            <a:solidFill>
              <a:srgbClr val="401C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119"/>
                                        </p:tgtEl>
                                        <p:attrNameLst>
                                          <p:attrName>style.visibility</p:attrName>
                                        </p:attrNameLst>
                                      </p:cBhvr>
                                      <p:to>
                                        <p:strVal val="visible"/>
                                      </p:to>
                                    </p:set>
                                    <p:anim calcmode="lin" valueType="num">
                                      <p:cBhvr additive="base">
                                        <p:cTn id="7" dur="1000"/>
                                        <p:tgtEl>
                                          <p:spTgt spid="611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52"/>
        <p:cNvGrpSpPr/>
        <p:nvPr/>
      </p:nvGrpSpPr>
      <p:grpSpPr>
        <a:xfrm>
          <a:off x="0" y="0"/>
          <a:ext cx="0" cy="0"/>
          <a:chOff x="0" y="0"/>
          <a:chExt cx="0" cy="0"/>
        </a:xfrm>
      </p:grpSpPr>
      <p:sp>
        <p:nvSpPr>
          <p:cNvPr id="5953" name="Google Shape;5953;p42"/>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SECTOR NEWS</a:t>
            </a:r>
            <a:endParaRPr/>
          </a:p>
        </p:txBody>
      </p:sp>
      <p:sp>
        <p:nvSpPr>
          <p:cNvPr id="5954" name="Google Shape;5954;p42"/>
          <p:cNvSpPr txBox="1">
            <a:spLocks noGrp="1"/>
          </p:cNvSpPr>
          <p:nvPr>
            <p:ph type="title" idx="2"/>
          </p:nvPr>
        </p:nvSpPr>
        <p:spPr>
          <a:xfrm>
            <a:off x="770594" y="3117600"/>
            <a:ext cx="22587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955" name="Google Shape;5955;p42"/>
          <p:cNvSpPr txBox="1">
            <a:spLocks noGrp="1"/>
          </p:cNvSpPr>
          <p:nvPr>
            <p:ph type="subTitle" idx="1"/>
          </p:nvPr>
        </p:nvSpPr>
        <p:spPr>
          <a:xfrm>
            <a:off x="770594" y="3529786"/>
            <a:ext cx="2258700" cy="11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956" name="Google Shape;5956;p42"/>
          <p:cNvSpPr txBox="1">
            <a:spLocks noGrp="1"/>
          </p:cNvSpPr>
          <p:nvPr>
            <p:ph type="title" idx="3"/>
          </p:nvPr>
        </p:nvSpPr>
        <p:spPr>
          <a:xfrm>
            <a:off x="3442651" y="3117600"/>
            <a:ext cx="22587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957" name="Google Shape;5957;p42"/>
          <p:cNvSpPr txBox="1">
            <a:spLocks noGrp="1"/>
          </p:cNvSpPr>
          <p:nvPr>
            <p:ph type="subTitle" idx="4"/>
          </p:nvPr>
        </p:nvSpPr>
        <p:spPr>
          <a:xfrm>
            <a:off x="3442651" y="3529797"/>
            <a:ext cx="2258700" cy="11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5958" name="Google Shape;5958;p42"/>
          <p:cNvSpPr txBox="1">
            <a:spLocks noGrp="1"/>
          </p:cNvSpPr>
          <p:nvPr>
            <p:ph type="title" idx="5"/>
          </p:nvPr>
        </p:nvSpPr>
        <p:spPr>
          <a:xfrm>
            <a:off x="6114706" y="3117600"/>
            <a:ext cx="22587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959" name="Google Shape;5959;p42"/>
          <p:cNvSpPr txBox="1">
            <a:spLocks noGrp="1"/>
          </p:cNvSpPr>
          <p:nvPr>
            <p:ph type="subTitle" idx="6"/>
          </p:nvPr>
        </p:nvSpPr>
        <p:spPr>
          <a:xfrm>
            <a:off x="6114706" y="3529797"/>
            <a:ext cx="2258700" cy="11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grpSp>
        <p:nvGrpSpPr>
          <p:cNvPr id="5960" name="Google Shape;5960;p42"/>
          <p:cNvGrpSpPr/>
          <p:nvPr/>
        </p:nvGrpSpPr>
        <p:grpSpPr>
          <a:xfrm rot="-5400000">
            <a:off x="2137596" y="535371"/>
            <a:ext cx="242781" cy="161857"/>
            <a:chOff x="2500050" y="3730175"/>
            <a:chExt cx="2619000" cy="1746025"/>
          </a:xfrm>
        </p:grpSpPr>
        <p:sp>
          <p:nvSpPr>
            <p:cNvPr id="5961" name="Google Shape;5961;p42"/>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2"/>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2"/>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2"/>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42"/>
          <p:cNvGrpSpPr/>
          <p:nvPr/>
        </p:nvGrpSpPr>
        <p:grpSpPr>
          <a:xfrm rot="5400000">
            <a:off x="6763621" y="535371"/>
            <a:ext cx="242781" cy="161857"/>
            <a:chOff x="2500050" y="3730175"/>
            <a:chExt cx="2619000" cy="1746025"/>
          </a:xfrm>
        </p:grpSpPr>
        <p:sp>
          <p:nvSpPr>
            <p:cNvPr id="5966" name="Google Shape;5966;p42"/>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2"/>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2"/>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2"/>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42"/>
          <p:cNvGrpSpPr/>
          <p:nvPr/>
        </p:nvGrpSpPr>
        <p:grpSpPr>
          <a:xfrm>
            <a:off x="1617237" y="2266735"/>
            <a:ext cx="565436" cy="540239"/>
            <a:chOff x="274200" y="1158325"/>
            <a:chExt cx="531825" cy="508126"/>
          </a:xfrm>
        </p:grpSpPr>
        <p:sp>
          <p:nvSpPr>
            <p:cNvPr id="5971" name="Google Shape;5971;p42"/>
            <p:cNvSpPr/>
            <p:nvPr/>
          </p:nvSpPr>
          <p:spPr>
            <a:xfrm>
              <a:off x="274200" y="1158325"/>
              <a:ext cx="531825" cy="474025"/>
            </a:xfrm>
            <a:custGeom>
              <a:avLst/>
              <a:gdLst/>
              <a:ahLst/>
              <a:cxnLst/>
              <a:rect l="l" t="t" r="r" b="b"/>
              <a:pathLst>
                <a:path w="21273" h="18961" extrusionOk="0">
                  <a:moveTo>
                    <a:pt x="1388" y="1"/>
                  </a:moveTo>
                  <a:lnTo>
                    <a:pt x="1388" y="1387"/>
                  </a:lnTo>
                  <a:lnTo>
                    <a:pt x="0" y="1387"/>
                  </a:lnTo>
                  <a:lnTo>
                    <a:pt x="0" y="16185"/>
                  </a:lnTo>
                  <a:lnTo>
                    <a:pt x="1388" y="16185"/>
                  </a:lnTo>
                  <a:lnTo>
                    <a:pt x="1388" y="17573"/>
                  </a:lnTo>
                  <a:lnTo>
                    <a:pt x="7399" y="17573"/>
                  </a:lnTo>
                  <a:lnTo>
                    <a:pt x="7399" y="18961"/>
                  </a:lnTo>
                  <a:lnTo>
                    <a:pt x="13874" y="18961"/>
                  </a:lnTo>
                  <a:lnTo>
                    <a:pt x="13874" y="17573"/>
                  </a:lnTo>
                  <a:lnTo>
                    <a:pt x="19885" y="17573"/>
                  </a:lnTo>
                  <a:lnTo>
                    <a:pt x="19885" y="16185"/>
                  </a:lnTo>
                  <a:lnTo>
                    <a:pt x="21273" y="16185"/>
                  </a:lnTo>
                  <a:lnTo>
                    <a:pt x="21273" y="1387"/>
                  </a:lnTo>
                  <a:lnTo>
                    <a:pt x="19885" y="1387"/>
                  </a:lnTo>
                  <a:lnTo>
                    <a:pt x="198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2"/>
            <p:cNvSpPr/>
            <p:nvPr/>
          </p:nvSpPr>
          <p:spPr>
            <a:xfrm>
              <a:off x="274200" y="1158325"/>
              <a:ext cx="531825" cy="369975"/>
            </a:xfrm>
            <a:custGeom>
              <a:avLst/>
              <a:gdLst/>
              <a:ahLst/>
              <a:cxnLst/>
              <a:rect l="l" t="t" r="r" b="b"/>
              <a:pathLst>
                <a:path w="21273" h="14799" extrusionOk="0">
                  <a:moveTo>
                    <a:pt x="1388" y="1"/>
                  </a:moveTo>
                  <a:lnTo>
                    <a:pt x="1388" y="1387"/>
                  </a:lnTo>
                  <a:lnTo>
                    <a:pt x="0" y="1387"/>
                  </a:lnTo>
                  <a:lnTo>
                    <a:pt x="0" y="14799"/>
                  </a:lnTo>
                  <a:lnTo>
                    <a:pt x="21273" y="14799"/>
                  </a:lnTo>
                  <a:lnTo>
                    <a:pt x="21273" y="1387"/>
                  </a:lnTo>
                  <a:lnTo>
                    <a:pt x="19885" y="1387"/>
                  </a:lnTo>
                  <a:lnTo>
                    <a:pt x="198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2"/>
            <p:cNvSpPr/>
            <p:nvPr/>
          </p:nvSpPr>
          <p:spPr>
            <a:xfrm>
              <a:off x="343550" y="1401100"/>
              <a:ext cx="34725" cy="34700"/>
            </a:xfrm>
            <a:custGeom>
              <a:avLst/>
              <a:gdLst/>
              <a:ahLst/>
              <a:cxnLst/>
              <a:rect l="l" t="t" r="r" b="b"/>
              <a:pathLst>
                <a:path w="1389" h="1388" extrusionOk="0">
                  <a:moveTo>
                    <a:pt x="1" y="1"/>
                  </a:moveTo>
                  <a:lnTo>
                    <a:pt x="1" y="1387"/>
                  </a:lnTo>
                  <a:lnTo>
                    <a:pt x="1388" y="1387"/>
                  </a:lnTo>
                  <a:lnTo>
                    <a:pt x="13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2"/>
            <p:cNvSpPr/>
            <p:nvPr/>
          </p:nvSpPr>
          <p:spPr>
            <a:xfrm>
              <a:off x="378250" y="1366400"/>
              <a:ext cx="34675" cy="34725"/>
            </a:xfrm>
            <a:custGeom>
              <a:avLst/>
              <a:gdLst/>
              <a:ahLst/>
              <a:cxnLst/>
              <a:rect l="l" t="t" r="r" b="b"/>
              <a:pathLst>
                <a:path w="1387" h="1389" extrusionOk="0">
                  <a:moveTo>
                    <a:pt x="0" y="1"/>
                  </a:moveTo>
                  <a:lnTo>
                    <a:pt x="0" y="1389"/>
                  </a:lnTo>
                  <a:lnTo>
                    <a:pt x="1387" y="1389"/>
                  </a:lnTo>
                  <a:lnTo>
                    <a:pt x="13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2"/>
            <p:cNvSpPr/>
            <p:nvPr/>
          </p:nvSpPr>
          <p:spPr>
            <a:xfrm>
              <a:off x="412900" y="1331750"/>
              <a:ext cx="34725" cy="34675"/>
            </a:xfrm>
            <a:custGeom>
              <a:avLst/>
              <a:gdLst/>
              <a:ahLst/>
              <a:cxnLst/>
              <a:rect l="l" t="t" r="r" b="b"/>
              <a:pathLst>
                <a:path w="1389" h="1387" extrusionOk="0">
                  <a:moveTo>
                    <a:pt x="1" y="0"/>
                  </a:moveTo>
                  <a:lnTo>
                    <a:pt x="1" y="1387"/>
                  </a:lnTo>
                  <a:lnTo>
                    <a:pt x="1389" y="1387"/>
                  </a:lnTo>
                  <a:lnTo>
                    <a:pt x="13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2"/>
            <p:cNvSpPr/>
            <p:nvPr/>
          </p:nvSpPr>
          <p:spPr>
            <a:xfrm>
              <a:off x="447600" y="1297050"/>
              <a:ext cx="34725" cy="34725"/>
            </a:xfrm>
            <a:custGeom>
              <a:avLst/>
              <a:gdLst/>
              <a:ahLst/>
              <a:cxnLst/>
              <a:rect l="l" t="t" r="r" b="b"/>
              <a:pathLst>
                <a:path w="1389" h="1389" extrusionOk="0">
                  <a:moveTo>
                    <a:pt x="1" y="0"/>
                  </a:moveTo>
                  <a:lnTo>
                    <a:pt x="1" y="1388"/>
                  </a:lnTo>
                  <a:lnTo>
                    <a:pt x="1389" y="1388"/>
                  </a:lnTo>
                  <a:lnTo>
                    <a:pt x="13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2"/>
            <p:cNvSpPr/>
            <p:nvPr/>
          </p:nvSpPr>
          <p:spPr>
            <a:xfrm>
              <a:off x="482275" y="1262350"/>
              <a:ext cx="34725" cy="34725"/>
            </a:xfrm>
            <a:custGeom>
              <a:avLst/>
              <a:gdLst/>
              <a:ahLst/>
              <a:cxnLst/>
              <a:rect l="l" t="t" r="r" b="b"/>
              <a:pathLst>
                <a:path w="1389" h="1389" extrusionOk="0">
                  <a:moveTo>
                    <a:pt x="0" y="1"/>
                  </a:moveTo>
                  <a:lnTo>
                    <a:pt x="0" y="1388"/>
                  </a:lnTo>
                  <a:lnTo>
                    <a:pt x="1388" y="1388"/>
                  </a:lnTo>
                  <a:lnTo>
                    <a:pt x="13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2"/>
            <p:cNvSpPr/>
            <p:nvPr/>
          </p:nvSpPr>
          <p:spPr>
            <a:xfrm>
              <a:off x="516975" y="1227700"/>
              <a:ext cx="34725" cy="34725"/>
            </a:xfrm>
            <a:custGeom>
              <a:avLst/>
              <a:gdLst/>
              <a:ahLst/>
              <a:cxnLst/>
              <a:rect l="l" t="t" r="r" b="b"/>
              <a:pathLst>
                <a:path w="1389" h="1389" extrusionOk="0">
                  <a:moveTo>
                    <a:pt x="0" y="0"/>
                  </a:moveTo>
                  <a:lnTo>
                    <a:pt x="0" y="1388"/>
                  </a:lnTo>
                  <a:lnTo>
                    <a:pt x="1388" y="1388"/>
                  </a:lnTo>
                  <a:lnTo>
                    <a:pt x="13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2"/>
            <p:cNvSpPr/>
            <p:nvPr/>
          </p:nvSpPr>
          <p:spPr>
            <a:xfrm>
              <a:off x="274200" y="1158325"/>
              <a:ext cx="208100" cy="208100"/>
            </a:xfrm>
            <a:custGeom>
              <a:avLst/>
              <a:gdLst/>
              <a:ahLst/>
              <a:cxnLst/>
              <a:rect l="l" t="t" r="r" b="b"/>
              <a:pathLst>
                <a:path w="8324" h="8324" extrusionOk="0">
                  <a:moveTo>
                    <a:pt x="5549" y="1"/>
                  </a:moveTo>
                  <a:lnTo>
                    <a:pt x="5549" y="1387"/>
                  </a:lnTo>
                  <a:lnTo>
                    <a:pt x="5549" y="2775"/>
                  </a:lnTo>
                  <a:lnTo>
                    <a:pt x="4162" y="2775"/>
                  </a:lnTo>
                  <a:lnTo>
                    <a:pt x="4162" y="4162"/>
                  </a:lnTo>
                  <a:lnTo>
                    <a:pt x="2775" y="4162"/>
                  </a:lnTo>
                  <a:lnTo>
                    <a:pt x="2775" y="5549"/>
                  </a:lnTo>
                  <a:lnTo>
                    <a:pt x="0" y="5549"/>
                  </a:lnTo>
                  <a:lnTo>
                    <a:pt x="0" y="8324"/>
                  </a:lnTo>
                  <a:lnTo>
                    <a:pt x="2775" y="8324"/>
                  </a:lnTo>
                  <a:lnTo>
                    <a:pt x="2775" y="6937"/>
                  </a:lnTo>
                  <a:lnTo>
                    <a:pt x="4162" y="6937"/>
                  </a:lnTo>
                  <a:lnTo>
                    <a:pt x="4162" y="5549"/>
                  </a:lnTo>
                  <a:lnTo>
                    <a:pt x="5549" y="5549"/>
                  </a:lnTo>
                  <a:lnTo>
                    <a:pt x="5549" y="4162"/>
                  </a:lnTo>
                  <a:lnTo>
                    <a:pt x="6937" y="4162"/>
                  </a:lnTo>
                  <a:lnTo>
                    <a:pt x="6937" y="2775"/>
                  </a:lnTo>
                  <a:lnTo>
                    <a:pt x="8323" y="2775"/>
                  </a:lnTo>
                  <a:lnTo>
                    <a:pt x="8323" y="1387"/>
                  </a:lnTo>
                  <a:lnTo>
                    <a:pt x="83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2"/>
            <p:cNvSpPr/>
            <p:nvPr/>
          </p:nvSpPr>
          <p:spPr>
            <a:xfrm>
              <a:off x="551675" y="1158325"/>
              <a:ext cx="34675" cy="69400"/>
            </a:xfrm>
            <a:custGeom>
              <a:avLst/>
              <a:gdLst/>
              <a:ahLst/>
              <a:cxnLst/>
              <a:rect l="l" t="t" r="r" b="b"/>
              <a:pathLst>
                <a:path w="1387" h="2776" extrusionOk="0">
                  <a:moveTo>
                    <a:pt x="0" y="1"/>
                  </a:moveTo>
                  <a:lnTo>
                    <a:pt x="0" y="1387"/>
                  </a:lnTo>
                  <a:lnTo>
                    <a:pt x="0" y="2775"/>
                  </a:lnTo>
                  <a:lnTo>
                    <a:pt x="1387" y="2775"/>
                  </a:lnTo>
                  <a:lnTo>
                    <a:pt x="1387" y="1387"/>
                  </a:lnTo>
                  <a:lnTo>
                    <a:pt x="13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2"/>
            <p:cNvSpPr/>
            <p:nvPr/>
          </p:nvSpPr>
          <p:spPr>
            <a:xfrm>
              <a:off x="274200" y="1435775"/>
              <a:ext cx="69375" cy="34725"/>
            </a:xfrm>
            <a:custGeom>
              <a:avLst/>
              <a:gdLst/>
              <a:ahLst/>
              <a:cxnLst/>
              <a:rect l="l" t="t" r="r" b="b"/>
              <a:pathLst>
                <a:path w="2775" h="1389" extrusionOk="0">
                  <a:moveTo>
                    <a:pt x="0" y="0"/>
                  </a:moveTo>
                  <a:lnTo>
                    <a:pt x="0" y="1388"/>
                  </a:lnTo>
                  <a:lnTo>
                    <a:pt x="2775" y="1388"/>
                  </a:lnTo>
                  <a:lnTo>
                    <a:pt x="27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42"/>
            <p:cNvSpPr/>
            <p:nvPr/>
          </p:nvSpPr>
          <p:spPr>
            <a:xfrm>
              <a:off x="274200" y="1193000"/>
              <a:ext cx="531825" cy="369950"/>
            </a:xfrm>
            <a:custGeom>
              <a:avLst/>
              <a:gdLst/>
              <a:ahLst/>
              <a:cxnLst/>
              <a:rect l="l" t="t" r="r" b="b"/>
              <a:pathLst>
                <a:path w="21273" h="14798" extrusionOk="0">
                  <a:moveTo>
                    <a:pt x="0" y="0"/>
                  </a:moveTo>
                  <a:lnTo>
                    <a:pt x="0" y="14798"/>
                  </a:lnTo>
                  <a:lnTo>
                    <a:pt x="1388" y="14798"/>
                  </a:lnTo>
                  <a:lnTo>
                    <a:pt x="1388" y="13412"/>
                  </a:lnTo>
                  <a:lnTo>
                    <a:pt x="19885" y="13412"/>
                  </a:lnTo>
                  <a:lnTo>
                    <a:pt x="19885" y="14798"/>
                  </a:lnTo>
                  <a:lnTo>
                    <a:pt x="21273" y="14798"/>
                  </a:lnTo>
                  <a:lnTo>
                    <a:pt x="21273" y="0"/>
                  </a:lnTo>
                  <a:lnTo>
                    <a:pt x="19885" y="0"/>
                  </a:lnTo>
                  <a:lnTo>
                    <a:pt x="19885" y="12024"/>
                  </a:lnTo>
                  <a:lnTo>
                    <a:pt x="1388" y="12024"/>
                  </a:lnTo>
                  <a:lnTo>
                    <a:pt x="13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2"/>
            <p:cNvSpPr/>
            <p:nvPr/>
          </p:nvSpPr>
          <p:spPr>
            <a:xfrm>
              <a:off x="401363" y="1631726"/>
              <a:ext cx="277500" cy="34725"/>
            </a:xfrm>
            <a:custGeom>
              <a:avLst/>
              <a:gdLst/>
              <a:ahLst/>
              <a:cxnLst/>
              <a:rect l="l" t="t" r="r" b="b"/>
              <a:pathLst>
                <a:path w="11100" h="1389" extrusionOk="0">
                  <a:moveTo>
                    <a:pt x="1" y="0"/>
                  </a:moveTo>
                  <a:lnTo>
                    <a:pt x="1" y="1388"/>
                  </a:lnTo>
                  <a:lnTo>
                    <a:pt x="11100" y="1388"/>
                  </a:lnTo>
                  <a:lnTo>
                    <a:pt x="111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2"/>
            <p:cNvSpPr/>
            <p:nvPr/>
          </p:nvSpPr>
          <p:spPr>
            <a:xfrm>
              <a:off x="308900" y="1158325"/>
              <a:ext cx="462425" cy="34700"/>
            </a:xfrm>
            <a:custGeom>
              <a:avLst/>
              <a:gdLst/>
              <a:ahLst/>
              <a:cxnLst/>
              <a:rect l="l" t="t" r="r" b="b"/>
              <a:pathLst>
                <a:path w="18497" h="1388" extrusionOk="0">
                  <a:moveTo>
                    <a:pt x="0" y="1"/>
                  </a:moveTo>
                  <a:lnTo>
                    <a:pt x="0" y="1387"/>
                  </a:lnTo>
                  <a:lnTo>
                    <a:pt x="18497" y="1387"/>
                  </a:lnTo>
                  <a:lnTo>
                    <a:pt x="184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2"/>
            <p:cNvSpPr/>
            <p:nvPr/>
          </p:nvSpPr>
          <p:spPr>
            <a:xfrm>
              <a:off x="308900" y="1562925"/>
              <a:ext cx="462425" cy="69425"/>
            </a:xfrm>
            <a:custGeom>
              <a:avLst/>
              <a:gdLst/>
              <a:ahLst/>
              <a:cxnLst/>
              <a:rect l="l" t="t" r="r" b="b"/>
              <a:pathLst>
                <a:path w="18497" h="2777" extrusionOk="0">
                  <a:moveTo>
                    <a:pt x="0" y="1"/>
                  </a:moveTo>
                  <a:lnTo>
                    <a:pt x="0" y="1389"/>
                  </a:lnTo>
                  <a:lnTo>
                    <a:pt x="6011" y="1389"/>
                  </a:lnTo>
                  <a:lnTo>
                    <a:pt x="6011" y="2777"/>
                  </a:lnTo>
                  <a:lnTo>
                    <a:pt x="7399" y="2777"/>
                  </a:lnTo>
                  <a:lnTo>
                    <a:pt x="7399" y="1389"/>
                  </a:lnTo>
                  <a:lnTo>
                    <a:pt x="11098" y="1389"/>
                  </a:lnTo>
                  <a:lnTo>
                    <a:pt x="11098" y="2777"/>
                  </a:lnTo>
                  <a:lnTo>
                    <a:pt x="12486" y="2777"/>
                  </a:lnTo>
                  <a:lnTo>
                    <a:pt x="12486" y="1389"/>
                  </a:lnTo>
                  <a:lnTo>
                    <a:pt x="18497" y="1389"/>
                  </a:lnTo>
                  <a:lnTo>
                    <a:pt x="184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42"/>
          <p:cNvGrpSpPr/>
          <p:nvPr/>
        </p:nvGrpSpPr>
        <p:grpSpPr>
          <a:xfrm>
            <a:off x="6961321" y="2290684"/>
            <a:ext cx="565463" cy="516290"/>
            <a:chOff x="1927025" y="2629125"/>
            <a:chExt cx="531850" cy="485600"/>
          </a:xfrm>
        </p:grpSpPr>
        <p:sp>
          <p:nvSpPr>
            <p:cNvPr id="5987" name="Google Shape;5987;p42"/>
            <p:cNvSpPr/>
            <p:nvPr/>
          </p:nvSpPr>
          <p:spPr>
            <a:xfrm>
              <a:off x="1927025" y="2629125"/>
              <a:ext cx="531850" cy="485600"/>
            </a:xfrm>
            <a:custGeom>
              <a:avLst/>
              <a:gdLst/>
              <a:ahLst/>
              <a:cxnLst/>
              <a:rect l="l" t="t" r="r" b="b"/>
              <a:pathLst>
                <a:path w="21274" h="19424" extrusionOk="0">
                  <a:moveTo>
                    <a:pt x="3699" y="1"/>
                  </a:moveTo>
                  <a:lnTo>
                    <a:pt x="3699" y="1389"/>
                  </a:lnTo>
                  <a:lnTo>
                    <a:pt x="1" y="1389"/>
                  </a:lnTo>
                  <a:lnTo>
                    <a:pt x="1" y="2775"/>
                  </a:lnTo>
                  <a:lnTo>
                    <a:pt x="1" y="18037"/>
                  </a:lnTo>
                  <a:lnTo>
                    <a:pt x="1387" y="18037"/>
                  </a:lnTo>
                  <a:lnTo>
                    <a:pt x="1387" y="19423"/>
                  </a:lnTo>
                  <a:lnTo>
                    <a:pt x="19885" y="19423"/>
                  </a:lnTo>
                  <a:lnTo>
                    <a:pt x="19885" y="18037"/>
                  </a:lnTo>
                  <a:lnTo>
                    <a:pt x="21273" y="18037"/>
                  </a:lnTo>
                  <a:lnTo>
                    <a:pt x="21273" y="2775"/>
                  </a:lnTo>
                  <a:lnTo>
                    <a:pt x="21273" y="1389"/>
                  </a:lnTo>
                  <a:lnTo>
                    <a:pt x="17573" y="1389"/>
                  </a:lnTo>
                  <a:lnTo>
                    <a:pt x="17573" y="1"/>
                  </a:lnTo>
                  <a:lnTo>
                    <a:pt x="16186" y="1"/>
                  </a:lnTo>
                  <a:lnTo>
                    <a:pt x="16186" y="1389"/>
                  </a:lnTo>
                  <a:lnTo>
                    <a:pt x="13410" y="1389"/>
                  </a:lnTo>
                  <a:lnTo>
                    <a:pt x="13410" y="1"/>
                  </a:lnTo>
                  <a:lnTo>
                    <a:pt x="12024" y="1"/>
                  </a:lnTo>
                  <a:lnTo>
                    <a:pt x="12024" y="1389"/>
                  </a:lnTo>
                  <a:lnTo>
                    <a:pt x="9248" y="1389"/>
                  </a:lnTo>
                  <a:lnTo>
                    <a:pt x="9248" y="1"/>
                  </a:lnTo>
                  <a:lnTo>
                    <a:pt x="7862" y="1"/>
                  </a:lnTo>
                  <a:lnTo>
                    <a:pt x="7862" y="1389"/>
                  </a:lnTo>
                  <a:lnTo>
                    <a:pt x="5087" y="1389"/>
                  </a:lnTo>
                  <a:lnTo>
                    <a:pt x="50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2"/>
            <p:cNvSpPr/>
            <p:nvPr/>
          </p:nvSpPr>
          <p:spPr>
            <a:xfrm>
              <a:off x="2158225" y="2975975"/>
              <a:ext cx="34725" cy="69375"/>
            </a:xfrm>
            <a:custGeom>
              <a:avLst/>
              <a:gdLst/>
              <a:ahLst/>
              <a:cxnLst/>
              <a:rect l="l" t="t" r="r" b="b"/>
              <a:pathLst>
                <a:path w="1389" h="2775" extrusionOk="0">
                  <a:moveTo>
                    <a:pt x="0" y="0"/>
                  </a:moveTo>
                  <a:lnTo>
                    <a:pt x="0" y="2775"/>
                  </a:lnTo>
                  <a:lnTo>
                    <a:pt x="1388" y="2775"/>
                  </a:lnTo>
                  <a:lnTo>
                    <a:pt x="13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2"/>
            <p:cNvSpPr/>
            <p:nvPr/>
          </p:nvSpPr>
          <p:spPr>
            <a:xfrm>
              <a:off x="2088850" y="2779450"/>
              <a:ext cx="208150" cy="92475"/>
            </a:xfrm>
            <a:custGeom>
              <a:avLst/>
              <a:gdLst/>
              <a:ahLst/>
              <a:cxnLst/>
              <a:rect l="l" t="t" r="r" b="b"/>
              <a:pathLst>
                <a:path w="8326" h="3699" extrusionOk="0">
                  <a:moveTo>
                    <a:pt x="1" y="0"/>
                  </a:moveTo>
                  <a:lnTo>
                    <a:pt x="1" y="1387"/>
                  </a:lnTo>
                  <a:lnTo>
                    <a:pt x="6937" y="1387"/>
                  </a:lnTo>
                  <a:lnTo>
                    <a:pt x="6937" y="3699"/>
                  </a:lnTo>
                  <a:lnTo>
                    <a:pt x="8325" y="3699"/>
                  </a:lnTo>
                  <a:lnTo>
                    <a:pt x="83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2"/>
            <p:cNvSpPr/>
            <p:nvPr/>
          </p:nvSpPr>
          <p:spPr>
            <a:xfrm>
              <a:off x="2192925" y="2906600"/>
              <a:ext cx="34700" cy="69400"/>
            </a:xfrm>
            <a:custGeom>
              <a:avLst/>
              <a:gdLst/>
              <a:ahLst/>
              <a:cxnLst/>
              <a:rect l="l" t="t" r="r" b="b"/>
              <a:pathLst>
                <a:path w="1388" h="2776" extrusionOk="0">
                  <a:moveTo>
                    <a:pt x="0" y="1"/>
                  </a:moveTo>
                  <a:lnTo>
                    <a:pt x="0" y="2775"/>
                  </a:lnTo>
                  <a:lnTo>
                    <a:pt x="1388" y="2775"/>
                  </a:lnTo>
                  <a:lnTo>
                    <a:pt x="13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2"/>
            <p:cNvSpPr/>
            <p:nvPr/>
          </p:nvSpPr>
          <p:spPr>
            <a:xfrm>
              <a:off x="2227600" y="2871900"/>
              <a:ext cx="34700" cy="34725"/>
            </a:xfrm>
            <a:custGeom>
              <a:avLst/>
              <a:gdLst/>
              <a:ahLst/>
              <a:cxnLst/>
              <a:rect l="l" t="t" r="r" b="b"/>
              <a:pathLst>
                <a:path w="1388" h="1389" extrusionOk="0">
                  <a:moveTo>
                    <a:pt x="1" y="1"/>
                  </a:moveTo>
                  <a:lnTo>
                    <a:pt x="1" y="1389"/>
                  </a:lnTo>
                  <a:lnTo>
                    <a:pt x="1387" y="1389"/>
                  </a:lnTo>
                  <a:lnTo>
                    <a:pt x="13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2"/>
            <p:cNvSpPr/>
            <p:nvPr/>
          </p:nvSpPr>
          <p:spPr>
            <a:xfrm>
              <a:off x="1927025" y="2663825"/>
              <a:ext cx="531850" cy="450900"/>
            </a:xfrm>
            <a:custGeom>
              <a:avLst/>
              <a:gdLst/>
              <a:ahLst/>
              <a:cxnLst/>
              <a:rect l="l" t="t" r="r" b="b"/>
              <a:pathLst>
                <a:path w="21274" h="18036" extrusionOk="0">
                  <a:moveTo>
                    <a:pt x="1" y="1"/>
                  </a:moveTo>
                  <a:lnTo>
                    <a:pt x="1" y="16649"/>
                  </a:lnTo>
                  <a:lnTo>
                    <a:pt x="1387" y="16649"/>
                  </a:lnTo>
                  <a:lnTo>
                    <a:pt x="1387" y="18035"/>
                  </a:lnTo>
                  <a:lnTo>
                    <a:pt x="2313" y="18035"/>
                  </a:lnTo>
                  <a:lnTo>
                    <a:pt x="2313" y="16649"/>
                  </a:lnTo>
                  <a:lnTo>
                    <a:pt x="2313" y="15261"/>
                  </a:lnTo>
                  <a:lnTo>
                    <a:pt x="2313" y="2313"/>
                  </a:lnTo>
                  <a:lnTo>
                    <a:pt x="21273" y="2313"/>
                  </a:lnTo>
                  <a:lnTo>
                    <a:pt x="212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2"/>
            <p:cNvSpPr/>
            <p:nvPr/>
          </p:nvSpPr>
          <p:spPr>
            <a:xfrm>
              <a:off x="1961675" y="3080025"/>
              <a:ext cx="462500" cy="34700"/>
            </a:xfrm>
            <a:custGeom>
              <a:avLst/>
              <a:gdLst/>
              <a:ahLst/>
              <a:cxnLst/>
              <a:rect l="l" t="t" r="r" b="b"/>
              <a:pathLst>
                <a:path w="18500" h="1388" extrusionOk="0">
                  <a:moveTo>
                    <a:pt x="1" y="1"/>
                  </a:moveTo>
                  <a:lnTo>
                    <a:pt x="1" y="1387"/>
                  </a:lnTo>
                  <a:lnTo>
                    <a:pt x="18499" y="1387"/>
                  </a:lnTo>
                  <a:lnTo>
                    <a:pt x="184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2"/>
            <p:cNvSpPr/>
            <p:nvPr/>
          </p:nvSpPr>
          <p:spPr>
            <a:xfrm>
              <a:off x="1927025" y="2629125"/>
              <a:ext cx="531850" cy="450925"/>
            </a:xfrm>
            <a:custGeom>
              <a:avLst/>
              <a:gdLst/>
              <a:ahLst/>
              <a:cxnLst/>
              <a:rect l="l" t="t" r="r" b="b"/>
              <a:pathLst>
                <a:path w="21274" h="18037" extrusionOk="0">
                  <a:moveTo>
                    <a:pt x="3699" y="1"/>
                  </a:moveTo>
                  <a:lnTo>
                    <a:pt x="3699" y="1389"/>
                  </a:lnTo>
                  <a:lnTo>
                    <a:pt x="1" y="1389"/>
                  </a:lnTo>
                  <a:lnTo>
                    <a:pt x="1" y="2775"/>
                  </a:lnTo>
                  <a:lnTo>
                    <a:pt x="1" y="18037"/>
                  </a:lnTo>
                  <a:lnTo>
                    <a:pt x="1387" y="18037"/>
                  </a:lnTo>
                  <a:lnTo>
                    <a:pt x="1387" y="2775"/>
                  </a:lnTo>
                  <a:lnTo>
                    <a:pt x="3699" y="2775"/>
                  </a:lnTo>
                  <a:lnTo>
                    <a:pt x="3699" y="4163"/>
                  </a:lnTo>
                  <a:lnTo>
                    <a:pt x="5087" y="4163"/>
                  </a:lnTo>
                  <a:lnTo>
                    <a:pt x="5087" y="2775"/>
                  </a:lnTo>
                  <a:lnTo>
                    <a:pt x="7862" y="2775"/>
                  </a:lnTo>
                  <a:lnTo>
                    <a:pt x="7862" y="4163"/>
                  </a:lnTo>
                  <a:lnTo>
                    <a:pt x="9248" y="4163"/>
                  </a:lnTo>
                  <a:lnTo>
                    <a:pt x="9248" y="2775"/>
                  </a:lnTo>
                  <a:lnTo>
                    <a:pt x="12024" y="2775"/>
                  </a:lnTo>
                  <a:lnTo>
                    <a:pt x="12024" y="4163"/>
                  </a:lnTo>
                  <a:lnTo>
                    <a:pt x="13410" y="4163"/>
                  </a:lnTo>
                  <a:lnTo>
                    <a:pt x="13410" y="2775"/>
                  </a:lnTo>
                  <a:lnTo>
                    <a:pt x="16186" y="2775"/>
                  </a:lnTo>
                  <a:lnTo>
                    <a:pt x="16186" y="4163"/>
                  </a:lnTo>
                  <a:lnTo>
                    <a:pt x="17573" y="4163"/>
                  </a:lnTo>
                  <a:lnTo>
                    <a:pt x="17573" y="2775"/>
                  </a:lnTo>
                  <a:lnTo>
                    <a:pt x="19885" y="2775"/>
                  </a:lnTo>
                  <a:lnTo>
                    <a:pt x="19885" y="18037"/>
                  </a:lnTo>
                  <a:lnTo>
                    <a:pt x="21273" y="18037"/>
                  </a:lnTo>
                  <a:lnTo>
                    <a:pt x="21273" y="2775"/>
                  </a:lnTo>
                  <a:lnTo>
                    <a:pt x="21273" y="1389"/>
                  </a:lnTo>
                  <a:lnTo>
                    <a:pt x="17573" y="1389"/>
                  </a:lnTo>
                  <a:lnTo>
                    <a:pt x="17573" y="1"/>
                  </a:lnTo>
                  <a:lnTo>
                    <a:pt x="16186" y="1"/>
                  </a:lnTo>
                  <a:lnTo>
                    <a:pt x="16186" y="1389"/>
                  </a:lnTo>
                  <a:lnTo>
                    <a:pt x="13410" y="1389"/>
                  </a:lnTo>
                  <a:lnTo>
                    <a:pt x="13410" y="1"/>
                  </a:lnTo>
                  <a:lnTo>
                    <a:pt x="12024" y="1"/>
                  </a:lnTo>
                  <a:lnTo>
                    <a:pt x="12024" y="1389"/>
                  </a:lnTo>
                  <a:lnTo>
                    <a:pt x="9248" y="1389"/>
                  </a:lnTo>
                  <a:lnTo>
                    <a:pt x="9248" y="1"/>
                  </a:lnTo>
                  <a:lnTo>
                    <a:pt x="7862" y="1"/>
                  </a:lnTo>
                  <a:lnTo>
                    <a:pt x="7862" y="1389"/>
                  </a:lnTo>
                  <a:lnTo>
                    <a:pt x="5087" y="1389"/>
                  </a:lnTo>
                  <a:lnTo>
                    <a:pt x="50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42"/>
          <p:cNvGrpSpPr/>
          <p:nvPr/>
        </p:nvGrpSpPr>
        <p:grpSpPr>
          <a:xfrm>
            <a:off x="4289279" y="2302964"/>
            <a:ext cx="565436" cy="504010"/>
            <a:chOff x="330250" y="3454250"/>
            <a:chExt cx="531825" cy="474050"/>
          </a:xfrm>
        </p:grpSpPr>
        <p:sp>
          <p:nvSpPr>
            <p:cNvPr id="5996" name="Google Shape;5996;p42"/>
            <p:cNvSpPr/>
            <p:nvPr/>
          </p:nvSpPr>
          <p:spPr>
            <a:xfrm>
              <a:off x="330250" y="3454250"/>
              <a:ext cx="531825" cy="474050"/>
            </a:xfrm>
            <a:custGeom>
              <a:avLst/>
              <a:gdLst/>
              <a:ahLst/>
              <a:cxnLst/>
              <a:rect l="l" t="t" r="r" b="b"/>
              <a:pathLst>
                <a:path w="21273" h="18962" extrusionOk="0">
                  <a:moveTo>
                    <a:pt x="1388" y="1"/>
                  </a:moveTo>
                  <a:lnTo>
                    <a:pt x="1388" y="1389"/>
                  </a:lnTo>
                  <a:lnTo>
                    <a:pt x="0" y="1389"/>
                  </a:lnTo>
                  <a:lnTo>
                    <a:pt x="0" y="14799"/>
                  </a:lnTo>
                  <a:lnTo>
                    <a:pt x="1388" y="14799"/>
                  </a:lnTo>
                  <a:lnTo>
                    <a:pt x="1388" y="16187"/>
                  </a:lnTo>
                  <a:lnTo>
                    <a:pt x="8325" y="16187"/>
                  </a:lnTo>
                  <a:lnTo>
                    <a:pt x="8325" y="17573"/>
                  </a:lnTo>
                  <a:lnTo>
                    <a:pt x="8325" y="18961"/>
                  </a:lnTo>
                  <a:lnTo>
                    <a:pt x="11099" y="18961"/>
                  </a:lnTo>
                  <a:lnTo>
                    <a:pt x="11099" y="17573"/>
                  </a:lnTo>
                  <a:lnTo>
                    <a:pt x="12486" y="17573"/>
                  </a:lnTo>
                  <a:lnTo>
                    <a:pt x="12486" y="16187"/>
                  </a:lnTo>
                  <a:lnTo>
                    <a:pt x="19885" y="16187"/>
                  </a:lnTo>
                  <a:lnTo>
                    <a:pt x="19885" y="14799"/>
                  </a:lnTo>
                  <a:lnTo>
                    <a:pt x="21273" y="14799"/>
                  </a:lnTo>
                  <a:lnTo>
                    <a:pt x="21273" y="1389"/>
                  </a:lnTo>
                  <a:lnTo>
                    <a:pt x="19885" y="1389"/>
                  </a:lnTo>
                  <a:lnTo>
                    <a:pt x="198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2"/>
            <p:cNvSpPr/>
            <p:nvPr/>
          </p:nvSpPr>
          <p:spPr>
            <a:xfrm>
              <a:off x="330250" y="3454250"/>
              <a:ext cx="531825" cy="404675"/>
            </a:xfrm>
            <a:custGeom>
              <a:avLst/>
              <a:gdLst/>
              <a:ahLst/>
              <a:cxnLst/>
              <a:rect l="l" t="t" r="r" b="b"/>
              <a:pathLst>
                <a:path w="21273" h="16187" extrusionOk="0">
                  <a:moveTo>
                    <a:pt x="1388" y="1"/>
                  </a:moveTo>
                  <a:lnTo>
                    <a:pt x="1388" y="1389"/>
                  </a:lnTo>
                  <a:lnTo>
                    <a:pt x="0" y="1389"/>
                  </a:lnTo>
                  <a:lnTo>
                    <a:pt x="0" y="14799"/>
                  </a:lnTo>
                  <a:lnTo>
                    <a:pt x="1388" y="14799"/>
                  </a:lnTo>
                  <a:lnTo>
                    <a:pt x="1388" y="16187"/>
                  </a:lnTo>
                  <a:lnTo>
                    <a:pt x="2775" y="16187"/>
                  </a:lnTo>
                  <a:lnTo>
                    <a:pt x="2775" y="14799"/>
                  </a:lnTo>
                  <a:lnTo>
                    <a:pt x="2775" y="12949"/>
                  </a:lnTo>
                  <a:lnTo>
                    <a:pt x="2775" y="2775"/>
                  </a:lnTo>
                  <a:lnTo>
                    <a:pt x="21273" y="2775"/>
                  </a:lnTo>
                  <a:lnTo>
                    <a:pt x="21273" y="1389"/>
                  </a:lnTo>
                  <a:lnTo>
                    <a:pt x="19885" y="1389"/>
                  </a:lnTo>
                  <a:lnTo>
                    <a:pt x="198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2"/>
            <p:cNvSpPr/>
            <p:nvPr/>
          </p:nvSpPr>
          <p:spPr>
            <a:xfrm>
              <a:off x="607725" y="3858900"/>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2"/>
            <p:cNvSpPr/>
            <p:nvPr/>
          </p:nvSpPr>
          <p:spPr>
            <a:xfrm>
              <a:off x="330250" y="3488950"/>
              <a:ext cx="34725" cy="335275"/>
            </a:xfrm>
            <a:custGeom>
              <a:avLst/>
              <a:gdLst/>
              <a:ahLst/>
              <a:cxnLst/>
              <a:rect l="l" t="t" r="r" b="b"/>
              <a:pathLst>
                <a:path w="1389" h="13411" extrusionOk="0">
                  <a:moveTo>
                    <a:pt x="0" y="1"/>
                  </a:moveTo>
                  <a:lnTo>
                    <a:pt x="0" y="13411"/>
                  </a:lnTo>
                  <a:lnTo>
                    <a:pt x="1388" y="13411"/>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2"/>
            <p:cNvSpPr/>
            <p:nvPr/>
          </p:nvSpPr>
          <p:spPr>
            <a:xfrm>
              <a:off x="827350" y="3488950"/>
              <a:ext cx="34725" cy="335275"/>
            </a:xfrm>
            <a:custGeom>
              <a:avLst/>
              <a:gdLst/>
              <a:ahLst/>
              <a:cxnLst/>
              <a:rect l="l" t="t" r="r" b="b"/>
              <a:pathLst>
                <a:path w="1389" h="13411" extrusionOk="0">
                  <a:moveTo>
                    <a:pt x="1" y="1"/>
                  </a:moveTo>
                  <a:lnTo>
                    <a:pt x="1" y="13411"/>
                  </a:lnTo>
                  <a:lnTo>
                    <a:pt x="1389" y="1341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2"/>
            <p:cNvSpPr/>
            <p:nvPr/>
          </p:nvSpPr>
          <p:spPr>
            <a:xfrm>
              <a:off x="364950" y="3824200"/>
              <a:ext cx="242800" cy="104100"/>
            </a:xfrm>
            <a:custGeom>
              <a:avLst/>
              <a:gdLst/>
              <a:ahLst/>
              <a:cxnLst/>
              <a:rect l="l" t="t" r="r" b="b"/>
              <a:pathLst>
                <a:path w="9712" h="4164" extrusionOk="0">
                  <a:moveTo>
                    <a:pt x="0" y="1"/>
                  </a:moveTo>
                  <a:lnTo>
                    <a:pt x="0" y="1389"/>
                  </a:lnTo>
                  <a:lnTo>
                    <a:pt x="6937" y="1389"/>
                  </a:lnTo>
                  <a:lnTo>
                    <a:pt x="6937" y="4163"/>
                  </a:lnTo>
                  <a:lnTo>
                    <a:pt x="9711" y="4163"/>
                  </a:lnTo>
                  <a:lnTo>
                    <a:pt x="9711" y="2775"/>
                  </a:lnTo>
                  <a:lnTo>
                    <a:pt x="8324" y="2775"/>
                  </a:lnTo>
                  <a:lnTo>
                    <a:pt x="8324" y="1389"/>
                  </a:lnTo>
                  <a:lnTo>
                    <a:pt x="8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2"/>
            <p:cNvSpPr/>
            <p:nvPr/>
          </p:nvSpPr>
          <p:spPr>
            <a:xfrm>
              <a:off x="364950" y="3454250"/>
              <a:ext cx="462425" cy="34725"/>
            </a:xfrm>
            <a:custGeom>
              <a:avLst/>
              <a:gdLst/>
              <a:ahLst/>
              <a:cxnLst/>
              <a:rect l="l" t="t" r="r" b="b"/>
              <a:pathLst>
                <a:path w="18497" h="1389" extrusionOk="0">
                  <a:moveTo>
                    <a:pt x="0" y="1"/>
                  </a:moveTo>
                  <a:lnTo>
                    <a:pt x="0" y="1389"/>
                  </a:lnTo>
                  <a:lnTo>
                    <a:pt x="18497" y="1389"/>
                  </a:lnTo>
                  <a:lnTo>
                    <a:pt x="184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2"/>
            <p:cNvSpPr/>
            <p:nvPr/>
          </p:nvSpPr>
          <p:spPr>
            <a:xfrm>
              <a:off x="642375" y="3824200"/>
              <a:ext cx="185000" cy="34725"/>
            </a:xfrm>
            <a:custGeom>
              <a:avLst/>
              <a:gdLst/>
              <a:ahLst/>
              <a:cxnLst/>
              <a:rect l="l" t="t" r="r" b="b"/>
              <a:pathLst>
                <a:path w="7400" h="1389" extrusionOk="0">
                  <a:moveTo>
                    <a:pt x="1" y="1"/>
                  </a:moveTo>
                  <a:lnTo>
                    <a:pt x="1" y="1389"/>
                  </a:lnTo>
                  <a:lnTo>
                    <a:pt x="7400" y="1389"/>
                  </a:lnTo>
                  <a:lnTo>
                    <a:pt x="74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2"/>
            <p:cNvSpPr/>
            <p:nvPr/>
          </p:nvSpPr>
          <p:spPr>
            <a:xfrm>
              <a:off x="434300" y="3558325"/>
              <a:ext cx="323725" cy="34675"/>
            </a:xfrm>
            <a:custGeom>
              <a:avLst/>
              <a:gdLst/>
              <a:ahLst/>
              <a:cxnLst/>
              <a:rect l="l" t="t" r="r" b="b"/>
              <a:pathLst>
                <a:path w="12949" h="1387" extrusionOk="0">
                  <a:moveTo>
                    <a:pt x="1" y="0"/>
                  </a:moveTo>
                  <a:lnTo>
                    <a:pt x="1" y="1387"/>
                  </a:lnTo>
                  <a:lnTo>
                    <a:pt x="12948" y="1387"/>
                  </a:lnTo>
                  <a:lnTo>
                    <a:pt x="129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2"/>
            <p:cNvSpPr/>
            <p:nvPr/>
          </p:nvSpPr>
          <p:spPr>
            <a:xfrm>
              <a:off x="434300" y="3639225"/>
              <a:ext cx="323725" cy="34725"/>
            </a:xfrm>
            <a:custGeom>
              <a:avLst/>
              <a:gdLst/>
              <a:ahLst/>
              <a:cxnLst/>
              <a:rect l="l" t="t" r="r" b="b"/>
              <a:pathLst>
                <a:path w="12949" h="1389" extrusionOk="0">
                  <a:moveTo>
                    <a:pt x="1" y="1"/>
                  </a:moveTo>
                  <a:lnTo>
                    <a:pt x="1" y="1389"/>
                  </a:lnTo>
                  <a:lnTo>
                    <a:pt x="12948" y="1389"/>
                  </a:lnTo>
                  <a:lnTo>
                    <a:pt x="129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2"/>
            <p:cNvSpPr/>
            <p:nvPr/>
          </p:nvSpPr>
          <p:spPr>
            <a:xfrm>
              <a:off x="434300" y="3720150"/>
              <a:ext cx="323725" cy="34725"/>
            </a:xfrm>
            <a:custGeom>
              <a:avLst/>
              <a:gdLst/>
              <a:ahLst/>
              <a:cxnLst/>
              <a:rect l="l" t="t" r="r" b="b"/>
              <a:pathLst>
                <a:path w="12949" h="1389" extrusionOk="0">
                  <a:moveTo>
                    <a:pt x="1" y="0"/>
                  </a:moveTo>
                  <a:lnTo>
                    <a:pt x="1" y="1388"/>
                  </a:lnTo>
                  <a:lnTo>
                    <a:pt x="12948" y="1388"/>
                  </a:lnTo>
                  <a:lnTo>
                    <a:pt x="129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16"/>
        <p:cNvGrpSpPr/>
        <p:nvPr/>
      </p:nvGrpSpPr>
      <p:grpSpPr>
        <a:xfrm>
          <a:off x="0" y="0"/>
          <a:ext cx="0" cy="0"/>
          <a:chOff x="0" y="0"/>
          <a:chExt cx="0" cy="0"/>
        </a:xfrm>
      </p:grpSpPr>
      <p:sp>
        <p:nvSpPr>
          <p:cNvPr id="6017" name="Google Shape;6017;p44"/>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MORE DATA</a:t>
            </a:r>
            <a:endParaRPr/>
          </a:p>
        </p:txBody>
      </p:sp>
      <p:grpSp>
        <p:nvGrpSpPr>
          <p:cNvPr id="6018" name="Google Shape;6018;p44"/>
          <p:cNvGrpSpPr/>
          <p:nvPr/>
        </p:nvGrpSpPr>
        <p:grpSpPr>
          <a:xfrm rot="-5400000">
            <a:off x="2137596" y="535371"/>
            <a:ext cx="242781" cy="161857"/>
            <a:chOff x="2500050" y="3730175"/>
            <a:chExt cx="2619000" cy="1746025"/>
          </a:xfrm>
        </p:grpSpPr>
        <p:sp>
          <p:nvSpPr>
            <p:cNvPr id="6019" name="Google Shape;6019;p44"/>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4"/>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4"/>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4"/>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44"/>
          <p:cNvGrpSpPr/>
          <p:nvPr/>
        </p:nvGrpSpPr>
        <p:grpSpPr>
          <a:xfrm rot="5400000">
            <a:off x="6763621" y="535371"/>
            <a:ext cx="242781" cy="161857"/>
            <a:chOff x="2500050" y="3730175"/>
            <a:chExt cx="2619000" cy="1746025"/>
          </a:xfrm>
        </p:grpSpPr>
        <p:sp>
          <p:nvSpPr>
            <p:cNvPr id="6024" name="Google Shape;6024;p44"/>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4"/>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4"/>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4"/>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44"/>
          <p:cNvGrpSpPr/>
          <p:nvPr/>
        </p:nvGrpSpPr>
        <p:grpSpPr>
          <a:xfrm>
            <a:off x="851897" y="1677675"/>
            <a:ext cx="1205100" cy="1205100"/>
            <a:chOff x="851897" y="1677675"/>
            <a:chExt cx="1205100" cy="1205100"/>
          </a:xfrm>
        </p:grpSpPr>
        <p:sp>
          <p:nvSpPr>
            <p:cNvPr id="6029" name="Google Shape;6029;p44"/>
            <p:cNvSpPr/>
            <p:nvPr/>
          </p:nvSpPr>
          <p:spPr>
            <a:xfrm>
              <a:off x="851897" y="1677675"/>
              <a:ext cx="1205100" cy="1205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4"/>
            <p:cNvSpPr/>
            <p:nvPr/>
          </p:nvSpPr>
          <p:spPr>
            <a:xfrm>
              <a:off x="851897" y="2309975"/>
              <a:ext cx="572700" cy="572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grpSp>
        <p:nvGrpSpPr>
          <p:cNvPr id="6031" name="Google Shape;6031;p44"/>
          <p:cNvGrpSpPr/>
          <p:nvPr/>
        </p:nvGrpSpPr>
        <p:grpSpPr>
          <a:xfrm>
            <a:off x="851897" y="3232600"/>
            <a:ext cx="1205100" cy="1205100"/>
            <a:chOff x="851897" y="3232600"/>
            <a:chExt cx="1205100" cy="1205100"/>
          </a:xfrm>
        </p:grpSpPr>
        <p:sp>
          <p:nvSpPr>
            <p:cNvPr id="6032" name="Google Shape;6032;p44"/>
            <p:cNvSpPr/>
            <p:nvPr/>
          </p:nvSpPr>
          <p:spPr>
            <a:xfrm>
              <a:off x="851897" y="3232600"/>
              <a:ext cx="1205100" cy="1205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4"/>
            <p:cNvSpPr/>
            <p:nvPr/>
          </p:nvSpPr>
          <p:spPr>
            <a:xfrm>
              <a:off x="851897" y="3562600"/>
              <a:ext cx="875100" cy="875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4" name="Google Shape;6034;p44"/>
          <p:cNvSpPr txBox="1">
            <a:spLocks noGrp="1"/>
          </p:cNvSpPr>
          <p:nvPr>
            <p:ph type="title" idx="4294967295"/>
          </p:nvPr>
        </p:nvSpPr>
        <p:spPr>
          <a:xfrm>
            <a:off x="2278073" y="1738425"/>
            <a:ext cx="1637400" cy="39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33%</a:t>
            </a:r>
            <a:endParaRPr sz="1600"/>
          </a:p>
        </p:txBody>
      </p:sp>
      <p:sp>
        <p:nvSpPr>
          <p:cNvPr id="6035" name="Google Shape;6035;p44"/>
          <p:cNvSpPr txBox="1">
            <a:spLocks noGrp="1"/>
          </p:cNvSpPr>
          <p:nvPr>
            <p:ph type="subTitle" idx="4294967295"/>
          </p:nvPr>
        </p:nvSpPr>
        <p:spPr>
          <a:xfrm>
            <a:off x="2278072" y="2130225"/>
            <a:ext cx="1637400" cy="69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lt1"/>
                </a:solidFill>
              </a:rPr>
              <a:t>Jupiter is the biggest planet</a:t>
            </a:r>
            <a:endParaRPr sz="1600">
              <a:solidFill>
                <a:schemeClr val="lt1"/>
              </a:solidFill>
            </a:endParaRPr>
          </a:p>
        </p:txBody>
      </p:sp>
      <p:sp>
        <p:nvSpPr>
          <p:cNvPr id="6036" name="Google Shape;6036;p44"/>
          <p:cNvSpPr txBox="1">
            <a:spLocks noGrp="1"/>
          </p:cNvSpPr>
          <p:nvPr>
            <p:ph type="title" idx="4294967295"/>
          </p:nvPr>
        </p:nvSpPr>
        <p:spPr>
          <a:xfrm>
            <a:off x="2278073" y="3293350"/>
            <a:ext cx="1637400" cy="39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67%</a:t>
            </a:r>
            <a:endParaRPr sz="1600"/>
          </a:p>
        </p:txBody>
      </p:sp>
      <p:sp>
        <p:nvSpPr>
          <p:cNvPr id="6037" name="Google Shape;6037;p44"/>
          <p:cNvSpPr txBox="1">
            <a:spLocks noGrp="1"/>
          </p:cNvSpPr>
          <p:nvPr>
            <p:ph type="subTitle" idx="4294967295"/>
          </p:nvPr>
        </p:nvSpPr>
        <p:spPr>
          <a:xfrm>
            <a:off x="2278072" y="3685150"/>
            <a:ext cx="1637400" cy="69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lt1"/>
                </a:solidFill>
              </a:rPr>
              <a:t>Mercury is the smallest planet</a:t>
            </a:r>
            <a:endParaRPr sz="1600">
              <a:solidFill>
                <a:schemeClr val="lt1"/>
              </a:solidFill>
            </a:endParaRPr>
          </a:p>
        </p:txBody>
      </p:sp>
      <p:grpSp>
        <p:nvGrpSpPr>
          <p:cNvPr id="6038" name="Google Shape;6038;p44"/>
          <p:cNvGrpSpPr/>
          <p:nvPr/>
        </p:nvGrpSpPr>
        <p:grpSpPr>
          <a:xfrm>
            <a:off x="4499897" y="1677675"/>
            <a:ext cx="572700" cy="2172000"/>
            <a:chOff x="4499897" y="1677675"/>
            <a:chExt cx="572700" cy="2172000"/>
          </a:xfrm>
        </p:grpSpPr>
        <p:sp>
          <p:nvSpPr>
            <p:cNvPr id="6039" name="Google Shape;6039;p44"/>
            <p:cNvSpPr/>
            <p:nvPr/>
          </p:nvSpPr>
          <p:spPr>
            <a:xfrm>
              <a:off x="4499897" y="1677675"/>
              <a:ext cx="572700" cy="2172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4"/>
            <p:cNvSpPr/>
            <p:nvPr/>
          </p:nvSpPr>
          <p:spPr>
            <a:xfrm>
              <a:off x="4499897" y="2596925"/>
              <a:ext cx="572700" cy="1252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1" name="Google Shape;6041;p44"/>
          <p:cNvSpPr txBox="1">
            <a:spLocks noGrp="1"/>
          </p:cNvSpPr>
          <p:nvPr>
            <p:ph type="title" idx="4294967295"/>
          </p:nvPr>
        </p:nvSpPr>
        <p:spPr>
          <a:xfrm>
            <a:off x="3967548" y="4146325"/>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VENUS</a:t>
            </a:r>
            <a:endParaRPr sz="1600"/>
          </a:p>
        </p:txBody>
      </p:sp>
      <p:grpSp>
        <p:nvGrpSpPr>
          <p:cNvPr id="6042" name="Google Shape;6042;p44"/>
          <p:cNvGrpSpPr/>
          <p:nvPr/>
        </p:nvGrpSpPr>
        <p:grpSpPr>
          <a:xfrm>
            <a:off x="5989467" y="1677675"/>
            <a:ext cx="572708" cy="2172000"/>
            <a:chOff x="5989467" y="1677675"/>
            <a:chExt cx="572708" cy="2172000"/>
          </a:xfrm>
        </p:grpSpPr>
        <p:sp>
          <p:nvSpPr>
            <p:cNvPr id="6043" name="Google Shape;6043;p44"/>
            <p:cNvSpPr/>
            <p:nvPr/>
          </p:nvSpPr>
          <p:spPr>
            <a:xfrm>
              <a:off x="5989467" y="1677675"/>
              <a:ext cx="572700" cy="2172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4"/>
            <p:cNvSpPr/>
            <p:nvPr/>
          </p:nvSpPr>
          <p:spPr>
            <a:xfrm>
              <a:off x="5989475" y="3157625"/>
              <a:ext cx="572700" cy="691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5" name="Google Shape;6045;p44"/>
          <p:cNvSpPr txBox="1">
            <a:spLocks noGrp="1"/>
          </p:cNvSpPr>
          <p:nvPr>
            <p:ph type="title" idx="4294967295"/>
          </p:nvPr>
        </p:nvSpPr>
        <p:spPr>
          <a:xfrm>
            <a:off x="5457117" y="4146325"/>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MARS</a:t>
            </a:r>
            <a:endParaRPr sz="1600"/>
          </a:p>
        </p:txBody>
      </p:sp>
      <p:grpSp>
        <p:nvGrpSpPr>
          <p:cNvPr id="6046" name="Google Shape;6046;p44"/>
          <p:cNvGrpSpPr/>
          <p:nvPr/>
        </p:nvGrpSpPr>
        <p:grpSpPr>
          <a:xfrm>
            <a:off x="7479042" y="1677675"/>
            <a:ext cx="572708" cy="2172000"/>
            <a:chOff x="7479042" y="1677675"/>
            <a:chExt cx="572708" cy="2172000"/>
          </a:xfrm>
        </p:grpSpPr>
        <p:sp>
          <p:nvSpPr>
            <p:cNvPr id="6047" name="Google Shape;6047;p44"/>
            <p:cNvSpPr/>
            <p:nvPr/>
          </p:nvSpPr>
          <p:spPr>
            <a:xfrm>
              <a:off x="7479042" y="1677675"/>
              <a:ext cx="572700" cy="2172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4"/>
            <p:cNvSpPr/>
            <p:nvPr/>
          </p:nvSpPr>
          <p:spPr>
            <a:xfrm>
              <a:off x="7479050" y="2130225"/>
              <a:ext cx="572700" cy="1719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9" name="Google Shape;6049;p44"/>
          <p:cNvSpPr txBox="1">
            <a:spLocks noGrp="1"/>
          </p:cNvSpPr>
          <p:nvPr>
            <p:ph type="title" idx="4294967295"/>
          </p:nvPr>
        </p:nvSpPr>
        <p:spPr>
          <a:xfrm>
            <a:off x="6946692" y="4146325"/>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SATURN</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59"/>
        <p:cNvGrpSpPr/>
        <p:nvPr/>
      </p:nvGrpSpPr>
      <p:grpSpPr>
        <a:xfrm>
          <a:off x="0" y="0"/>
          <a:ext cx="0" cy="0"/>
          <a:chOff x="0" y="0"/>
          <a:chExt cx="0" cy="0"/>
        </a:xfrm>
      </p:grpSpPr>
      <p:sp>
        <p:nvSpPr>
          <p:cNvPr id="6060" name="Google Shape;6060;p46"/>
          <p:cNvSpPr txBox="1">
            <a:spLocks noGrp="1"/>
          </p:cNvSpPr>
          <p:nvPr>
            <p:ph type="title" idx="2"/>
          </p:nvPr>
        </p:nvSpPr>
        <p:spPr>
          <a:xfrm>
            <a:off x="311700" y="1106125"/>
            <a:ext cx="8520600" cy="7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6061" name="Google Shape;6061;p46"/>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 BRIEF</a:t>
            </a:r>
            <a:endParaRPr/>
          </a:p>
        </p:txBody>
      </p:sp>
      <p:sp>
        <p:nvSpPr>
          <p:cNvPr id="6062" name="Google Shape;6062;p46"/>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You can enter a subtitle here if you need it</a:t>
            </a:r>
            <a:endParaRPr>
              <a:solidFill>
                <a:schemeClr val="lt1"/>
              </a:solidFill>
            </a:endParaRPr>
          </a:p>
          <a:p>
            <a:pPr marL="0" lvl="0" indent="0" algn="ctr" rtl="0">
              <a:spcBef>
                <a:spcPts val="0"/>
              </a:spcBef>
              <a:spcAft>
                <a:spcPts val="0"/>
              </a:spcAft>
              <a:buClr>
                <a:schemeClr val="dk1"/>
              </a:buClr>
              <a:buSzPts val="1100"/>
              <a:buFont typeface="Arial"/>
              <a:buNone/>
            </a:pPr>
            <a:endParaRPr>
              <a:solidFill>
                <a:schemeClr val="lt1"/>
              </a:solidFill>
            </a:endParaRPr>
          </a:p>
          <a:p>
            <a:pPr marL="0" lvl="0" indent="0" algn="ctr" rtl="0">
              <a:spcBef>
                <a:spcPts val="0"/>
              </a:spcBef>
              <a:spcAft>
                <a:spcPts val="0"/>
              </a:spcAft>
              <a:buNone/>
            </a:pPr>
            <a:endParaRPr/>
          </a:p>
        </p:txBody>
      </p:sp>
      <p:grpSp>
        <p:nvGrpSpPr>
          <p:cNvPr id="6063" name="Google Shape;6063;p46"/>
          <p:cNvGrpSpPr/>
          <p:nvPr/>
        </p:nvGrpSpPr>
        <p:grpSpPr>
          <a:xfrm>
            <a:off x="8029241" y="154008"/>
            <a:ext cx="264001" cy="226285"/>
            <a:chOff x="753950" y="238125"/>
            <a:chExt cx="6111125" cy="5238075"/>
          </a:xfrm>
        </p:grpSpPr>
        <p:sp>
          <p:nvSpPr>
            <p:cNvPr id="6064" name="Google Shape;6064;p46"/>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6"/>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6"/>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6"/>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6"/>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6"/>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6"/>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6"/>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6"/>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6"/>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6"/>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6"/>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6"/>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6"/>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6"/>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6"/>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6"/>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6"/>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6"/>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6"/>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6"/>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6"/>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6"/>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6"/>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6"/>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6"/>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6"/>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46"/>
          <p:cNvGrpSpPr/>
          <p:nvPr/>
        </p:nvGrpSpPr>
        <p:grpSpPr>
          <a:xfrm>
            <a:off x="8365321" y="154008"/>
            <a:ext cx="264001" cy="226285"/>
            <a:chOff x="753950" y="238125"/>
            <a:chExt cx="6111125" cy="5238075"/>
          </a:xfrm>
        </p:grpSpPr>
        <p:sp>
          <p:nvSpPr>
            <p:cNvPr id="6092" name="Google Shape;6092;p46"/>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6"/>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6"/>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6"/>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6"/>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6"/>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6"/>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6"/>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6"/>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6"/>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6"/>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6"/>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6"/>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6"/>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6"/>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6"/>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6"/>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6"/>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6"/>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6"/>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6"/>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6"/>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6"/>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6"/>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6"/>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6"/>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6"/>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9" name="Google Shape;6119;p46"/>
          <p:cNvGrpSpPr/>
          <p:nvPr/>
        </p:nvGrpSpPr>
        <p:grpSpPr>
          <a:xfrm>
            <a:off x="8701401" y="154008"/>
            <a:ext cx="264001" cy="226285"/>
            <a:chOff x="753950" y="238125"/>
            <a:chExt cx="6111125" cy="5238075"/>
          </a:xfrm>
        </p:grpSpPr>
        <p:sp>
          <p:nvSpPr>
            <p:cNvPr id="6120" name="Google Shape;6120;p46"/>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6"/>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6"/>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6"/>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6"/>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6"/>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6"/>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6"/>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6"/>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6"/>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6"/>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6"/>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6"/>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6"/>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6"/>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6"/>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6"/>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6"/>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6"/>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6"/>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6"/>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6"/>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6"/>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6"/>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6"/>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6"/>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6"/>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47" name="Google Shape;6147;p46">
            <a:hlinkClick r:id="rId3" action="ppaction://hlinksldjump"/>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6148" name="Google Shape;6148;p46">
            <a:hlinkClick r:id="" action="ppaction://noaction"/>
          </p:cNvPr>
          <p:cNvPicPr preferRelativeResize="0"/>
          <p:nvPr/>
        </p:nvPicPr>
        <p:blipFill>
          <a:blip r:embed="rId5">
            <a:alphaModFix/>
          </a:blip>
          <a:stretch>
            <a:fillRect/>
          </a:stretch>
        </p:blipFill>
        <p:spPr>
          <a:xfrm>
            <a:off x="8383025" y="539500"/>
            <a:ext cx="228600" cy="228600"/>
          </a:xfrm>
          <a:prstGeom prst="rect">
            <a:avLst/>
          </a:prstGeom>
          <a:noFill/>
          <a:ln>
            <a:noFill/>
          </a:ln>
        </p:spPr>
      </p:pic>
      <p:pic>
        <p:nvPicPr>
          <p:cNvPr id="6149" name="Google Shape;6149;p46">
            <a:hlinkClick r:id="rId6" action="ppaction://hlinksldjump"/>
          </p:cNvPr>
          <p:cNvPicPr preferRelativeResize="0"/>
          <p:nvPr/>
        </p:nvPicPr>
        <p:blipFill>
          <a:blip r:embed="rId4">
            <a:alphaModFix/>
          </a:blip>
          <a:stretch>
            <a:fillRect/>
          </a:stretch>
        </p:blipFill>
        <p:spPr>
          <a:xfrm flipH="1">
            <a:off x="8029239" y="567377"/>
            <a:ext cx="283464" cy="17284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6060"/>
                                        </p:tgtEl>
                                        <p:attrNameLst>
                                          <p:attrName>style.visibility</p:attrName>
                                        </p:attrNameLst>
                                      </p:cBhvr>
                                      <p:to>
                                        <p:strVal val="visible"/>
                                      </p:to>
                                    </p:set>
                                    <p:anim calcmode="lin" valueType="num">
                                      <p:cBhvr additive="base">
                                        <p:cTn id="7" dur="1000"/>
                                        <p:tgtEl>
                                          <p:spTgt spid="6060"/>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6061"/>
                                        </p:tgtEl>
                                        <p:attrNameLst>
                                          <p:attrName>style.visibility</p:attrName>
                                        </p:attrNameLst>
                                      </p:cBhvr>
                                      <p:to>
                                        <p:strVal val="visible"/>
                                      </p:to>
                                    </p:set>
                                    <p:anim calcmode="lin" valueType="num">
                                      <p:cBhvr additive="base">
                                        <p:cTn id="10" dur="1000"/>
                                        <p:tgtEl>
                                          <p:spTgt spid="6061"/>
                                        </p:tgtEl>
                                        <p:attrNameLst>
                                          <p:attrName>ppt_y</p:attrName>
                                        </p:attrNameLst>
                                      </p:cBhvr>
                                      <p:tavLst>
                                        <p:tav tm="0">
                                          <p:val>
                                            <p:strVal val="#ppt_y-1"/>
                                          </p:val>
                                        </p:tav>
                                        <p:tav tm="100000">
                                          <p:val>
                                            <p:strVal val="#ppt_y"/>
                                          </p:val>
                                        </p:tav>
                                      </p:tavLst>
                                    </p:anim>
                                  </p:childTnLst>
                                </p:cTn>
                              </p:par>
                              <p:par>
                                <p:cTn id="11" presetID="2" presetClass="entr" presetSubtype="1" fill="hold" nodeType="withEffect">
                                  <p:stCondLst>
                                    <p:cond delay="0"/>
                                  </p:stCondLst>
                                  <p:childTnLst>
                                    <p:set>
                                      <p:cBhvr>
                                        <p:cTn id="12" dur="1" fill="hold">
                                          <p:stCondLst>
                                            <p:cond delay="0"/>
                                          </p:stCondLst>
                                        </p:cTn>
                                        <p:tgtEl>
                                          <p:spTgt spid="6062"/>
                                        </p:tgtEl>
                                        <p:attrNameLst>
                                          <p:attrName>style.visibility</p:attrName>
                                        </p:attrNameLst>
                                      </p:cBhvr>
                                      <p:to>
                                        <p:strVal val="visible"/>
                                      </p:to>
                                    </p:set>
                                    <p:anim calcmode="lin" valueType="num">
                                      <p:cBhvr additive="base">
                                        <p:cTn id="13" dur="1000"/>
                                        <p:tgtEl>
                                          <p:spTgt spid="60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53"/>
        <p:cNvGrpSpPr/>
        <p:nvPr/>
      </p:nvGrpSpPr>
      <p:grpSpPr>
        <a:xfrm>
          <a:off x="0" y="0"/>
          <a:ext cx="0" cy="0"/>
          <a:chOff x="0" y="0"/>
          <a:chExt cx="0" cy="0"/>
        </a:xfrm>
      </p:grpSpPr>
      <p:sp>
        <p:nvSpPr>
          <p:cNvPr id="6154" name="Google Shape;6154;p47"/>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NEWS</a:t>
            </a:r>
            <a:endParaRPr/>
          </a:p>
        </p:txBody>
      </p:sp>
      <p:sp>
        <p:nvSpPr>
          <p:cNvPr id="6155" name="Google Shape;6155;p47"/>
          <p:cNvSpPr txBox="1">
            <a:spLocks noGrp="1"/>
          </p:cNvSpPr>
          <p:nvPr>
            <p:ph type="title" idx="2"/>
          </p:nvPr>
        </p:nvSpPr>
        <p:spPr>
          <a:xfrm>
            <a:off x="1598176" y="1762650"/>
            <a:ext cx="2620800" cy="39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6156" name="Google Shape;6156;p47"/>
          <p:cNvSpPr txBox="1">
            <a:spLocks noGrp="1"/>
          </p:cNvSpPr>
          <p:nvPr>
            <p:ph type="subTitle" idx="1"/>
          </p:nvPr>
        </p:nvSpPr>
        <p:spPr>
          <a:xfrm>
            <a:off x="1598175" y="2174828"/>
            <a:ext cx="2620800" cy="7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farthest planet from the Sun and the fourth-largest </a:t>
            </a:r>
            <a:endParaRPr/>
          </a:p>
        </p:txBody>
      </p:sp>
      <p:sp>
        <p:nvSpPr>
          <p:cNvPr id="6157" name="Google Shape;6157;p47"/>
          <p:cNvSpPr txBox="1">
            <a:spLocks noGrp="1"/>
          </p:cNvSpPr>
          <p:nvPr>
            <p:ph type="title" idx="3"/>
          </p:nvPr>
        </p:nvSpPr>
        <p:spPr>
          <a:xfrm>
            <a:off x="1598176" y="3271775"/>
            <a:ext cx="2620800" cy="39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6158" name="Google Shape;6158;p47"/>
          <p:cNvSpPr txBox="1">
            <a:spLocks noGrp="1"/>
          </p:cNvSpPr>
          <p:nvPr>
            <p:ph type="subTitle" idx="4"/>
          </p:nvPr>
        </p:nvSpPr>
        <p:spPr>
          <a:xfrm>
            <a:off x="1598175" y="3683953"/>
            <a:ext cx="2620800" cy="7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also the smallest one</a:t>
            </a:r>
            <a:endParaRPr/>
          </a:p>
        </p:txBody>
      </p:sp>
      <p:sp>
        <p:nvSpPr>
          <p:cNvPr id="6159" name="Google Shape;6159;p47"/>
          <p:cNvSpPr txBox="1">
            <a:spLocks noGrp="1"/>
          </p:cNvSpPr>
          <p:nvPr>
            <p:ph type="title" idx="5"/>
          </p:nvPr>
        </p:nvSpPr>
        <p:spPr>
          <a:xfrm>
            <a:off x="5744226" y="1762650"/>
            <a:ext cx="2620800" cy="39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6160" name="Google Shape;6160;p47"/>
          <p:cNvSpPr txBox="1">
            <a:spLocks noGrp="1"/>
          </p:cNvSpPr>
          <p:nvPr>
            <p:ph type="subTitle" idx="6"/>
          </p:nvPr>
        </p:nvSpPr>
        <p:spPr>
          <a:xfrm>
            <a:off x="5744225" y="2174828"/>
            <a:ext cx="2620800" cy="7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Despite being red, Mars is actually a cold place</a:t>
            </a:r>
            <a:endParaRPr/>
          </a:p>
        </p:txBody>
      </p:sp>
      <p:sp>
        <p:nvSpPr>
          <p:cNvPr id="6161" name="Google Shape;6161;p47"/>
          <p:cNvSpPr txBox="1">
            <a:spLocks noGrp="1"/>
          </p:cNvSpPr>
          <p:nvPr>
            <p:ph type="title" idx="7"/>
          </p:nvPr>
        </p:nvSpPr>
        <p:spPr>
          <a:xfrm>
            <a:off x="5744226" y="3271775"/>
            <a:ext cx="2620800" cy="39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6162" name="Google Shape;6162;p47"/>
          <p:cNvSpPr txBox="1">
            <a:spLocks noGrp="1"/>
          </p:cNvSpPr>
          <p:nvPr>
            <p:ph type="subTitle" idx="8"/>
          </p:nvPr>
        </p:nvSpPr>
        <p:spPr>
          <a:xfrm>
            <a:off x="5744225" y="3683953"/>
            <a:ext cx="2620800" cy="7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grpSp>
        <p:nvGrpSpPr>
          <p:cNvPr id="6163" name="Google Shape;6163;p47"/>
          <p:cNvGrpSpPr/>
          <p:nvPr/>
        </p:nvGrpSpPr>
        <p:grpSpPr>
          <a:xfrm>
            <a:off x="5020575" y="2019275"/>
            <a:ext cx="531850" cy="531800"/>
            <a:chOff x="6330975" y="2546400"/>
            <a:chExt cx="531850" cy="531800"/>
          </a:xfrm>
        </p:grpSpPr>
        <p:sp>
          <p:nvSpPr>
            <p:cNvPr id="6164" name="Google Shape;6164;p47"/>
            <p:cNvSpPr/>
            <p:nvPr/>
          </p:nvSpPr>
          <p:spPr>
            <a:xfrm>
              <a:off x="6400350" y="2858525"/>
              <a:ext cx="115625" cy="150300"/>
            </a:xfrm>
            <a:custGeom>
              <a:avLst/>
              <a:gdLst/>
              <a:ahLst/>
              <a:cxnLst/>
              <a:rect l="l" t="t" r="r" b="b"/>
              <a:pathLst>
                <a:path w="4625" h="6012" extrusionOk="0">
                  <a:moveTo>
                    <a:pt x="0" y="1"/>
                  </a:moveTo>
                  <a:lnTo>
                    <a:pt x="0" y="6012"/>
                  </a:lnTo>
                  <a:lnTo>
                    <a:pt x="4625" y="6012"/>
                  </a:lnTo>
                  <a:lnTo>
                    <a:pt x="4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7"/>
            <p:cNvSpPr/>
            <p:nvPr/>
          </p:nvSpPr>
          <p:spPr>
            <a:xfrm>
              <a:off x="6562200" y="2708225"/>
              <a:ext cx="115650" cy="300600"/>
            </a:xfrm>
            <a:custGeom>
              <a:avLst/>
              <a:gdLst/>
              <a:ahLst/>
              <a:cxnLst/>
              <a:rect l="l" t="t" r="r" b="b"/>
              <a:pathLst>
                <a:path w="4626" h="12024" extrusionOk="0">
                  <a:moveTo>
                    <a:pt x="1" y="0"/>
                  </a:moveTo>
                  <a:lnTo>
                    <a:pt x="1" y="12024"/>
                  </a:lnTo>
                  <a:lnTo>
                    <a:pt x="4625" y="12024"/>
                  </a:lnTo>
                  <a:lnTo>
                    <a:pt x="46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7"/>
            <p:cNvSpPr/>
            <p:nvPr/>
          </p:nvSpPr>
          <p:spPr>
            <a:xfrm>
              <a:off x="6724050" y="2581050"/>
              <a:ext cx="115625" cy="427775"/>
            </a:xfrm>
            <a:custGeom>
              <a:avLst/>
              <a:gdLst/>
              <a:ahLst/>
              <a:cxnLst/>
              <a:rect l="l" t="t" r="r" b="b"/>
              <a:pathLst>
                <a:path w="4625" h="17111" extrusionOk="0">
                  <a:moveTo>
                    <a:pt x="0" y="1"/>
                  </a:moveTo>
                  <a:lnTo>
                    <a:pt x="0" y="17111"/>
                  </a:lnTo>
                  <a:lnTo>
                    <a:pt x="4625" y="17111"/>
                  </a:lnTo>
                  <a:lnTo>
                    <a:pt x="46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7"/>
            <p:cNvSpPr/>
            <p:nvPr/>
          </p:nvSpPr>
          <p:spPr>
            <a:xfrm>
              <a:off x="6330975" y="2546400"/>
              <a:ext cx="531850" cy="531800"/>
            </a:xfrm>
            <a:custGeom>
              <a:avLst/>
              <a:gdLst/>
              <a:ahLst/>
              <a:cxnLst/>
              <a:rect l="l" t="t" r="r" b="b"/>
              <a:pathLst>
                <a:path w="21274" h="21272" extrusionOk="0">
                  <a:moveTo>
                    <a:pt x="1" y="0"/>
                  </a:moveTo>
                  <a:lnTo>
                    <a:pt x="1" y="19885"/>
                  </a:lnTo>
                  <a:lnTo>
                    <a:pt x="1" y="21271"/>
                  </a:lnTo>
                  <a:lnTo>
                    <a:pt x="21273" y="21271"/>
                  </a:lnTo>
                  <a:lnTo>
                    <a:pt x="21273" y="19885"/>
                  </a:lnTo>
                  <a:lnTo>
                    <a:pt x="1389" y="19885"/>
                  </a:lnTo>
                  <a:lnTo>
                    <a:pt x="13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7"/>
            <p:cNvSpPr/>
            <p:nvPr/>
          </p:nvSpPr>
          <p:spPr>
            <a:xfrm>
              <a:off x="6724050" y="2581050"/>
              <a:ext cx="115625" cy="427775"/>
            </a:xfrm>
            <a:custGeom>
              <a:avLst/>
              <a:gdLst/>
              <a:ahLst/>
              <a:cxnLst/>
              <a:rect l="l" t="t" r="r" b="b"/>
              <a:pathLst>
                <a:path w="4625" h="17111" extrusionOk="0">
                  <a:moveTo>
                    <a:pt x="3238" y="1389"/>
                  </a:moveTo>
                  <a:lnTo>
                    <a:pt x="3238" y="15724"/>
                  </a:lnTo>
                  <a:lnTo>
                    <a:pt x="1388" y="15724"/>
                  </a:lnTo>
                  <a:lnTo>
                    <a:pt x="1388" y="1389"/>
                  </a:lnTo>
                  <a:close/>
                  <a:moveTo>
                    <a:pt x="0" y="1"/>
                  </a:moveTo>
                  <a:lnTo>
                    <a:pt x="0" y="1389"/>
                  </a:lnTo>
                  <a:lnTo>
                    <a:pt x="0" y="15724"/>
                  </a:lnTo>
                  <a:lnTo>
                    <a:pt x="0" y="17111"/>
                  </a:lnTo>
                  <a:lnTo>
                    <a:pt x="4625" y="17111"/>
                  </a:lnTo>
                  <a:lnTo>
                    <a:pt x="4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7"/>
            <p:cNvSpPr/>
            <p:nvPr/>
          </p:nvSpPr>
          <p:spPr>
            <a:xfrm>
              <a:off x="6562200" y="2708225"/>
              <a:ext cx="115650" cy="300600"/>
            </a:xfrm>
            <a:custGeom>
              <a:avLst/>
              <a:gdLst/>
              <a:ahLst/>
              <a:cxnLst/>
              <a:rect l="l" t="t" r="r" b="b"/>
              <a:pathLst>
                <a:path w="4626" h="12024" extrusionOk="0">
                  <a:moveTo>
                    <a:pt x="3237" y="1388"/>
                  </a:moveTo>
                  <a:lnTo>
                    <a:pt x="3237" y="10637"/>
                  </a:lnTo>
                  <a:lnTo>
                    <a:pt x="1387" y="10637"/>
                  </a:lnTo>
                  <a:lnTo>
                    <a:pt x="1387" y="1388"/>
                  </a:lnTo>
                  <a:close/>
                  <a:moveTo>
                    <a:pt x="1" y="0"/>
                  </a:moveTo>
                  <a:lnTo>
                    <a:pt x="1" y="1388"/>
                  </a:lnTo>
                  <a:lnTo>
                    <a:pt x="1" y="10637"/>
                  </a:lnTo>
                  <a:lnTo>
                    <a:pt x="1" y="12024"/>
                  </a:lnTo>
                  <a:lnTo>
                    <a:pt x="4625" y="12024"/>
                  </a:lnTo>
                  <a:lnTo>
                    <a:pt x="46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7"/>
            <p:cNvSpPr/>
            <p:nvPr/>
          </p:nvSpPr>
          <p:spPr>
            <a:xfrm>
              <a:off x="6400350" y="2858525"/>
              <a:ext cx="115625" cy="150300"/>
            </a:xfrm>
            <a:custGeom>
              <a:avLst/>
              <a:gdLst/>
              <a:ahLst/>
              <a:cxnLst/>
              <a:rect l="l" t="t" r="r" b="b"/>
              <a:pathLst>
                <a:path w="4625" h="6012" extrusionOk="0">
                  <a:moveTo>
                    <a:pt x="3238" y="1387"/>
                  </a:moveTo>
                  <a:lnTo>
                    <a:pt x="3238" y="4625"/>
                  </a:lnTo>
                  <a:lnTo>
                    <a:pt x="1388" y="4625"/>
                  </a:lnTo>
                  <a:lnTo>
                    <a:pt x="1388" y="1387"/>
                  </a:lnTo>
                  <a:close/>
                  <a:moveTo>
                    <a:pt x="0" y="1"/>
                  </a:moveTo>
                  <a:lnTo>
                    <a:pt x="0" y="1387"/>
                  </a:lnTo>
                  <a:lnTo>
                    <a:pt x="0" y="4625"/>
                  </a:lnTo>
                  <a:lnTo>
                    <a:pt x="0" y="6012"/>
                  </a:lnTo>
                  <a:lnTo>
                    <a:pt x="4625" y="6012"/>
                  </a:lnTo>
                  <a:lnTo>
                    <a:pt x="4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47"/>
          <p:cNvGrpSpPr/>
          <p:nvPr/>
        </p:nvGrpSpPr>
        <p:grpSpPr>
          <a:xfrm>
            <a:off x="5020588" y="3554650"/>
            <a:ext cx="531825" cy="474000"/>
            <a:chOff x="5509325" y="2690550"/>
            <a:chExt cx="531825" cy="474000"/>
          </a:xfrm>
        </p:grpSpPr>
        <p:sp>
          <p:nvSpPr>
            <p:cNvPr id="6172" name="Google Shape;6172;p47"/>
            <p:cNvSpPr/>
            <p:nvPr/>
          </p:nvSpPr>
          <p:spPr>
            <a:xfrm>
              <a:off x="5509325" y="2690550"/>
              <a:ext cx="531825" cy="474000"/>
            </a:xfrm>
            <a:custGeom>
              <a:avLst/>
              <a:gdLst/>
              <a:ahLst/>
              <a:cxnLst/>
              <a:rect l="l" t="t" r="r" b="b"/>
              <a:pathLst>
                <a:path w="21273" h="18960" extrusionOk="0">
                  <a:moveTo>
                    <a:pt x="0" y="1"/>
                  </a:moveTo>
                  <a:lnTo>
                    <a:pt x="0" y="16185"/>
                  </a:lnTo>
                  <a:lnTo>
                    <a:pt x="8325" y="16185"/>
                  </a:lnTo>
                  <a:lnTo>
                    <a:pt x="8325" y="18959"/>
                  </a:lnTo>
                  <a:lnTo>
                    <a:pt x="11099" y="18959"/>
                  </a:lnTo>
                  <a:lnTo>
                    <a:pt x="11099" y="17573"/>
                  </a:lnTo>
                  <a:lnTo>
                    <a:pt x="12486" y="17573"/>
                  </a:lnTo>
                  <a:lnTo>
                    <a:pt x="12486" y="16185"/>
                  </a:lnTo>
                  <a:lnTo>
                    <a:pt x="21273" y="16185"/>
                  </a:lnTo>
                  <a:lnTo>
                    <a:pt x="212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7"/>
            <p:cNvSpPr/>
            <p:nvPr/>
          </p:nvSpPr>
          <p:spPr>
            <a:xfrm>
              <a:off x="5509325" y="2690550"/>
              <a:ext cx="531825" cy="404625"/>
            </a:xfrm>
            <a:custGeom>
              <a:avLst/>
              <a:gdLst/>
              <a:ahLst/>
              <a:cxnLst/>
              <a:rect l="l" t="t" r="r" b="b"/>
              <a:pathLst>
                <a:path w="21273" h="16185" extrusionOk="0">
                  <a:moveTo>
                    <a:pt x="0" y="1"/>
                  </a:moveTo>
                  <a:lnTo>
                    <a:pt x="0" y="2311"/>
                  </a:lnTo>
                  <a:lnTo>
                    <a:pt x="0" y="16185"/>
                  </a:lnTo>
                  <a:lnTo>
                    <a:pt x="2312" y="16185"/>
                  </a:lnTo>
                  <a:lnTo>
                    <a:pt x="2312" y="2311"/>
                  </a:lnTo>
                  <a:lnTo>
                    <a:pt x="21273" y="2311"/>
                  </a:lnTo>
                  <a:lnTo>
                    <a:pt x="212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7"/>
            <p:cNvSpPr/>
            <p:nvPr/>
          </p:nvSpPr>
          <p:spPr>
            <a:xfrm>
              <a:off x="5659625" y="2794575"/>
              <a:ext cx="242800" cy="208150"/>
            </a:xfrm>
            <a:custGeom>
              <a:avLst/>
              <a:gdLst/>
              <a:ahLst/>
              <a:cxnLst/>
              <a:rect l="l" t="t" r="r" b="b"/>
              <a:pathLst>
                <a:path w="9712" h="8326" extrusionOk="0">
                  <a:moveTo>
                    <a:pt x="1387" y="1"/>
                  </a:moveTo>
                  <a:lnTo>
                    <a:pt x="1387" y="1388"/>
                  </a:lnTo>
                  <a:lnTo>
                    <a:pt x="1" y="1388"/>
                  </a:lnTo>
                  <a:lnTo>
                    <a:pt x="1" y="5551"/>
                  </a:lnTo>
                  <a:lnTo>
                    <a:pt x="1387" y="5551"/>
                  </a:lnTo>
                  <a:lnTo>
                    <a:pt x="1387" y="6937"/>
                  </a:lnTo>
                  <a:lnTo>
                    <a:pt x="4162" y="6937"/>
                  </a:lnTo>
                  <a:lnTo>
                    <a:pt x="4162" y="8325"/>
                  </a:lnTo>
                  <a:lnTo>
                    <a:pt x="5550" y="8325"/>
                  </a:lnTo>
                  <a:lnTo>
                    <a:pt x="5550" y="6937"/>
                  </a:lnTo>
                  <a:lnTo>
                    <a:pt x="8324" y="6937"/>
                  </a:lnTo>
                  <a:lnTo>
                    <a:pt x="8324" y="5551"/>
                  </a:lnTo>
                  <a:lnTo>
                    <a:pt x="9712" y="5551"/>
                  </a:lnTo>
                  <a:lnTo>
                    <a:pt x="9712" y="1388"/>
                  </a:lnTo>
                  <a:lnTo>
                    <a:pt x="8324" y="1388"/>
                  </a:lnTo>
                  <a:lnTo>
                    <a:pt x="8324" y="1"/>
                  </a:lnTo>
                  <a:lnTo>
                    <a:pt x="5550" y="1"/>
                  </a:lnTo>
                  <a:lnTo>
                    <a:pt x="5550" y="1388"/>
                  </a:lnTo>
                  <a:lnTo>
                    <a:pt x="4162" y="1388"/>
                  </a:lnTo>
                  <a:lnTo>
                    <a:pt x="41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7"/>
            <p:cNvSpPr/>
            <p:nvPr/>
          </p:nvSpPr>
          <p:spPr>
            <a:xfrm>
              <a:off x="5786800" y="3095150"/>
              <a:ext cx="34675" cy="34725"/>
            </a:xfrm>
            <a:custGeom>
              <a:avLst/>
              <a:gdLst/>
              <a:ahLst/>
              <a:cxnLst/>
              <a:rect l="l" t="t" r="r" b="b"/>
              <a:pathLst>
                <a:path w="1387" h="1389" extrusionOk="0">
                  <a:moveTo>
                    <a:pt x="0" y="1"/>
                  </a:moveTo>
                  <a:lnTo>
                    <a:pt x="0" y="1389"/>
                  </a:lnTo>
                  <a:lnTo>
                    <a:pt x="1387" y="1389"/>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7"/>
            <p:cNvSpPr/>
            <p:nvPr/>
          </p:nvSpPr>
          <p:spPr>
            <a:xfrm>
              <a:off x="5509325" y="2690550"/>
              <a:ext cx="531825" cy="474000"/>
            </a:xfrm>
            <a:custGeom>
              <a:avLst/>
              <a:gdLst/>
              <a:ahLst/>
              <a:cxnLst/>
              <a:rect l="l" t="t" r="r" b="b"/>
              <a:pathLst>
                <a:path w="21273" h="18960" extrusionOk="0">
                  <a:moveTo>
                    <a:pt x="0" y="1"/>
                  </a:moveTo>
                  <a:lnTo>
                    <a:pt x="0" y="16185"/>
                  </a:lnTo>
                  <a:lnTo>
                    <a:pt x="8325" y="16185"/>
                  </a:lnTo>
                  <a:lnTo>
                    <a:pt x="8325" y="18959"/>
                  </a:lnTo>
                  <a:lnTo>
                    <a:pt x="11099" y="18959"/>
                  </a:lnTo>
                  <a:lnTo>
                    <a:pt x="11099" y="17573"/>
                  </a:lnTo>
                  <a:lnTo>
                    <a:pt x="9711" y="17573"/>
                  </a:lnTo>
                  <a:lnTo>
                    <a:pt x="9711" y="14798"/>
                  </a:lnTo>
                  <a:lnTo>
                    <a:pt x="1388" y="14798"/>
                  </a:lnTo>
                  <a:lnTo>
                    <a:pt x="1388" y="1387"/>
                  </a:lnTo>
                  <a:lnTo>
                    <a:pt x="19885" y="1387"/>
                  </a:lnTo>
                  <a:lnTo>
                    <a:pt x="19885" y="14798"/>
                  </a:lnTo>
                  <a:lnTo>
                    <a:pt x="12486" y="14798"/>
                  </a:lnTo>
                  <a:lnTo>
                    <a:pt x="12486" y="16185"/>
                  </a:lnTo>
                  <a:lnTo>
                    <a:pt x="21273" y="16185"/>
                  </a:lnTo>
                  <a:lnTo>
                    <a:pt x="212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47"/>
          <p:cNvGrpSpPr/>
          <p:nvPr/>
        </p:nvGrpSpPr>
        <p:grpSpPr>
          <a:xfrm>
            <a:off x="878567" y="2019275"/>
            <a:ext cx="531825" cy="531800"/>
            <a:chOff x="2927450" y="4122975"/>
            <a:chExt cx="531825" cy="531800"/>
          </a:xfrm>
        </p:grpSpPr>
        <p:sp>
          <p:nvSpPr>
            <p:cNvPr id="6178" name="Google Shape;6178;p47"/>
            <p:cNvSpPr/>
            <p:nvPr/>
          </p:nvSpPr>
          <p:spPr>
            <a:xfrm>
              <a:off x="2927450" y="4122975"/>
              <a:ext cx="531825" cy="531800"/>
            </a:xfrm>
            <a:custGeom>
              <a:avLst/>
              <a:gdLst/>
              <a:ahLst/>
              <a:cxnLst/>
              <a:rect l="l" t="t" r="r" b="b"/>
              <a:pathLst>
                <a:path w="21273" h="21272" extrusionOk="0">
                  <a:moveTo>
                    <a:pt x="4162" y="0"/>
                  </a:moveTo>
                  <a:lnTo>
                    <a:pt x="4162" y="3237"/>
                  </a:lnTo>
                  <a:lnTo>
                    <a:pt x="0" y="3237"/>
                  </a:lnTo>
                  <a:lnTo>
                    <a:pt x="0" y="4623"/>
                  </a:lnTo>
                  <a:lnTo>
                    <a:pt x="0" y="8786"/>
                  </a:lnTo>
                  <a:lnTo>
                    <a:pt x="1387" y="8786"/>
                  </a:lnTo>
                  <a:lnTo>
                    <a:pt x="1387" y="10174"/>
                  </a:lnTo>
                  <a:lnTo>
                    <a:pt x="2775" y="10174"/>
                  </a:lnTo>
                  <a:lnTo>
                    <a:pt x="2775" y="11560"/>
                  </a:lnTo>
                  <a:lnTo>
                    <a:pt x="4162" y="11560"/>
                  </a:lnTo>
                  <a:lnTo>
                    <a:pt x="4162" y="12948"/>
                  </a:lnTo>
                  <a:lnTo>
                    <a:pt x="5549" y="12948"/>
                  </a:lnTo>
                  <a:lnTo>
                    <a:pt x="5549" y="14336"/>
                  </a:lnTo>
                  <a:lnTo>
                    <a:pt x="6937" y="14336"/>
                  </a:lnTo>
                  <a:lnTo>
                    <a:pt x="6937" y="15722"/>
                  </a:lnTo>
                  <a:lnTo>
                    <a:pt x="8323" y="15722"/>
                  </a:lnTo>
                  <a:lnTo>
                    <a:pt x="8323" y="17110"/>
                  </a:lnTo>
                  <a:lnTo>
                    <a:pt x="5549" y="17110"/>
                  </a:lnTo>
                  <a:lnTo>
                    <a:pt x="5549" y="18497"/>
                  </a:lnTo>
                  <a:lnTo>
                    <a:pt x="4162" y="18497"/>
                  </a:lnTo>
                  <a:lnTo>
                    <a:pt x="4162" y="19885"/>
                  </a:lnTo>
                  <a:lnTo>
                    <a:pt x="4162" y="21271"/>
                  </a:lnTo>
                  <a:lnTo>
                    <a:pt x="17110" y="21271"/>
                  </a:lnTo>
                  <a:lnTo>
                    <a:pt x="17110" y="18497"/>
                  </a:lnTo>
                  <a:lnTo>
                    <a:pt x="15722" y="18497"/>
                  </a:lnTo>
                  <a:lnTo>
                    <a:pt x="15722" y="17110"/>
                  </a:lnTo>
                  <a:lnTo>
                    <a:pt x="12948" y="17110"/>
                  </a:lnTo>
                  <a:lnTo>
                    <a:pt x="12948" y="15722"/>
                  </a:lnTo>
                  <a:lnTo>
                    <a:pt x="14336" y="15722"/>
                  </a:lnTo>
                  <a:lnTo>
                    <a:pt x="14336" y="14336"/>
                  </a:lnTo>
                  <a:lnTo>
                    <a:pt x="15722" y="14336"/>
                  </a:lnTo>
                  <a:lnTo>
                    <a:pt x="15722" y="12948"/>
                  </a:lnTo>
                  <a:lnTo>
                    <a:pt x="17110" y="12948"/>
                  </a:lnTo>
                  <a:lnTo>
                    <a:pt x="17110" y="11560"/>
                  </a:lnTo>
                  <a:lnTo>
                    <a:pt x="18498" y="11560"/>
                  </a:lnTo>
                  <a:lnTo>
                    <a:pt x="18498" y="10174"/>
                  </a:lnTo>
                  <a:lnTo>
                    <a:pt x="19885" y="10174"/>
                  </a:lnTo>
                  <a:lnTo>
                    <a:pt x="19885" y="8786"/>
                  </a:lnTo>
                  <a:lnTo>
                    <a:pt x="21273" y="8786"/>
                  </a:lnTo>
                  <a:lnTo>
                    <a:pt x="21273" y="4623"/>
                  </a:lnTo>
                  <a:lnTo>
                    <a:pt x="21273" y="3237"/>
                  </a:lnTo>
                  <a:lnTo>
                    <a:pt x="17110" y="3237"/>
                  </a:lnTo>
                  <a:lnTo>
                    <a:pt x="171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7"/>
            <p:cNvSpPr/>
            <p:nvPr/>
          </p:nvSpPr>
          <p:spPr>
            <a:xfrm>
              <a:off x="3031500" y="4122975"/>
              <a:ext cx="323725" cy="150300"/>
            </a:xfrm>
            <a:custGeom>
              <a:avLst/>
              <a:gdLst/>
              <a:ahLst/>
              <a:cxnLst/>
              <a:rect l="l" t="t" r="r" b="b"/>
              <a:pathLst>
                <a:path w="12949" h="6012" extrusionOk="0">
                  <a:moveTo>
                    <a:pt x="0" y="0"/>
                  </a:moveTo>
                  <a:lnTo>
                    <a:pt x="0" y="4623"/>
                  </a:lnTo>
                  <a:lnTo>
                    <a:pt x="1387" y="4623"/>
                  </a:lnTo>
                  <a:lnTo>
                    <a:pt x="1387" y="6011"/>
                  </a:lnTo>
                  <a:lnTo>
                    <a:pt x="2775" y="6011"/>
                  </a:lnTo>
                  <a:lnTo>
                    <a:pt x="2775" y="2775"/>
                  </a:lnTo>
                  <a:lnTo>
                    <a:pt x="12948" y="2775"/>
                  </a:lnTo>
                  <a:lnTo>
                    <a:pt x="129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7"/>
            <p:cNvSpPr/>
            <p:nvPr/>
          </p:nvSpPr>
          <p:spPr>
            <a:xfrm>
              <a:off x="3031475" y="4307950"/>
              <a:ext cx="69400" cy="34675"/>
            </a:xfrm>
            <a:custGeom>
              <a:avLst/>
              <a:gdLst/>
              <a:ahLst/>
              <a:cxnLst/>
              <a:rect l="l" t="t" r="r" b="b"/>
              <a:pathLst>
                <a:path w="2776" h="1387" extrusionOk="0">
                  <a:moveTo>
                    <a:pt x="0" y="0"/>
                  </a:moveTo>
                  <a:lnTo>
                    <a:pt x="0" y="1387"/>
                  </a:lnTo>
                  <a:lnTo>
                    <a:pt x="2776" y="1387"/>
                  </a:lnTo>
                  <a:lnTo>
                    <a:pt x="27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7"/>
            <p:cNvSpPr/>
            <p:nvPr/>
          </p:nvSpPr>
          <p:spPr>
            <a:xfrm>
              <a:off x="3066150" y="4446650"/>
              <a:ext cx="34725" cy="34725"/>
            </a:xfrm>
            <a:custGeom>
              <a:avLst/>
              <a:gdLst/>
              <a:ahLst/>
              <a:cxnLst/>
              <a:rect l="l" t="t" r="r" b="b"/>
              <a:pathLst>
                <a:path w="1389" h="1389" extrusionOk="0">
                  <a:moveTo>
                    <a:pt x="1" y="1"/>
                  </a:moveTo>
                  <a:lnTo>
                    <a:pt x="1" y="1389"/>
                  </a:lnTo>
                  <a:lnTo>
                    <a:pt x="1389" y="1389"/>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7"/>
            <p:cNvSpPr/>
            <p:nvPr/>
          </p:nvSpPr>
          <p:spPr>
            <a:xfrm>
              <a:off x="3066150" y="4481350"/>
              <a:ext cx="104100" cy="104050"/>
            </a:xfrm>
            <a:custGeom>
              <a:avLst/>
              <a:gdLst/>
              <a:ahLst/>
              <a:cxnLst/>
              <a:rect l="l" t="t" r="r" b="b"/>
              <a:pathLst>
                <a:path w="4164" h="4162" extrusionOk="0">
                  <a:moveTo>
                    <a:pt x="1389" y="1"/>
                  </a:moveTo>
                  <a:lnTo>
                    <a:pt x="1389" y="1387"/>
                  </a:lnTo>
                  <a:lnTo>
                    <a:pt x="2775" y="1387"/>
                  </a:lnTo>
                  <a:lnTo>
                    <a:pt x="2775" y="2775"/>
                  </a:lnTo>
                  <a:lnTo>
                    <a:pt x="1" y="2775"/>
                  </a:lnTo>
                  <a:lnTo>
                    <a:pt x="1" y="4162"/>
                  </a:lnTo>
                  <a:lnTo>
                    <a:pt x="4163" y="4162"/>
                  </a:lnTo>
                  <a:lnTo>
                    <a:pt x="4163" y="1387"/>
                  </a:lnTo>
                  <a:lnTo>
                    <a:pt x="4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7"/>
            <p:cNvSpPr/>
            <p:nvPr/>
          </p:nvSpPr>
          <p:spPr>
            <a:xfrm>
              <a:off x="2962100" y="4342600"/>
              <a:ext cx="34725" cy="34725"/>
            </a:xfrm>
            <a:custGeom>
              <a:avLst/>
              <a:gdLst/>
              <a:ahLst/>
              <a:cxnLst/>
              <a:rect l="l" t="t" r="r" b="b"/>
              <a:pathLst>
                <a:path w="1389" h="1389" extrusionOk="0">
                  <a:moveTo>
                    <a:pt x="1" y="1"/>
                  </a:moveTo>
                  <a:lnTo>
                    <a:pt x="1" y="1389"/>
                  </a:lnTo>
                  <a:lnTo>
                    <a:pt x="1389" y="1389"/>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7"/>
            <p:cNvSpPr/>
            <p:nvPr/>
          </p:nvSpPr>
          <p:spPr>
            <a:xfrm>
              <a:off x="2996800" y="4377300"/>
              <a:ext cx="69375" cy="69375"/>
            </a:xfrm>
            <a:custGeom>
              <a:avLst/>
              <a:gdLst/>
              <a:ahLst/>
              <a:cxnLst/>
              <a:rect l="l" t="t" r="r" b="b"/>
              <a:pathLst>
                <a:path w="2775" h="2775" extrusionOk="0">
                  <a:moveTo>
                    <a:pt x="1" y="1"/>
                  </a:moveTo>
                  <a:lnTo>
                    <a:pt x="1" y="1387"/>
                  </a:lnTo>
                  <a:lnTo>
                    <a:pt x="1388" y="1387"/>
                  </a:lnTo>
                  <a:lnTo>
                    <a:pt x="1388" y="2775"/>
                  </a:lnTo>
                  <a:lnTo>
                    <a:pt x="2775" y="2775"/>
                  </a:lnTo>
                  <a:lnTo>
                    <a:pt x="2775" y="1387"/>
                  </a:lnTo>
                  <a:lnTo>
                    <a:pt x="2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7"/>
            <p:cNvSpPr/>
            <p:nvPr/>
          </p:nvSpPr>
          <p:spPr>
            <a:xfrm>
              <a:off x="2996800" y="4273250"/>
              <a:ext cx="69375" cy="69375"/>
            </a:xfrm>
            <a:custGeom>
              <a:avLst/>
              <a:gdLst/>
              <a:ahLst/>
              <a:cxnLst/>
              <a:rect l="l" t="t" r="r" b="b"/>
              <a:pathLst>
                <a:path w="2775" h="2775" extrusionOk="0">
                  <a:moveTo>
                    <a:pt x="1" y="0"/>
                  </a:moveTo>
                  <a:lnTo>
                    <a:pt x="1" y="1388"/>
                  </a:lnTo>
                  <a:lnTo>
                    <a:pt x="1388" y="1388"/>
                  </a:lnTo>
                  <a:lnTo>
                    <a:pt x="1388" y="2775"/>
                  </a:lnTo>
                  <a:lnTo>
                    <a:pt x="2775" y="2775"/>
                  </a:lnTo>
                  <a:lnTo>
                    <a:pt x="27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7"/>
            <p:cNvSpPr/>
            <p:nvPr/>
          </p:nvSpPr>
          <p:spPr>
            <a:xfrm>
              <a:off x="3031500" y="4585375"/>
              <a:ext cx="323725" cy="69400"/>
            </a:xfrm>
            <a:custGeom>
              <a:avLst/>
              <a:gdLst/>
              <a:ahLst/>
              <a:cxnLst/>
              <a:rect l="l" t="t" r="r" b="b"/>
              <a:pathLst>
                <a:path w="12949" h="2776" extrusionOk="0">
                  <a:moveTo>
                    <a:pt x="0" y="1"/>
                  </a:moveTo>
                  <a:lnTo>
                    <a:pt x="0" y="1389"/>
                  </a:lnTo>
                  <a:lnTo>
                    <a:pt x="0" y="2775"/>
                  </a:lnTo>
                  <a:lnTo>
                    <a:pt x="12948" y="2775"/>
                  </a:lnTo>
                  <a:lnTo>
                    <a:pt x="12948" y="1"/>
                  </a:lnTo>
                  <a:lnTo>
                    <a:pt x="11560" y="1"/>
                  </a:lnTo>
                  <a:lnTo>
                    <a:pt x="11560" y="1389"/>
                  </a:lnTo>
                  <a:lnTo>
                    <a:pt x="1387" y="1389"/>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7"/>
            <p:cNvSpPr/>
            <p:nvPr/>
          </p:nvSpPr>
          <p:spPr>
            <a:xfrm>
              <a:off x="3285825" y="4446650"/>
              <a:ext cx="34700" cy="34725"/>
            </a:xfrm>
            <a:custGeom>
              <a:avLst/>
              <a:gdLst/>
              <a:ahLst/>
              <a:cxnLst/>
              <a:rect l="l" t="t" r="r" b="b"/>
              <a:pathLst>
                <a:path w="1388" h="1389" extrusionOk="0">
                  <a:moveTo>
                    <a:pt x="1" y="1"/>
                  </a:moveTo>
                  <a:lnTo>
                    <a:pt x="1" y="1389"/>
                  </a:lnTo>
                  <a:lnTo>
                    <a:pt x="1387" y="1389"/>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7"/>
            <p:cNvSpPr/>
            <p:nvPr/>
          </p:nvSpPr>
          <p:spPr>
            <a:xfrm>
              <a:off x="3216475" y="4481350"/>
              <a:ext cx="104050" cy="104050"/>
            </a:xfrm>
            <a:custGeom>
              <a:avLst/>
              <a:gdLst/>
              <a:ahLst/>
              <a:cxnLst/>
              <a:rect l="l" t="t" r="r" b="b"/>
              <a:pathLst>
                <a:path w="4162" h="4162" extrusionOk="0">
                  <a:moveTo>
                    <a:pt x="0" y="1"/>
                  </a:moveTo>
                  <a:lnTo>
                    <a:pt x="0" y="1387"/>
                  </a:lnTo>
                  <a:lnTo>
                    <a:pt x="0" y="4162"/>
                  </a:lnTo>
                  <a:lnTo>
                    <a:pt x="4161" y="4162"/>
                  </a:lnTo>
                  <a:lnTo>
                    <a:pt x="4161" y="2775"/>
                  </a:lnTo>
                  <a:lnTo>
                    <a:pt x="1387" y="2775"/>
                  </a:lnTo>
                  <a:lnTo>
                    <a:pt x="1387" y="1387"/>
                  </a:lnTo>
                  <a:lnTo>
                    <a:pt x="2775" y="1387"/>
                  </a:lnTo>
                  <a:lnTo>
                    <a:pt x="2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7"/>
            <p:cNvSpPr/>
            <p:nvPr/>
          </p:nvSpPr>
          <p:spPr>
            <a:xfrm>
              <a:off x="3389900" y="4342600"/>
              <a:ext cx="34675" cy="34725"/>
            </a:xfrm>
            <a:custGeom>
              <a:avLst/>
              <a:gdLst/>
              <a:ahLst/>
              <a:cxnLst/>
              <a:rect l="l" t="t" r="r" b="b"/>
              <a:pathLst>
                <a:path w="1387" h="1389" extrusionOk="0">
                  <a:moveTo>
                    <a:pt x="0" y="1"/>
                  </a:moveTo>
                  <a:lnTo>
                    <a:pt x="0" y="1389"/>
                  </a:lnTo>
                  <a:lnTo>
                    <a:pt x="1387" y="1389"/>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7"/>
            <p:cNvSpPr/>
            <p:nvPr/>
          </p:nvSpPr>
          <p:spPr>
            <a:xfrm>
              <a:off x="3320500" y="4273250"/>
              <a:ext cx="69425" cy="69375"/>
            </a:xfrm>
            <a:custGeom>
              <a:avLst/>
              <a:gdLst/>
              <a:ahLst/>
              <a:cxnLst/>
              <a:rect l="l" t="t" r="r" b="b"/>
              <a:pathLst>
                <a:path w="2777" h="2775" extrusionOk="0">
                  <a:moveTo>
                    <a:pt x="0" y="0"/>
                  </a:moveTo>
                  <a:lnTo>
                    <a:pt x="0" y="2775"/>
                  </a:lnTo>
                  <a:lnTo>
                    <a:pt x="1388" y="2775"/>
                  </a:lnTo>
                  <a:lnTo>
                    <a:pt x="1388" y="1388"/>
                  </a:lnTo>
                  <a:lnTo>
                    <a:pt x="2776" y="1388"/>
                  </a:lnTo>
                  <a:lnTo>
                    <a:pt x="27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7"/>
            <p:cNvSpPr/>
            <p:nvPr/>
          </p:nvSpPr>
          <p:spPr>
            <a:xfrm>
              <a:off x="3320500" y="4377300"/>
              <a:ext cx="69425" cy="69375"/>
            </a:xfrm>
            <a:custGeom>
              <a:avLst/>
              <a:gdLst/>
              <a:ahLst/>
              <a:cxnLst/>
              <a:rect l="l" t="t" r="r" b="b"/>
              <a:pathLst>
                <a:path w="2777" h="2775" extrusionOk="0">
                  <a:moveTo>
                    <a:pt x="0" y="1"/>
                  </a:moveTo>
                  <a:lnTo>
                    <a:pt x="0" y="1387"/>
                  </a:lnTo>
                  <a:lnTo>
                    <a:pt x="0" y="2775"/>
                  </a:lnTo>
                  <a:lnTo>
                    <a:pt x="1388" y="2775"/>
                  </a:lnTo>
                  <a:lnTo>
                    <a:pt x="1388" y="1387"/>
                  </a:lnTo>
                  <a:lnTo>
                    <a:pt x="2776" y="1387"/>
                  </a:lnTo>
                  <a:lnTo>
                    <a:pt x="27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7"/>
            <p:cNvSpPr/>
            <p:nvPr/>
          </p:nvSpPr>
          <p:spPr>
            <a:xfrm>
              <a:off x="2927450" y="4122975"/>
              <a:ext cx="531825" cy="219650"/>
            </a:xfrm>
            <a:custGeom>
              <a:avLst/>
              <a:gdLst/>
              <a:ahLst/>
              <a:cxnLst/>
              <a:rect l="l" t="t" r="r" b="b"/>
              <a:pathLst>
                <a:path w="21273" h="8786" extrusionOk="0">
                  <a:moveTo>
                    <a:pt x="4162" y="0"/>
                  </a:moveTo>
                  <a:lnTo>
                    <a:pt x="4162" y="1387"/>
                  </a:lnTo>
                  <a:lnTo>
                    <a:pt x="4162" y="3237"/>
                  </a:lnTo>
                  <a:lnTo>
                    <a:pt x="0" y="3237"/>
                  </a:lnTo>
                  <a:lnTo>
                    <a:pt x="0" y="4623"/>
                  </a:lnTo>
                  <a:lnTo>
                    <a:pt x="0" y="8786"/>
                  </a:lnTo>
                  <a:lnTo>
                    <a:pt x="1387" y="8786"/>
                  </a:lnTo>
                  <a:lnTo>
                    <a:pt x="1387" y="4623"/>
                  </a:lnTo>
                  <a:lnTo>
                    <a:pt x="5549" y="4623"/>
                  </a:lnTo>
                  <a:lnTo>
                    <a:pt x="5549" y="3237"/>
                  </a:lnTo>
                  <a:lnTo>
                    <a:pt x="5549" y="1387"/>
                  </a:lnTo>
                  <a:lnTo>
                    <a:pt x="15722" y="1387"/>
                  </a:lnTo>
                  <a:lnTo>
                    <a:pt x="15722" y="3237"/>
                  </a:lnTo>
                  <a:lnTo>
                    <a:pt x="15722" y="4623"/>
                  </a:lnTo>
                  <a:lnTo>
                    <a:pt x="19885" y="4623"/>
                  </a:lnTo>
                  <a:lnTo>
                    <a:pt x="19885" y="8786"/>
                  </a:lnTo>
                  <a:lnTo>
                    <a:pt x="21273" y="8786"/>
                  </a:lnTo>
                  <a:lnTo>
                    <a:pt x="21273" y="4623"/>
                  </a:lnTo>
                  <a:lnTo>
                    <a:pt x="21273" y="3237"/>
                  </a:lnTo>
                  <a:lnTo>
                    <a:pt x="17110" y="3237"/>
                  </a:lnTo>
                  <a:lnTo>
                    <a:pt x="171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47"/>
          <p:cNvGrpSpPr/>
          <p:nvPr/>
        </p:nvGrpSpPr>
        <p:grpSpPr>
          <a:xfrm>
            <a:off x="891025" y="3483318"/>
            <a:ext cx="506937" cy="616680"/>
            <a:chOff x="4286175" y="4091875"/>
            <a:chExt cx="370000" cy="531850"/>
          </a:xfrm>
        </p:grpSpPr>
        <p:sp>
          <p:nvSpPr>
            <p:cNvPr id="6194" name="Google Shape;6194;p47"/>
            <p:cNvSpPr/>
            <p:nvPr/>
          </p:nvSpPr>
          <p:spPr>
            <a:xfrm>
              <a:off x="4286175" y="4300000"/>
              <a:ext cx="370000" cy="323725"/>
            </a:xfrm>
            <a:custGeom>
              <a:avLst/>
              <a:gdLst/>
              <a:ahLst/>
              <a:cxnLst/>
              <a:rect l="l" t="t" r="r" b="b"/>
              <a:pathLst>
                <a:path w="14800" h="12949" extrusionOk="0">
                  <a:moveTo>
                    <a:pt x="0" y="1"/>
                  </a:moveTo>
                  <a:lnTo>
                    <a:pt x="0" y="12948"/>
                  </a:lnTo>
                  <a:lnTo>
                    <a:pt x="14800" y="12948"/>
                  </a:lnTo>
                  <a:lnTo>
                    <a:pt x="148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7"/>
            <p:cNvSpPr/>
            <p:nvPr/>
          </p:nvSpPr>
          <p:spPr>
            <a:xfrm>
              <a:off x="4286175" y="4300000"/>
              <a:ext cx="370000" cy="323725"/>
            </a:xfrm>
            <a:custGeom>
              <a:avLst/>
              <a:gdLst/>
              <a:ahLst/>
              <a:cxnLst/>
              <a:rect l="l" t="t" r="r" b="b"/>
              <a:pathLst>
                <a:path w="14800" h="12949" extrusionOk="0">
                  <a:moveTo>
                    <a:pt x="0" y="1"/>
                  </a:moveTo>
                  <a:lnTo>
                    <a:pt x="0" y="12948"/>
                  </a:lnTo>
                  <a:lnTo>
                    <a:pt x="2313" y="12948"/>
                  </a:lnTo>
                  <a:lnTo>
                    <a:pt x="2313" y="2313"/>
                  </a:lnTo>
                  <a:lnTo>
                    <a:pt x="14800" y="2313"/>
                  </a:lnTo>
                  <a:lnTo>
                    <a:pt x="148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7"/>
            <p:cNvSpPr/>
            <p:nvPr/>
          </p:nvSpPr>
          <p:spPr>
            <a:xfrm>
              <a:off x="4401775" y="4091875"/>
              <a:ext cx="138800" cy="34725"/>
            </a:xfrm>
            <a:custGeom>
              <a:avLst/>
              <a:gdLst/>
              <a:ahLst/>
              <a:cxnLst/>
              <a:rect l="l" t="t" r="r" b="b"/>
              <a:pathLst>
                <a:path w="5552" h="1389" extrusionOk="0">
                  <a:moveTo>
                    <a:pt x="1" y="1"/>
                  </a:moveTo>
                  <a:lnTo>
                    <a:pt x="1" y="1389"/>
                  </a:lnTo>
                  <a:lnTo>
                    <a:pt x="5551" y="1389"/>
                  </a:lnTo>
                  <a:lnTo>
                    <a:pt x="55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7"/>
            <p:cNvSpPr/>
            <p:nvPr/>
          </p:nvSpPr>
          <p:spPr>
            <a:xfrm>
              <a:off x="4286175" y="4161275"/>
              <a:ext cx="370000" cy="462450"/>
            </a:xfrm>
            <a:custGeom>
              <a:avLst/>
              <a:gdLst/>
              <a:ahLst/>
              <a:cxnLst/>
              <a:rect l="l" t="t" r="r" b="b"/>
              <a:pathLst>
                <a:path w="14800" h="18498" extrusionOk="0">
                  <a:moveTo>
                    <a:pt x="13412" y="6936"/>
                  </a:moveTo>
                  <a:lnTo>
                    <a:pt x="13412" y="17111"/>
                  </a:lnTo>
                  <a:lnTo>
                    <a:pt x="1388" y="17111"/>
                  </a:lnTo>
                  <a:lnTo>
                    <a:pt x="1388" y="6936"/>
                  </a:lnTo>
                  <a:close/>
                  <a:moveTo>
                    <a:pt x="1851" y="1"/>
                  </a:moveTo>
                  <a:lnTo>
                    <a:pt x="1851" y="5550"/>
                  </a:lnTo>
                  <a:lnTo>
                    <a:pt x="0" y="5550"/>
                  </a:lnTo>
                  <a:lnTo>
                    <a:pt x="0" y="18497"/>
                  </a:lnTo>
                  <a:lnTo>
                    <a:pt x="14800" y="18497"/>
                  </a:lnTo>
                  <a:lnTo>
                    <a:pt x="14800" y="5550"/>
                  </a:lnTo>
                  <a:lnTo>
                    <a:pt x="12950" y="5550"/>
                  </a:lnTo>
                  <a:lnTo>
                    <a:pt x="12950" y="1"/>
                  </a:lnTo>
                  <a:lnTo>
                    <a:pt x="11562" y="1"/>
                  </a:lnTo>
                  <a:lnTo>
                    <a:pt x="11562" y="5550"/>
                  </a:lnTo>
                  <a:lnTo>
                    <a:pt x="3239" y="5550"/>
                  </a:lnTo>
                  <a:lnTo>
                    <a:pt x="3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7"/>
            <p:cNvSpPr/>
            <p:nvPr/>
          </p:nvSpPr>
          <p:spPr>
            <a:xfrm>
              <a:off x="4367125" y="4126575"/>
              <a:ext cx="34675" cy="34725"/>
            </a:xfrm>
            <a:custGeom>
              <a:avLst/>
              <a:gdLst/>
              <a:ahLst/>
              <a:cxnLst/>
              <a:rect l="l" t="t" r="r" b="b"/>
              <a:pathLst>
                <a:path w="1387" h="1389" extrusionOk="0">
                  <a:moveTo>
                    <a:pt x="1" y="1"/>
                  </a:moveTo>
                  <a:lnTo>
                    <a:pt x="1" y="1389"/>
                  </a:lnTo>
                  <a:lnTo>
                    <a:pt x="1387" y="1389"/>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7"/>
            <p:cNvSpPr/>
            <p:nvPr/>
          </p:nvSpPr>
          <p:spPr>
            <a:xfrm>
              <a:off x="4540550" y="4126575"/>
              <a:ext cx="34675" cy="34725"/>
            </a:xfrm>
            <a:custGeom>
              <a:avLst/>
              <a:gdLst/>
              <a:ahLst/>
              <a:cxnLst/>
              <a:rect l="l" t="t" r="r" b="b"/>
              <a:pathLst>
                <a:path w="1387" h="1389" extrusionOk="0">
                  <a:moveTo>
                    <a:pt x="0" y="1"/>
                  </a:moveTo>
                  <a:lnTo>
                    <a:pt x="0" y="1389"/>
                  </a:lnTo>
                  <a:lnTo>
                    <a:pt x="1387" y="1389"/>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7"/>
            <p:cNvSpPr/>
            <p:nvPr/>
          </p:nvSpPr>
          <p:spPr>
            <a:xfrm>
              <a:off x="4436475" y="4404050"/>
              <a:ext cx="69400" cy="127200"/>
            </a:xfrm>
            <a:custGeom>
              <a:avLst/>
              <a:gdLst/>
              <a:ahLst/>
              <a:cxnLst/>
              <a:rect l="l" t="t" r="r" b="b"/>
              <a:pathLst>
                <a:path w="2776" h="5088" extrusionOk="0">
                  <a:moveTo>
                    <a:pt x="1" y="1"/>
                  </a:moveTo>
                  <a:lnTo>
                    <a:pt x="1" y="2775"/>
                  </a:lnTo>
                  <a:lnTo>
                    <a:pt x="925" y="2775"/>
                  </a:lnTo>
                  <a:lnTo>
                    <a:pt x="925" y="5088"/>
                  </a:lnTo>
                  <a:lnTo>
                    <a:pt x="1851" y="5088"/>
                  </a:lnTo>
                  <a:lnTo>
                    <a:pt x="1851" y="2775"/>
                  </a:lnTo>
                  <a:lnTo>
                    <a:pt x="2775" y="2775"/>
                  </a:lnTo>
                  <a:lnTo>
                    <a:pt x="2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47"/>
          <p:cNvSpPr/>
          <p:nvPr/>
        </p:nvSpPr>
        <p:spPr>
          <a:xfrm>
            <a:off x="8723150" y="1099650"/>
            <a:ext cx="28800" cy="2944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2" name="Google Shape;6202;p47"/>
          <p:cNvGrpSpPr/>
          <p:nvPr/>
        </p:nvGrpSpPr>
        <p:grpSpPr>
          <a:xfrm rot="-5400000">
            <a:off x="2137596" y="535371"/>
            <a:ext cx="242781" cy="161857"/>
            <a:chOff x="2500050" y="3730175"/>
            <a:chExt cx="2619000" cy="1746025"/>
          </a:xfrm>
        </p:grpSpPr>
        <p:sp>
          <p:nvSpPr>
            <p:cNvPr id="6203" name="Google Shape;6203;p4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47"/>
          <p:cNvGrpSpPr/>
          <p:nvPr/>
        </p:nvGrpSpPr>
        <p:grpSpPr>
          <a:xfrm rot="5400000">
            <a:off x="6763621" y="535371"/>
            <a:ext cx="242781" cy="161857"/>
            <a:chOff x="2500050" y="3730175"/>
            <a:chExt cx="2619000" cy="1746025"/>
          </a:xfrm>
        </p:grpSpPr>
        <p:sp>
          <p:nvSpPr>
            <p:cNvPr id="6208" name="Google Shape;6208;p47"/>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7"/>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7"/>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7"/>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2" name="Google Shape;6212;p47"/>
          <p:cNvSpPr/>
          <p:nvPr/>
        </p:nvSpPr>
        <p:spPr>
          <a:xfrm>
            <a:off x="8689850" y="865322"/>
            <a:ext cx="95400" cy="82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7"/>
          <p:cNvSpPr/>
          <p:nvPr/>
        </p:nvSpPr>
        <p:spPr>
          <a:xfrm rot="10800000">
            <a:off x="8689850" y="4195672"/>
            <a:ext cx="95400" cy="82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155"/>
                                        </p:tgtEl>
                                        <p:attrNameLst>
                                          <p:attrName>style.visibility</p:attrName>
                                        </p:attrNameLst>
                                      </p:cBhvr>
                                      <p:to>
                                        <p:strVal val="visible"/>
                                      </p:to>
                                    </p:set>
                                    <p:anim calcmode="lin" valueType="num">
                                      <p:cBhvr additive="base">
                                        <p:cTn id="7" dur="1000"/>
                                        <p:tgtEl>
                                          <p:spTgt spid="6155"/>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6156"/>
                                        </p:tgtEl>
                                        <p:attrNameLst>
                                          <p:attrName>style.visibility</p:attrName>
                                        </p:attrNameLst>
                                      </p:cBhvr>
                                      <p:to>
                                        <p:strVal val="visible"/>
                                      </p:to>
                                    </p:set>
                                    <p:anim calcmode="lin" valueType="num">
                                      <p:cBhvr additive="base">
                                        <p:cTn id="10" dur="1000"/>
                                        <p:tgtEl>
                                          <p:spTgt spid="6156"/>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6177"/>
                                        </p:tgtEl>
                                        <p:attrNameLst>
                                          <p:attrName>style.visibility</p:attrName>
                                        </p:attrNameLst>
                                      </p:cBhvr>
                                      <p:to>
                                        <p:strVal val="visible"/>
                                      </p:to>
                                    </p:set>
                                    <p:anim calcmode="lin" valueType="num">
                                      <p:cBhvr additive="base">
                                        <p:cTn id="13" dur="1000"/>
                                        <p:tgtEl>
                                          <p:spTgt spid="6177"/>
                                        </p:tgtEl>
                                        <p:attrNameLst>
                                          <p:attrName>ppt_x</p:attrName>
                                        </p:attrNameLst>
                                      </p:cBhvr>
                                      <p:tavLst>
                                        <p:tav tm="0">
                                          <p:val>
                                            <p:strVal val="#ppt_x-1"/>
                                          </p:val>
                                        </p:tav>
                                        <p:tav tm="100000">
                                          <p:val>
                                            <p:strVal val="#ppt_x"/>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nodeType="clickEffect">
                                  <p:stCondLst>
                                    <p:cond delay="0"/>
                                  </p:stCondLst>
                                  <p:childTnLst>
                                    <p:set>
                                      <p:cBhvr>
                                        <p:cTn id="17" dur="1" fill="hold">
                                          <p:stCondLst>
                                            <p:cond delay="0"/>
                                          </p:stCondLst>
                                        </p:cTn>
                                        <p:tgtEl>
                                          <p:spTgt spid="6157"/>
                                        </p:tgtEl>
                                        <p:attrNameLst>
                                          <p:attrName>style.visibility</p:attrName>
                                        </p:attrNameLst>
                                      </p:cBhvr>
                                      <p:to>
                                        <p:strVal val="visible"/>
                                      </p:to>
                                    </p:set>
                                    <p:anim calcmode="lin" valueType="num">
                                      <p:cBhvr additive="base">
                                        <p:cTn id="18" dur="1000"/>
                                        <p:tgtEl>
                                          <p:spTgt spid="6157"/>
                                        </p:tgtEl>
                                        <p:attrNameLst>
                                          <p:attrName>ppt_x</p:attrName>
                                        </p:attrNameLst>
                                      </p:cBhvr>
                                      <p:tavLst>
                                        <p:tav tm="0">
                                          <p:val>
                                            <p:strVal val="#ppt_x-1"/>
                                          </p:val>
                                        </p:tav>
                                        <p:tav tm="100000">
                                          <p:val>
                                            <p:strVal val="#ppt_x"/>
                                          </p:val>
                                        </p:tav>
                                      </p:tavLst>
                                    </p:anim>
                                  </p:childTnLst>
                                </p:cTn>
                              </p:par>
                              <p:par>
                                <p:cTn id="19" presetID="2" presetClass="entr" presetSubtype="8" fill="hold" nodeType="withEffect">
                                  <p:stCondLst>
                                    <p:cond delay="0"/>
                                  </p:stCondLst>
                                  <p:childTnLst>
                                    <p:set>
                                      <p:cBhvr>
                                        <p:cTn id="20" dur="1" fill="hold">
                                          <p:stCondLst>
                                            <p:cond delay="0"/>
                                          </p:stCondLst>
                                        </p:cTn>
                                        <p:tgtEl>
                                          <p:spTgt spid="6158"/>
                                        </p:tgtEl>
                                        <p:attrNameLst>
                                          <p:attrName>style.visibility</p:attrName>
                                        </p:attrNameLst>
                                      </p:cBhvr>
                                      <p:to>
                                        <p:strVal val="visible"/>
                                      </p:to>
                                    </p:set>
                                    <p:anim calcmode="lin" valueType="num">
                                      <p:cBhvr additive="base">
                                        <p:cTn id="21" dur="1000"/>
                                        <p:tgtEl>
                                          <p:spTgt spid="6158"/>
                                        </p:tgtEl>
                                        <p:attrNameLst>
                                          <p:attrName>ppt_x</p:attrName>
                                        </p:attrNameLst>
                                      </p:cBhvr>
                                      <p:tavLst>
                                        <p:tav tm="0">
                                          <p:val>
                                            <p:strVal val="#ppt_x-1"/>
                                          </p:val>
                                        </p:tav>
                                        <p:tav tm="100000">
                                          <p:val>
                                            <p:strVal val="#ppt_x"/>
                                          </p:val>
                                        </p:tav>
                                      </p:tavLst>
                                    </p:anim>
                                  </p:childTnLst>
                                </p:cTn>
                              </p:par>
                              <p:par>
                                <p:cTn id="22" presetID="2" presetClass="entr" presetSubtype="8" fill="hold" nodeType="withEffect">
                                  <p:stCondLst>
                                    <p:cond delay="0"/>
                                  </p:stCondLst>
                                  <p:childTnLst>
                                    <p:set>
                                      <p:cBhvr>
                                        <p:cTn id="23" dur="1" fill="hold">
                                          <p:stCondLst>
                                            <p:cond delay="0"/>
                                          </p:stCondLst>
                                        </p:cTn>
                                        <p:tgtEl>
                                          <p:spTgt spid="6193"/>
                                        </p:tgtEl>
                                        <p:attrNameLst>
                                          <p:attrName>style.visibility</p:attrName>
                                        </p:attrNameLst>
                                      </p:cBhvr>
                                      <p:to>
                                        <p:strVal val="visible"/>
                                      </p:to>
                                    </p:set>
                                    <p:anim calcmode="lin" valueType="num">
                                      <p:cBhvr additive="base">
                                        <p:cTn id="24" dur="1000"/>
                                        <p:tgtEl>
                                          <p:spTgt spid="6193"/>
                                        </p:tgtEl>
                                        <p:attrNameLst>
                                          <p:attrName>ppt_x</p:attrName>
                                        </p:attrNameLst>
                                      </p:cBhvr>
                                      <p:tavLst>
                                        <p:tav tm="0">
                                          <p:val>
                                            <p:strVal val="#ppt_x-1"/>
                                          </p:val>
                                        </p:tav>
                                        <p:tav tm="100000">
                                          <p:val>
                                            <p:strVal val="#ppt_x"/>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nodeType="clickEffect">
                                  <p:stCondLst>
                                    <p:cond delay="0"/>
                                  </p:stCondLst>
                                  <p:childTnLst>
                                    <p:set>
                                      <p:cBhvr>
                                        <p:cTn id="28" dur="1" fill="hold">
                                          <p:stCondLst>
                                            <p:cond delay="0"/>
                                          </p:stCondLst>
                                        </p:cTn>
                                        <p:tgtEl>
                                          <p:spTgt spid="6159"/>
                                        </p:tgtEl>
                                        <p:attrNameLst>
                                          <p:attrName>style.visibility</p:attrName>
                                        </p:attrNameLst>
                                      </p:cBhvr>
                                      <p:to>
                                        <p:strVal val="visible"/>
                                      </p:to>
                                    </p:set>
                                    <p:anim calcmode="lin" valueType="num">
                                      <p:cBhvr additive="base">
                                        <p:cTn id="29" dur="1000"/>
                                        <p:tgtEl>
                                          <p:spTgt spid="6159"/>
                                        </p:tgtEl>
                                        <p:attrNameLst>
                                          <p:attrName>ppt_x</p:attrName>
                                        </p:attrNameLst>
                                      </p:cBhvr>
                                      <p:tavLst>
                                        <p:tav tm="0">
                                          <p:val>
                                            <p:strVal val="#ppt_x+1"/>
                                          </p:val>
                                        </p:tav>
                                        <p:tav tm="100000">
                                          <p:val>
                                            <p:strVal val="#ppt_x"/>
                                          </p:val>
                                        </p:tav>
                                      </p:tavLst>
                                    </p:anim>
                                  </p:childTnLst>
                                </p:cTn>
                              </p:par>
                              <p:par>
                                <p:cTn id="30" presetID="2" presetClass="entr" presetSubtype="2" fill="hold" nodeType="withEffect">
                                  <p:stCondLst>
                                    <p:cond delay="0"/>
                                  </p:stCondLst>
                                  <p:childTnLst>
                                    <p:set>
                                      <p:cBhvr>
                                        <p:cTn id="31" dur="1" fill="hold">
                                          <p:stCondLst>
                                            <p:cond delay="0"/>
                                          </p:stCondLst>
                                        </p:cTn>
                                        <p:tgtEl>
                                          <p:spTgt spid="6160"/>
                                        </p:tgtEl>
                                        <p:attrNameLst>
                                          <p:attrName>style.visibility</p:attrName>
                                        </p:attrNameLst>
                                      </p:cBhvr>
                                      <p:to>
                                        <p:strVal val="visible"/>
                                      </p:to>
                                    </p:set>
                                    <p:anim calcmode="lin" valueType="num">
                                      <p:cBhvr additive="base">
                                        <p:cTn id="32" dur="1000"/>
                                        <p:tgtEl>
                                          <p:spTgt spid="6160"/>
                                        </p:tgtEl>
                                        <p:attrNameLst>
                                          <p:attrName>ppt_x</p:attrName>
                                        </p:attrNameLst>
                                      </p:cBhvr>
                                      <p:tavLst>
                                        <p:tav tm="0">
                                          <p:val>
                                            <p:strVal val="#ppt_x+1"/>
                                          </p:val>
                                        </p:tav>
                                        <p:tav tm="100000">
                                          <p:val>
                                            <p:strVal val="#ppt_x"/>
                                          </p:val>
                                        </p:tav>
                                      </p:tavLst>
                                    </p:anim>
                                  </p:childTnLst>
                                </p:cTn>
                              </p:par>
                              <p:par>
                                <p:cTn id="33" presetID="2" presetClass="entr" presetSubtype="2" fill="hold" nodeType="withEffect">
                                  <p:stCondLst>
                                    <p:cond delay="0"/>
                                  </p:stCondLst>
                                  <p:childTnLst>
                                    <p:set>
                                      <p:cBhvr>
                                        <p:cTn id="34" dur="1" fill="hold">
                                          <p:stCondLst>
                                            <p:cond delay="0"/>
                                          </p:stCondLst>
                                        </p:cTn>
                                        <p:tgtEl>
                                          <p:spTgt spid="6163"/>
                                        </p:tgtEl>
                                        <p:attrNameLst>
                                          <p:attrName>style.visibility</p:attrName>
                                        </p:attrNameLst>
                                      </p:cBhvr>
                                      <p:to>
                                        <p:strVal val="visible"/>
                                      </p:to>
                                    </p:set>
                                    <p:anim calcmode="lin" valueType="num">
                                      <p:cBhvr additive="base">
                                        <p:cTn id="35" dur="1000"/>
                                        <p:tgtEl>
                                          <p:spTgt spid="6163"/>
                                        </p:tgtEl>
                                        <p:attrNameLst>
                                          <p:attrName>ppt_x</p:attrName>
                                        </p:attrNameLst>
                                      </p:cBhvr>
                                      <p:tavLst>
                                        <p:tav tm="0">
                                          <p:val>
                                            <p:strVal val="#ppt_x+1"/>
                                          </p:val>
                                        </p:tav>
                                        <p:tav tm="100000">
                                          <p:val>
                                            <p:strVal val="#ppt_x"/>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6161"/>
                                        </p:tgtEl>
                                        <p:attrNameLst>
                                          <p:attrName>style.visibility</p:attrName>
                                        </p:attrNameLst>
                                      </p:cBhvr>
                                      <p:to>
                                        <p:strVal val="visible"/>
                                      </p:to>
                                    </p:set>
                                    <p:anim calcmode="lin" valueType="num">
                                      <p:cBhvr additive="base">
                                        <p:cTn id="40" dur="1000"/>
                                        <p:tgtEl>
                                          <p:spTgt spid="6161"/>
                                        </p:tgtEl>
                                        <p:attrNameLst>
                                          <p:attrName>ppt_x</p:attrName>
                                        </p:attrNameLst>
                                      </p:cBhvr>
                                      <p:tavLst>
                                        <p:tav tm="0">
                                          <p:val>
                                            <p:strVal val="#ppt_x+1"/>
                                          </p:val>
                                        </p:tav>
                                        <p:tav tm="100000">
                                          <p:val>
                                            <p:strVal val="#ppt_x"/>
                                          </p:val>
                                        </p:tav>
                                      </p:tavLst>
                                    </p:anim>
                                  </p:childTnLst>
                                </p:cTn>
                              </p:par>
                              <p:par>
                                <p:cTn id="41" presetID="2" presetClass="entr" presetSubtype="2" fill="hold" nodeType="withEffect">
                                  <p:stCondLst>
                                    <p:cond delay="0"/>
                                  </p:stCondLst>
                                  <p:childTnLst>
                                    <p:set>
                                      <p:cBhvr>
                                        <p:cTn id="42" dur="1" fill="hold">
                                          <p:stCondLst>
                                            <p:cond delay="0"/>
                                          </p:stCondLst>
                                        </p:cTn>
                                        <p:tgtEl>
                                          <p:spTgt spid="6162"/>
                                        </p:tgtEl>
                                        <p:attrNameLst>
                                          <p:attrName>style.visibility</p:attrName>
                                        </p:attrNameLst>
                                      </p:cBhvr>
                                      <p:to>
                                        <p:strVal val="visible"/>
                                      </p:to>
                                    </p:set>
                                    <p:anim calcmode="lin" valueType="num">
                                      <p:cBhvr additive="base">
                                        <p:cTn id="43" dur="1000"/>
                                        <p:tgtEl>
                                          <p:spTgt spid="6162"/>
                                        </p:tgtEl>
                                        <p:attrNameLst>
                                          <p:attrName>ppt_x</p:attrName>
                                        </p:attrNameLst>
                                      </p:cBhvr>
                                      <p:tavLst>
                                        <p:tav tm="0">
                                          <p:val>
                                            <p:strVal val="#ppt_x+1"/>
                                          </p:val>
                                        </p:tav>
                                        <p:tav tm="100000">
                                          <p:val>
                                            <p:strVal val="#ppt_x"/>
                                          </p:val>
                                        </p:tav>
                                      </p:tavLst>
                                    </p:anim>
                                  </p:childTnLst>
                                </p:cTn>
                              </p:par>
                              <p:par>
                                <p:cTn id="44" presetID="2" presetClass="entr" presetSubtype="2" fill="hold" nodeType="withEffect">
                                  <p:stCondLst>
                                    <p:cond delay="0"/>
                                  </p:stCondLst>
                                  <p:childTnLst>
                                    <p:set>
                                      <p:cBhvr>
                                        <p:cTn id="45" dur="1" fill="hold">
                                          <p:stCondLst>
                                            <p:cond delay="0"/>
                                          </p:stCondLst>
                                        </p:cTn>
                                        <p:tgtEl>
                                          <p:spTgt spid="6171"/>
                                        </p:tgtEl>
                                        <p:attrNameLst>
                                          <p:attrName>style.visibility</p:attrName>
                                        </p:attrNameLst>
                                      </p:cBhvr>
                                      <p:to>
                                        <p:strVal val="visible"/>
                                      </p:to>
                                    </p:set>
                                    <p:anim calcmode="lin" valueType="num">
                                      <p:cBhvr additive="base">
                                        <p:cTn id="46" dur="1000"/>
                                        <p:tgtEl>
                                          <p:spTgt spid="617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35"/>
        <p:cNvGrpSpPr/>
        <p:nvPr/>
      </p:nvGrpSpPr>
      <p:grpSpPr>
        <a:xfrm>
          <a:off x="0" y="0"/>
          <a:ext cx="0" cy="0"/>
          <a:chOff x="0" y="0"/>
          <a:chExt cx="0" cy="0"/>
        </a:xfrm>
      </p:grpSpPr>
      <p:sp>
        <p:nvSpPr>
          <p:cNvPr id="6236" name="Google Shape;6236;p51"/>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CUSTOMER REVIEWS</a:t>
            </a:r>
            <a:endParaRPr/>
          </a:p>
        </p:txBody>
      </p:sp>
      <p:grpSp>
        <p:nvGrpSpPr>
          <p:cNvPr id="6237" name="Google Shape;6237;p51"/>
          <p:cNvGrpSpPr/>
          <p:nvPr/>
        </p:nvGrpSpPr>
        <p:grpSpPr>
          <a:xfrm>
            <a:off x="3200679" y="1199575"/>
            <a:ext cx="2742638" cy="3370099"/>
            <a:chOff x="3200679" y="1199575"/>
            <a:chExt cx="2742638" cy="3370099"/>
          </a:xfrm>
        </p:grpSpPr>
        <p:sp>
          <p:nvSpPr>
            <p:cNvPr id="6238" name="Google Shape;6238;p51"/>
            <p:cNvSpPr/>
            <p:nvPr/>
          </p:nvSpPr>
          <p:spPr>
            <a:xfrm>
              <a:off x="5885420" y="1270248"/>
              <a:ext cx="57898" cy="49481"/>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1"/>
            <p:cNvSpPr/>
            <p:nvPr/>
          </p:nvSpPr>
          <p:spPr>
            <a:xfrm>
              <a:off x="5814932" y="1270248"/>
              <a:ext cx="57689" cy="49481"/>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1"/>
            <p:cNvSpPr/>
            <p:nvPr/>
          </p:nvSpPr>
          <p:spPr>
            <a:xfrm>
              <a:off x="5885420" y="1764663"/>
              <a:ext cx="57898" cy="49574"/>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1"/>
            <p:cNvSpPr/>
            <p:nvPr/>
          </p:nvSpPr>
          <p:spPr>
            <a:xfrm>
              <a:off x="5814932" y="1835359"/>
              <a:ext cx="57689" cy="49481"/>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1"/>
            <p:cNvSpPr/>
            <p:nvPr/>
          </p:nvSpPr>
          <p:spPr>
            <a:xfrm>
              <a:off x="5814932" y="1764663"/>
              <a:ext cx="57689" cy="49574"/>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1"/>
            <p:cNvSpPr/>
            <p:nvPr/>
          </p:nvSpPr>
          <p:spPr>
            <a:xfrm>
              <a:off x="5744235" y="1835359"/>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1"/>
            <p:cNvSpPr/>
            <p:nvPr/>
          </p:nvSpPr>
          <p:spPr>
            <a:xfrm>
              <a:off x="5744235" y="1764663"/>
              <a:ext cx="57712" cy="49574"/>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1"/>
            <p:cNvSpPr/>
            <p:nvPr/>
          </p:nvSpPr>
          <p:spPr>
            <a:xfrm>
              <a:off x="5744235" y="1482107"/>
              <a:ext cx="57712" cy="49574"/>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1"/>
            <p:cNvSpPr/>
            <p:nvPr/>
          </p:nvSpPr>
          <p:spPr>
            <a:xfrm>
              <a:off x="5744235" y="1411433"/>
              <a:ext cx="57712" cy="49574"/>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1"/>
            <p:cNvSpPr/>
            <p:nvPr/>
          </p:nvSpPr>
          <p:spPr>
            <a:xfrm>
              <a:off x="5744235" y="1340945"/>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1"/>
            <p:cNvSpPr/>
            <p:nvPr/>
          </p:nvSpPr>
          <p:spPr>
            <a:xfrm>
              <a:off x="5744235" y="1270248"/>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1"/>
            <p:cNvSpPr/>
            <p:nvPr/>
          </p:nvSpPr>
          <p:spPr>
            <a:xfrm>
              <a:off x="5673561" y="1623501"/>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1"/>
            <p:cNvSpPr/>
            <p:nvPr/>
          </p:nvSpPr>
          <p:spPr>
            <a:xfrm>
              <a:off x="5673561" y="1552804"/>
              <a:ext cx="57689" cy="49481"/>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1"/>
            <p:cNvSpPr/>
            <p:nvPr/>
          </p:nvSpPr>
          <p:spPr>
            <a:xfrm>
              <a:off x="5673561" y="1482107"/>
              <a:ext cx="57689" cy="49574"/>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1"/>
            <p:cNvSpPr/>
            <p:nvPr/>
          </p:nvSpPr>
          <p:spPr>
            <a:xfrm>
              <a:off x="5673561" y="1411433"/>
              <a:ext cx="57689" cy="49574"/>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1"/>
            <p:cNvSpPr/>
            <p:nvPr/>
          </p:nvSpPr>
          <p:spPr>
            <a:xfrm>
              <a:off x="5673561" y="1340945"/>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1"/>
            <p:cNvSpPr/>
            <p:nvPr/>
          </p:nvSpPr>
          <p:spPr>
            <a:xfrm>
              <a:off x="5673561" y="1270248"/>
              <a:ext cx="57689" cy="49481"/>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1"/>
            <p:cNvSpPr/>
            <p:nvPr/>
          </p:nvSpPr>
          <p:spPr>
            <a:xfrm>
              <a:off x="5673561" y="1199575"/>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1"/>
            <p:cNvSpPr/>
            <p:nvPr/>
          </p:nvSpPr>
          <p:spPr>
            <a:xfrm>
              <a:off x="5602864" y="1694174"/>
              <a:ext cx="57643" cy="49388"/>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1"/>
            <p:cNvSpPr/>
            <p:nvPr/>
          </p:nvSpPr>
          <p:spPr>
            <a:xfrm>
              <a:off x="5602864" y="1623501"/>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1"/>
            <p:cNvSpPr/>
            <p:nvPr/>
          </p:nvSpPr>
          <p:spPr>
            <a:xfrm>
              <a:off x="5602864" y="1552804"/>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1"/>
            <p:cNvSpPr/>
            <p:nvPr/>
          </p:nvSpPr>
          <p:spPr>
            <a:xfrm>
              <a:off x="5602864" y="1482107"/>
              <a:ext cx="57712" cy="49574"/>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1"/>
            <p:cNvSpPr/>
            <p:nvPr/>
          </p:nvSpPr>
          <p:spPr>
            <a:xfrm>
              <a:off x="5602864" y="1411433"/>
              <a:ext cx="57712" cy="49574"/>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1"/>
            <p:cNvSpPr/>
            <p:nvPr/>
          </p:nvSpPr>
          <p:spPr>
            <a:xfrm>
              <a:off x="5602864" y="1340945"/>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1"/>
            <p:cNvSpPr/>
            <p:nvPr/>
          </p:nvSpPr>
          <p:spPr>
            <a:xfrm>
              <a:off x="5602864" y="1270248"/>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1"/>
            <p:cNvSpPr/>
            <p:nvPr/>
          </p:nvSpPr>
          <p:spPr>
            <a:xfrm>
              <a:off x="5602864" y="1199575"/>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1"/>
            <p:cNvSpPr/>
            <p:nvPr/>
          </p:nvSpPr>
          <p:spPr>
            <a:xfrm>
              <a:off x="5532191" y="1694174"/>
              <a:ext cx="57689" cy="49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1"/>
            <p:cNvSpPr/>
            <p:nvPr/>
          </p:nvSpPr>
          <p:spPr>
            <a:xfrm>
              <a:off x="5532191" y="1623501"/>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1"/>
            <p:cNvSpPr/>
            <p:nvPr/>
          </p:nvSpPr>
          <p:spPr>
            <a:xfrm>
              <a:off x="5532191" y="1552804"/>
              <a:ext cx="57689" cy="49481"/>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1"/>
            <p:cNvSpPr/>
            <p:nvPr/>
          </p:nvSpPr>
          <p:spPr>
            <a:xfrm>
              <a:off x="5532191" y="1482107"/>
              <a:ext cx="57689" cy="49574"/>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1"/>
            <p:cNvSpPr/>
            <p:nvPr/>
          </p:nvSpPr>
          <p:spPr>
            <a:xfrm>
              <a:off x="5532191" y="1411433"/>
              <a:ext cx="57689" cy="49574"/>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1"/>
            <p:cNvSpPr/>
            <p:nvPr/>
          </p:nvSpPr>
          <p:spPr>
            <a:xfrm>
              <a:off x="5532191" y="1340945"/>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1"/>
            <p:cNvSpPr/>
            <p:nvPr/>
          </p:nvSpPr>
          <p:spPr>
            <a:xfrm>
              <a:off x="5532191" y="1270248"/>
              <a:ext cx="57689" cy="49481"/>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1"/>
            <p:cNvSpPr/>
            <p:nvPr/>
          </p:nvSpPr>
          <p:spPr>
            <a:xfrm>
              <a:off x="5532191" y="1199575"/>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1"/>
            <p:cNvSpPr/>
            <p:nvPr/>
          </p:nvSpPr>
          <p:spPr>
            <a:xfrm>
              <a:off x="5461679" y="1694174"/>
              <a:ext cx="57712" cy="49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1"/>
            <p:cNvSpPr/>
            <p:nvPr/>
          </p:nvSpPr>
          <p:spPr>
            <a:xfrm>
              <a:off x="5461679" y="1623501"/>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1"/>
            <p:cNvSpPr/>
            <p:nvPr/>
          </p:nvSpPr>
          <p:spPr>
            <a:xfrm>
              <a:off x="5461679" y="1552804"/>
              <a:ext cx="57712" cy="49481"/>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1"/>
            <p:cNvSpPr/>
            <p:nvPr/>
          </p:nvSpPr>
          <p:spPr>
            <a:xfrm>
              <a:off x="5461679" y="1482107"/>
              <a:ext cx="57712" cy="49574"/>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1"/>
            <p:cNvSpPr/>
            <p:nvPr/>
          </p:nvSpPr>
          <p:spPr>
            <a:xfrm>
              <a:off x="5461679" y="1411433"/>
              <a:ext cx="57712" cy="49574"/>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1"/>
            <p:cNvSpPr/>
            <p:nvPr/>
          </p:nvSpPr>
          <p:spPr>
            <a:xfrm>
              <a:off x="5461679" y="1340945"/>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1"/>
            <p:cNvSpPr/>
            <p:nvPr/>
          </p:nvSpPr>
          <p:spPr>
            <a:xfrm>
              <a:off x="5461679" y="1270248"/>
              <a:ext cx="57712" cy="49481"/>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1"/>
            <p:cNvSpPr/>
            <p:nvPr/>
          </p:nvSpPr>
          <p:spPr>
            <a:xfrm>
              <a:off x="5461679" y="1199575"/>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1"/>
            <p:cNvSpPr/>
            <p:nvPr/>
          </p:nvSpPr>
          <p:spPr>
            <a:xfrm>
              <a:off x="5391006" y="1764663"/>
              <a:ext cx="57689" cy="49574"/>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1"/>
            <p:cNvSpPr/>
            <p:nvPr/>
          </p:nvSpPr>
          <p:spPr>
            <a:xfrm>
              <a:off x="5391006" y="1694174"/>
              <a:ext cx="57689" cy="49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1"/>
            <p:cNvSpPr/>
            <p:nvPr/>
          </p:nvSpPr>
          <p:spPr>
            <a:xfrm>
              <a:off x="5391006" y="1623501"/>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1"/>
            <p:cNvSpPr/>
            <p:nvPr/>
          </p:nvSpPr>
          <p:spPr>
            <a:xfrm>
              <a:off x="5391006" y="1552804"/>
              <a:ext cx="57689" cy="49481"/>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1"/>
            <p:cNvSpPr/>
            <p:nvPr/>
          </p:nvSpPr>
          <p:spPr>
            <a:xfrm>
              <a:off x="5391006" y="1482107"/>
              <a:ext cx="57689" cy="49574"/>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1"/>
            <p:cNvSpPr/>
            <p:nvPr/>
          </p:nvSpPr>
          <p:spPr>
            <a:xfrm>
              <a:off x="5391006" y="1411433"/>
              <a:ext cx="57689" cy="49574"/>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1"/>
            <p:cNvSpPr/>
            <p:nvPr/>
          </p:nvSpPr>
          <p:spPr>
            <a:xfrm>
              <a:off x="5391006" y="1340945"/>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1"/>
            <p:cNvSpPr/>
            <p:nvPr/>
          </p:nvSpPr>
          <p:spPr>
            <a:xfrm>
              <a:off x="5391006" y="1270248"/>
              <a:ext cx="57689" cy="49481"/>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1"/>
            <p:cNvSpPr/>
            <p:nvPr/>
          </p:nvSpPr>
          <p:spPr>
            <a:xfrm>
              <a:off x="5391006" y="1199575"/>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1"/>
            <p:cNvSpPr/>
            <p:nvPr/>
          </p:nvSpPr>
          <p:spPr>
            <a:xfrm>
              <a:off x="5320309" y="1835359"/>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1"/>
            <p:cNvSpPr/>
            <p:nvPr/>
          </p:nvSpPr>
          <p:spPr>
            <a:xfrm>
              <a:off x="5320309" y="1764663"/>
              <a:ext cx="57712" cy="49574"/>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1"/>
            <p:cNvSpPr/>
            <p:nvPr/>
          </p:nvSpPr>
          <p:spPr>
            <a:xfrm>
              <a:off x="5320309" y="1694174"/>
              <a:ext cx="57712" cy="49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a:off x="5320309" y="1623501"/>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1"/>
            <p:cNvSpPr/>
            <p:nvPr/>
          </p:nvSpPr>
          <p:spPr>
            <a:xfrm>
              <a:off x="5320309" y="1552804"/>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1"/>
            <p:cNvSpPr/>
            <p:nvPr/>
          </p:nvSpPr>
          <p:spPr>
            <a:xfrm>
              <a:off x="5320309" y="1482107"/>
              <a:ext cx="57712" cy="49574"/>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1"/>
            <p:cNvSpPr/>
            <p:nvPr/>
          </p:nvSpPr>
          <p:spPr>
            <a:xfrm>
              <a:off x="5320309" y="1411433"/>
              <a:ext cx="57712" cy="49574"/>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5320309" y="1340945"/>
              <a:ext cx="57712" cy="49550"/>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5320309" y="1270248"/>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5320309" y="1199575"/>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5249635" y="1835359"/>
              <a:ext cx="57874" cy="49481"/>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5249635" y="1764663"/>
              <a:ext cx="57874" cy="49574"/>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1"/>
            <p:cNvSpPr/>
            <p:nvPr/>
          </p:nvSpPr>
          <p:spPr>
            <a:xfrm>
              <a:off x="5249635" y="1694174"/>
              <a:ext cx="57874" cy="49388"/>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1"/>
            <p:cNvSpPr/>
            <p:nvPr/>
          </p:nvSpPr>
          <p:spPr>
            <a:xfrm>
              <a:off x="5249635" y="1623501"/>
              <a:ext cx="57874" cy="49458"/>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1"/>
            <p:cNvSpPr/>
            <p:nvPr/>
          </p:nvSpPr>
          <p:spPr>
            <a:xfrm>
              <a:off x="5249635" y="1552804"/>
              <a:ext cx="57874" cy="49481"/>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a:off x="5249635" y="1482107"/>
              <a:ext cx="57874" cy="49574"/>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1"/>
            <p:cNvSpPr/>
            <p:nvPr/>
          </p:nvSpPr>
          <p:spPr>
            <a:xfrm>
              <a:off x="5249635" y="1411433"/>
              <a:ext cx="57874" cy="49574"/>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1"/>
            <p:cNvSpPr/>
            <p:nvPr/>
          </p:nvSpPr>
          <p:spPr>
            <a:xfrm>
              <a:off x="5249635" y="1340945"/>
              <a:ext cx="57874" cy="49458"/>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a:off x="5249635" y="1270248"/>
              <a:ext cx="57874" cy="49481"/>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1"/>
            <p:cNvSpPr/>
            <p:nvPr/>
          </p:nvSpPr>
          <p:spPr>
            <a:xfrm>
              <a:off x="5249635" y="1199575"/>
              <a:ext cx="57874" cy="49458"/>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1"/>
            <p:cNvSpPr/>
            <p:nvPr/>
          </p:nvSpPr>
          <p:spPr>
            <a:xfrm>
              <a:off x="5179124" y="1764663"/>
              <a:ext cx="57712" cy="49574"/>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1"/>
            <p:cNvSpPr/>
            <p:nvPr/>
          </p:nvSpPr>
          <p:spPr>
            <a:xfrm>
              <a:off x="5179124" y="1694174"/>
              <a:ext cx="57712" cy="49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5179124" y="1623501"/>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5179124" y="1552804"/>
              <a:ext cx="57712" cy="49481"/>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5179124" y="1482107"/>
              <a:ext cx="57712" cy="49574"/>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5179124" y="1411433"/>
              <a:ext cx="57712" cy="49574"/>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5179124" y="1340945"/>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1"/>
            <p:cNvSpPr/>
            <p:nvPr/>
          </p:nvSpPr>
          <p:spPr>
            <a:xfrm>
              <a:off x="5179124" y="1270248"/>
              <a:ext cx="57712" cy="49481"/>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a:off x="5179124" y="1199575"/>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1"/>
            <p:cNvSpPr/>
            <p:nvPr/>
          </p:nvSpPr>
          <p:spPr>
            <a:xfrm>
              <a:off x="5108450" y="1482107"/>
              <a:ext cx="57689" cy="49574"/>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1"/>
            <p:cNvSpPr/>
            <p:nvPr/>
          </p:nvSpPr>
          <p:spPr>
            <a:xfrm>
              <a:off x="5108450" y="1411433"/>
              <a:ext cx="57689" cy="49574"/>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a:off x="5108450" y="1340945"/>
              <a:ext cx="57689" cy="49458"/>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a:off x="5108450" y="1270248"/>
              <a:ext cx="57689" cy="49481"/>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a:off x="5037568" y="1411433"/>
              <a:ext cx="57712" cy="49574"/>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1"/>
            <p:cNvSpPr/>
            <p:nvPr/>
          </p:nvSpPr>
          <p:spPr>
            <a:xfrm>
              <a:off x="5037568" y="1340945"/>
              <a:ext cx="57712" cy="49458"/>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5037568" y="1270248"/>
              <a:ext cx="57712" cy="49481"/>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4966871" y="1411433"/>
              <a:ext cx="57898" cy="49574"/>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1"/>
            <p:cNvSpPr/>
            <p:nvPr/>
          </p:nvSpPr>
          <p:spPr>
            <a:xfrm>
              <a:off x="4966871" y="1340945"/>
              <a:ext cx="57898" cy="49458"/>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1"/>
            <p:cNvSpPr/>
            <p:nvPr/>
          </p:nvSpPr>
          <p:spPr>
            <a:xfrm>
              <a:off x="5532191" y="3601574"/>
              <a:ext cx="57689" cy="49550"/>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5532191" y="3531063"/>
              <a:ext cx="57828" cy="49434"/>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5532191" y="3460389"/>
              <a:ext cx="57828" cy="49411"/>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1"/>
            <p:cNvSpPr/>
            <p:nvPr/>
          </p:nvSpPr>
          <p:spPr>
            <a:xfrm>
              <a:off x="5461679" y="3813804"/>
              <a:ext cx="57712" cy="49434"/>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1"/>
            <p:cNvSpPr/>
            <p:nvPr/>
          </p:nvSpPr>
          <p:spPr>
            <a:xfrm>
              <a:off x="5461494" y="3742945"/>
              <a:ext cx="57898" cy="49597"/>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5461679" y="3672248"/>
              <a:ext cx="57712" cy="49574"/>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5461679" y="3601574"/>
              <a:ext cx="57712" cy="49550"/>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5461679" y="3531063"/>
              <a:ext cx="57712" cy="49434"/>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5461679" y="3460389"/>
              <a:ext cx="57712" cy="49481"/>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5391006" y="3813804"/>
              <a:ext cx="57689" cy="49434"/>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5391006" y="3742945"/>
              <a:ext cx="57874" cy="49597"/>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1"/>
            <p:cNvSpPr/>
            <p:nvPr/>
          </p:nvSpPr>
          <p:spPr>
            <a:xfrm>
              <a:off x="5391006" y="3672248"/>
              <a:ext cx="57689" cy="49574"/>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1"/>
            <p:cNvSpPr/>
            <p:nvPr/>
          </p:nvSpPr>
          <p:spPr>
            <a:xfrm>
              <a:off x="5391006" y="3601574"/>
              <a:ext cx="57689" cy="49550"/>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5391006" y="3531063"/>
              <a:ext cx="57689" cy="49434"/>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5391006" y="3460389"/>
              <a:ext cx="57689" cy="49481"/>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5320309" y="3884315"/>
              <a:ext cx="57712" cy="49597"/>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5320309" y="3813804"/>
              <a:ext cx="57712" cy="49434"/>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5320309" y="3742945"/>
              <a:ext cx="57898" cy="49597"/>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5320309" y="3672248"/>
              <a:ext cx="57712" cy="49574"/>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5320309" y="3601574"/>
              <a:ext cx="57712" cy="49597"/>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5320309" y="3531063"/>
              <a:ext cx="57712" cy="49434"/>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5320309" y="3460389"/>
              <a:ext cx="57712" cy="49481"/>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5320309" y="3389693"/>
              <a:ext cx="57712" cy="49481"/>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5249635" y="4025686"/>
              <a:ext cx="57874" cy="49481"/>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1"/>
            <p:cNvSpPr/>
            <p:nvPr/>
          </p:nvSpPr>
          <p:spPr>
            <a:xfrm>
              <a:off x="5249635" y="3954989"/>
              <a:ext cx="57874" cy="49481"/>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1"/>
            <p:cNvSpPr/>
            <p:nvPr/>
          </p:nvSpPr>
          <p:spPr>
            <a:xfrm>
              <a:off x="5249635" y="3884315"/>
              <a:ext cx="57689" cy="49597"/>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5249635" y="3813804"/>
              <a:ext cx="57689" cy="49434"/>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5249635" y="3742945"/>
              <a:ext cx="57874" cy="49597"/>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5249635" y="3672248"/>
              <a:ext cx="57874" cy="49574"/>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5249635" y="3601574"/>
              <a:ext cx="57874" cy="49550"/>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5249635" y="3531063"/>
              <a:ext cx="57689" cy="49434"/>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5249635" y="3460389"/>
              <a:ext cx="57874" cy="49481"/>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5249635" y="3389693"/>
              <a:ext cx="57874" cy="49481"/>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1"/>
            <p:cNvSpPr/>
            <p:nvPr/>
          </p:nvSpPr>
          <p:spPr>
            <a:xfrm>
              <a:off x="5249635" y="3319019"/>
              <a:ext cx="57874" cy="49550"/>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1"/>
            <p:cNvSpPr/>
            <p:nvPr/>
          </p:nvSpPr>
          <p:spPr>
            <a:xfrm>
              <a:off x="5179124" y="4166871"/>
              <a:ext cx="57712" cy="49550"/>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5179124" y="4096360"/>
              <a:ext cx="57712" cy="49434"/>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1"/>
            <p:cNvSpPr/>
            <p:nvPr/>
          </p:nvSpPr>
          <p:spPr>
            <a:xfrm>
              <a:off x="5179124" y="4025686"/>
              <a:ext cx="57712" cy="49481"/>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1"/>
            <p:cNvSpPr/>
            <p:nvPr/>
          </p:nvSpPr>
          <p:spPr>
            <a:xfrm>
              <a:off x="5179124" y="3954989"/>
              <a:ext cx="57712" cy="49481"/>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5178938" y="3884315"/>
              <a:ext cx="57898" cy="49597"/>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5178938" y="3813804"/>
              <a:ext cx="57898" cy="49434"/>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5178938" y="3742945"/>
              <a:ext cx="57898" cy="49597"/>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5179124" y="3672248"/>
              <a:ext cx="57712" cy="49574"/>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5179124" y="3601574"/>
              <a:ext cx="57712" cy="49550"/>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5178938" y="3531063"/>
              <a:ext cx="57898" cy="49434"/>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5178938" y="3460389"/>
              <a:ext cx="57898" cy="49481"/>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1"/>
            <p:cNvSpPr/>
            <p:nvPr/>
          </p:nvSpPr>
          <p:spPr>
            <a:xfrm>
              <a:off x="5178938" y="3389693"/>
              <a:ext cx="57898" cy="49481"/>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1"/>
            <p:cNvSpPr/>
            <p:nvPr/>
          </p:nvSpPr>
          <p:spPr>
            <a:xfrm>
              <a:off x="5178938" y="3319019"/>
              <a:ext cx="57898" cy="49550"/>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5178938" y="3248322"/>
              <a:ext cx="57898" cy="49574"/>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5108450" y="4237545"/>
              <a:ext cx="57689" cy="49574"/>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5108450" y="4166871"/>
              <a:ext cx="57689" cy="49550"/>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5108450" y="4096360"/>
              <a:ext cx="57689" cy="49434"/>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5108450" y="4025686"/>
              <a:ext cx="57689" cy="49481"/>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1"/>
            <p:cNvSpPr/>
            <p:nvPr/>
          </p:nvSpPr>
          <p:spPr>
            <a:xfrm>
              <a:off x="5108450" y="3954989"/>
              <a:ext cx="57689" cy="49481"/>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1"/>
            <p:cNvSpPr/>
            <p:nvPr/>
          </p:nvSpPr>
          <p:spPr>
            <a:xfrm>
              <a:off x="5108242" y="3884315"/>
              <a:ext cx="57898" cy="49597"/>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5108450" y="3813804"/>
              <a:ext cx="57689" cy="49434"/>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5108242" y="3742945"/>
              <a:ext cx="58083" cy="49597"/>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5108450" y="3672248"/>
              <a:ext cx="57689" cy="49574"/>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5108450" y="3601574"/>
              <a:ext cx="57689" cy="49550"/>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5108450" y="3531063"/>
              <a:ext cx="57689" cy="49434"/>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5108450" y="3460389"/>
              <a:ext cx="57689" cy="49481"/>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5108450" y="3389693"/>
              <a:ext cx="57689" cy="49481"/>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5108311" y="3319019"/>
              <a:ext cx="57828" cy="49550"/>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5108311" y="3248322"/>
              <a:ext cx="57828" cy="49574"/>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1"/>
            <p:cNvSpPr/>
            <p:nvPr/>
          </p:nvSpPr>
          <p:spPr>
            <a:xfrm>
              <a:off x="5108450" y="3177834"/>
              <a:ext cx="57689" cy="49411"/>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1"/>
            <p:cNvSpPr/>
            <p:nvPr/>
          </p:nvSpPr>
          <p:spPr>
            <a:xfrm>
              <a:off x="5108450" y="2117915"/>
              <a:ext cx="57689" cy="49574"/>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5037568" y="4308241"/>
              <a:ext cx="57712" cy="49481"/>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5037568" y="4237545"/>
              <a:ext cx="57712" cy="49574"/>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1"/>
            <p:cNvSpPr/>
            <p:nvPr/>
          </p:nvSpPr>
          <p:spPr>
            <a:xfrm>
              <a:off x="5037568" y="4166871"/>
              <a:ext cx="57712" cy="49550"/>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1"/>
            <p:cNvSpPr/>
            <p:nvPr/>
          </p:nvSpPr>
          <p:spPr>
            <a:xfrm>
              <a:off x="5037568" y="4096360"/>
              <a:ext cx="57712" cy="49388"/>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1"/>
            <p:cNvSpPr/>
            <p:nvPr/>
          </p:nvSpPr>
          <p:spPr>
            <a:xfrm>
              <a:off x="5037568" y="4025686"/>
              <a:ext cx="57712" cy="49481"/>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1"/>
            <p:cNvSpPr/>
            <p:nvPr/>
          </p:nvSpPr>
          <p:spPr>
            <a:xfrm>
              <a:off x="5037568" y="3954989"/>
              <a:ext cx="57712" cy="49481"/>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1"/>
            <p:cNvSpPr/>
            <p:nvPr/>
          </p:nvSpPr>
          <p:spPr>
            <a:xfrm>
              <a:off x="5037568" y="3884315"/>
              <a:ext cx="57712" cy="49597"/>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1"/>
            <p:cNvSpPr/>
            <p:nvPr/>
          </p:nvSpPr>
          <p:spPr>
            <a:xfrm>
              <a:off x="5037568" y="3813804"/>
              <a:ext cx="57712" cy="49434"/>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1"/>
            <p:cNvSpPr/>
            <p:nvPr/>
          </p:nvSpPr>
          <p:spPr>
            <a:xfrm>
              <a:off x="5037568" y="3742945"/>
              <a:ext cx="57898" cy="49597"/>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1"/>
            <p:cNvSpPr/>
            <p:nvPr/>
          </p:nvSpPr>
          <p:spPr>
            <a:xfrm>
              <a:off x="5037568" y="3672248"/>
              <a:ext cx="57712" cy="49574"/>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1"/>
            <p:cNvSpPr/>
            <p:nvPr/>
          </p:nvSpPr>
          <p:spPr>
            <a:xfrm>
              <a:off x="5037568" y="3601574"/>
              <a:ext cx="57712" cy="49550"/>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1"/>
            <p:cNvSpPr/>
            <p:nvPr/>
          </p:nvSpPr>
          <p:spPr>
            <a:xfrm>
              <a:off x="5037568" y="3531063"/>
              <a:ext cx="57712" cy="49434"/>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1"/>
            <p:cNvSpPr/>
            <p:nvPr/>
          </p:nvSpPr>
          <p:spPr>
            <a:xfrm>
              <a:off x="5037568" y="3460389"/>
              <a:ext cx="57712" cy="49481"/>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1"/>
            <p:cNvSpPr/>
            <p:nvPr/>
          </p:nvSpPr>
          <p:spPr>
            <a:xfrm>
              <a:off x="5037568" y="3389693"/>
              <a:ext cx="57898" cy="49481"/>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1"/>
            <p:cNvSpPr/>
            <p:nvPr/>
          </p:nvSpPr>
          <p:spPr>
            <a:xfrm>
              <a:off x="5037568" y="3319019"/>
              <a:ext cx="57898" cy="49550"/>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1"/>
            <p:cNvSpPr/>
            <p:nvPr/>
          </p:nvSpPr>
          <p:spPr>
            <a:xfrm>
              <a:off x="5037568" y="3248322"/>
              <a:ext cx="57898" cy="4962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1"/>
            <p:cNvSpPr/>
            <p:nvPr/>
          </p:nvSpPr>
          <p:spPr>
            <a:xfrm>
              <a:off x="5037568" y="3177834"/>
              <a:ext cx="57712" cy="49434"/>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1"/>
            <p:cNvSpPr/>
            <p:nvPr/>
          </p:nvSpPr>
          <p:spPr>
            <a:xfrm>
              <a:off x="5037568" y="2259285"/>
              <a:ext cx="57712" cy="49481"/>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1"/>
            <p:cNvSpPr/>
            <p:nvPr/>
          </p:nvSpPr>
          <p:spPr>
            <a:xfrm>
              <a:off x="5037568" y="2117915"/>
              <a:ext cx="57712" cy="49574"/>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1"/>
            <p:cNvSpPr/>
            <p:nvPr/>
          </p:nvSpPr>
          <p:spPr>
            <a:xfrm>
              <a:off x="5037568" y="2047218"/>
              <a:ext cx="57712" cy="49574"/>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1"/>
            <p:cNvSpPr/>
            <p:nvPr/>
          </p:nvSpPr>
          <p:spPr>
            <a:xfrm>
              <a:off x="4966871" y="4520100"/>
              <a:ext cx="57898" cy="49574"/>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1"/>
            <p:cNvSpPr/>
            <p:nvPr/>
          </p:nvSpPr>
          <p:spPr>
            <a:xfrm>
              <a:off x="4966871" y="4308241"/>
              <a:ext cx="57898" cy="49481"/>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1"/>
            <p:cNvSpPr/>
            <p:nvPr/>
          </p:nvSpPr>
          <p:spPr>
            <a:xfrm>
              <a:off x="4966871" y="4237545"/>
              <a:ext cx="57898" cy="49574"/>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1"/>
            <p:cNvSpPr/>
            <p:nvPr/>
          </p:nvSpPr>
          <p:spPr>
            <a:xfrm>
              <a:off x="4966871" y="4166871"/>
              <a:ext cx="57898" cy="49550"/>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1"/>
            <p:cNvSpPr/>
            <p:nvPr/>
          </p:nvSpPr>
          <p:spPr>
            <a:xfrm>
              <a:off x="4966871" y="4096360"/>
              <a:ext cx="57898" cy="49434"/>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1"/>
            <p:cNvSpPr/>
            <p:nvPr/>
          </p:nvSpPr>
          <p:spPr>
            <a:xfrm>
              <a:off x="4966871" y="4025686"/>
              <a:ext cx="57898" cy="49481"/>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1"/>
            <p:cNvSpPr/>
            <p:nvPr/>
          </p:nvSpPr>
          <p:spPr>
            <a:xfrm>
              <a:off x="4966871" y="3954989"/>
              <a:ext cx="57898" cy="49481"/>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1"/>
            <p:cNvSpPr/>
            <p:nvPr/>
          </p:nvSpPr>
          <p:spPr>
            <a:xfrm>
              <a:off x="4966871" y="3884315"/>
              <a:ext cx="57898" cy="49597"/>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1"/>
            <p:cNvSpPr/>
            <p:nvPr/>
          </p:nvSpPr>
          <p:spPr>
            <a:xfrm>
              <a:off x="4966871" y="3813804"/>
              <a:ext cx="57898" cy="49434"/>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1"/>
            <p:cNvSpPr/>
            <p:nvPr/>
          </p:nvSpPr>
          <p:spPr>
            <a:xfrm>
              <a:off x="4966871" y="3742945"/>
              <a:ext cx="57898" cy="49597"/>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1"/>
            <p:cNvSpPr/>
            <p:nvPr/>
          </p:nvSpPr>
          <p:spPr>
            <a:xfrm>
              <a:off x="4966871" y="3672248"/>
              <a:ext cx="57898" cy="49574"/>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1"/>
            <p:cNvSpPr/>
            <p:nvPr/>
          </p:nvSpPr>
          <p:spPr>
            <a:xfrm>
              <a:off x="4966871" y="3601574"/>
              <a:ext cx="57898" cy="49550"/>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1"/>
            <p:cNvSpPr/>
            <p:nvPr/>
          </p:nvSpPr>
          <p:spPr>
            <a:xfrm>
              <a:off x="4966871" y="3531063"/>
              <a:ext cx="57898" cy="49434"/>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1"/>
            <p:cNvSpPr/>
            <p:nvPr/>
          </p:nvSpPr>
          <p:spPr>
            <a:xfrm>
              <a:off x="4966871" y="3460389"/>
              <a:ext cx="57898" cy="49481"/>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1"/>
            <p:cNvSpPr/>
            <p:nvPr/>
          </p:nvSpPr>
          <p:spPr>
            <a:xfrm>
              <a:off x="4966871" y="3389693"/>
              <a:ext cx="57898" cy="49481"/>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1"/>
            <p:cNvSpPr/>
            <p:nvPr/>
          </p:nvSpPr>
          <p:spPr>
            <a:xfrm>
              <a:off x="4966871" y="3319019"/>
              <a:ext cx="57898" cy="49550"/>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1"/>
            <p:cNvSpPr/>
            <p:nvPr/>
          </p:nvSpPr>
          <p:spPr>
            <a:xfrm>
              <a:off x="4966871" y="3248322"/>
              <a:ext cx="57898" cy="49574"/>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1"/>
            <p:cNvSpPr/>
            <p:nvPr/>
          </p:nvSpPr>
          <p:spPr>
            <a:xfrm>
              <a:off x="4966871" y="3177834"/>
              <a:ext cx="57898" cy="49411"/>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1"/>
            <p:cNvSpPr/>
            <p:nvPr/>
          </p:nvSpPr>
          <p:spPr>
            <a:xfrm>
              <a:off x="4966871" y="2259285"/>
              <a:ext cx="57898" cy="49481"/>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1"/>
            <p:cNvSpPr/>
            <p:nvPr/>
          </p:nvSpPr>
          <p:spPr>
            <a:xfrm>
              <a:off x="4966871" y="2117915"/>
              <a:ext cx="57898" cy="49574"/>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1"/>
            <p:cNvSpPr/>
            <p:nvPr/>
          </p:nvSpPr>
          <p:spPr>
            <a:xfrm>
              <a:off x="4966871" y="2047218"/>
              <a:ext cx="57898" cy="49574"/>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1"/>
            <p:cNvSpPr/>
            <p:nvPr/>
          </p:nvSpPr>
          <p:spPr>
            <a:xfrm>
              <a:off x="4966871" y="1976730"/>
              <a:ext cx="57898" cy="49411"/>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1"/>
            <p:cNvSpPr/>
            <p:nvPr/>
          </p:nvSpPr>
          <p:spPr>
            <a:xfrm>
              <a:off x="4966871" y="1906056"/>
              <a:ext cx="57898" cy="49458"/>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1"/>
            <p:cNvSpPr/>
            <p:nvPr/>
          </p:nvSpPr>
          <p:spPr>
            <a:xfrm>
              <a:off x="4966871" y="1694174"/>
              <a:ext cx="57898" cy="49388"/>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1"/>
            <p:cNvSpPr/>
            <p:nvPr/>
          </p:nvSpPr>
          <p:spPr>
            <a:xfrm>
              <a:off x="4966871" y="1623501"/>
              <a:ext cx="57898" cy="49458"/>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1"/>
            <p:cNvSpPr/>
            <p:nvPr/>
          </p:nvSpPr>
          <p:spPr>
            <a:xfrm>
              <a:off x="4966871" y="1199575"/>
              <a:ext cx="57898" cy="49458"/>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1"/>
            <p:cNvSpPr/>
            <p:nvPr/>
          </p:nvSpPr>
          <p:spPr>
            <a:xfrm>
              <a:off x="4896383" y="4520100"/>
              <a:ext cx="57712" cy="49574"/>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1"/>
            <p:cNvSpPr/>
            <p:nvPr/>
          </p:nvSpPr>
          <p:spPr>
            <a:xfrm>
              <a:off x="4896383" y="4449612"/>
              <a:ext cx="57712" cy="49411"/>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1"/>
            <p:cNvSpPr/>
            <p:nvPr/>
          </p:nvSpPr>
          <p:spPr>
            <a:xfrm>
              <a:off x="4896383" y="4378915"/>
              <a:ext cx="57712" cy="49434"/>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1"/>
            <p:cNvSpPr/>
            <p:nvPr/>
          </p:nvSpPr>
          <p:spPr>
            <a:xfrm>
              <a:off x="4896383" y="4308241"/>
              <a:ext cx="57712" cy="49481"/>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1"/>
            <p:cNvSpPr/>
            <p:nvPr/>
          </p:nvSpPr>
          <p:spPr>
            <a:xfrm>
              <a:off x="4896383" y="4237545"/>
              <a:ext cx="57712" cy="49574"/>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1"/>
            <p:cNvSpPr/>
            <p:nvPr/>
          </p:nvSpPr>
          <p:spPr>
            <a:xfrm>
              <a:off x="4896383" y="4166871"/>
              <a:ext cx="57712" cy="49550"/>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1"/>
            <p:cNvSpPr/>
            <p:nvPr/>
          </p:nvSpPr>
          <p:spPr>
            <a:xfrm>
              <a:off x="4896383" y="4096360"/>
              <a:ext cx="57712" cy="49434"/>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1"/>
            <p:cNvSpPr/>
            <p:nvPr/>
          </p:nvSpPr>
          <p:spPr>
            <a:xfrm>
              <a:off x="4896383" y="3672248"/>
              <a:ext cx="57712" cy="49574"/>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1"/>
            <p:cNvSpPr/>
            <p:nvPr/>
          </p:nvSpPr>
          <p:spPr>
            <a:xfrm>
              <a:off x="4896383" y="3601574"/>
              <a:ext cx="57712" cy="49550"/>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1"/>
            <p:cNvSpPr/>
            <p:nvPr/>
          </p:nvSpPr>
          <p:spPr>
            <a:xfrm>
              <a:off x="4896383" y="3531063"/>
              <a:ext cx="57712" cy="49434"/>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1"/>
            <p:cNvSpPr/>
            <p:nvPr/>
          </p:nvSpPr>
          <p:spPr>
            <a:xfrm>
              <a:off x="4896383" y="3460389"/>
              <a:ext cx="57712" cy="49481"/>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1"/>
            <p:cNvSpPr/>
            <p:nvPr/>
          </p:nvSpPr>
          <p:spPr>
            <a:xfrm>
              <a:off x="4896244" y="3389693"/>
              <a:ext cx="57851" cy="49481"/>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1"/>
            <p:cNvSpPr/>
            <p:nvPr/>
          </p:nvSpPr>
          <p:spPr>
            <a:xfrm>
              <a:off x="4896244" y="3319019"/>
              <a:ext cx="57851" cy="49550"/>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1"/>
            <p:cNvSpPr/>
            <p:nvPr/>
          </p:nvSpPr>
          <p:spPr>
            <a:xfrm>
              <a:off x="4896244" y="3248322"/>
              <a:ext cx="57851" cy="49574"/>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1"/>
            <p:cNvSpPr/>
            <p:nvPr/>
          </p:nvSpPr>
          <p:spPr>
            <a:xfrm>
              <a:off x="4896383" y="3177834"/>
              <a:ext cx="57712" cy="49411"/>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1"/>
            <p:cNvSpPr/>
            <p:nvPr/>
          </p:nvSpPr>
          <p:spPr>
            <a:xfrm>
              <a:off x="4896383" y="3107137"/>
              <a:ext cx="57712" cy="49481"/>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1"/>
            <p:cNvSpPr/>
            <p:nvPr/>
          </p:nvSpPr>
          <p:spPr>
            <a:xfrm>
              <a:off x="4896383" y="2965767"/>
              <a:ext cx="57712" cy="49574"/>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1"/>
            <p:cNvSpPr/>
            <p:nvPr/>
          </p:nvSpPr>
          <p:spPr>
            <a:xfrm>
              <a:off x="4896383" y="2329982"/>
              <a:ext cx="57828" cy="49550"/>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1"/>
            <p:cNvSpPr/>
            <p:nvPr/>
          </p:nvSpPr>
          <p:spPr>
            <a:xfrm>
              <a:off x="4896383" y="2259285"/>
              <a:ext cx="57712" cy="49481"/>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1"/>
            <p:cNvSpPr/>
            <p:nvPr/>
          </p:nvSpPr>
          <p:spPr>
            <a:xfrm>
              <a:off x="4896383" y="2188612"/>
              <a:ext cx="57712" cy="49458"/>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1"/>
            <p:cNvSpPr/>
            <p:nvPr/>
          </p:nvSpPr>
          <p:spPr>
            <a:xfrm>
              <a:off x="4896383" y="2117915"/>
              <a:ext cx="57712" cy="49574"/>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1"/>
            <p:cNvSpPr/>
            <p:nvPr/>
          </p:nvSpPr>
          <p:spPr>
            <a:xfrm>
              <a:off x="4896383" y="1976730"/>
              <a:ext cx="57712" cy="49411"/>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1"/>
            <p:cNvSpPr/>
            <p:nvPr/>
          </p:nvSpPr>
          <p:spPr>
            <a:xfrm>
              <a:off x="4896383" y="1764663"/>
              <a:ext cx="57712" cy="49574"/>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1"/>
            <p:cNvSpPr/>
            <p:nvPr/>
          </p:nvSpPr>
          <p:spPr>
            <a:xfrm>
              <a:off x="4896383" y="1694174"/>
              <a:ext cx="57712" cy="49388"/>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1"/>
            <p:cNvSpPr/>
            <p:nvPr/>
          </p:nvSpPr>
          <p:spPr>
            <a:xfrm>
              <a:off x="4896383" y="1623501"/>
              <a:ext cx="57712" cy="49458"/>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1"/>
            <p:cNvSpPr/>
            <p:nvPr/>
          </p:nvSpPr>
          <p:spPr>
            <a:xfrm>
              <a:off x="4896383" y="1552804"/>
              <a:ext cx="57712" cy="49481"/>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1"/>
            <p:cNvSpPr/>
            <p:nvPr/>
          </p:nvSpPr>
          <p:spPr>
            <a:xfrm>
              <a:off x="4896383" y="1270248"/>
              <a:ext cx="57712" cy="49481"/>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1"/>
            <p:cNvSpPr/>
            <p:nvPr/>
          </p:nvSpPr>
          <p:spPr>
            <a:xfrm>
              <a:off x="4896383" y="1199575"/>
              <a:ext cx="57712" cy="49458"/>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1"/>
            <p:cNvSpPr/>
            <p:nvPr/>
          </p:nvSpPr>
          <p:spPr>
            <a:xfrm>
              <a:off x="4825686" y="4449612"/>
              <a:ext cx="57712" cy="49411"/>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1"/>
            <p:cNvSpPr/>
            <p:nvPr/>
          </p:nvSpPr>
          <p:spPr>
            <a:xfrm>
              <a:off x="4825686" y="4378915"/>
              <a:ext cx="57712" cy="49434"/>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1"/>
            <p:cNvSpPr/>
            <p:nvPr/>
          </p:nvSpPr>
          <p:spPr>
            <a:xfrm>
              <a:off x="4825686" y="4308241"/>
              <a:ext cx="57712" cy="49481"/>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1"/>
            <p:cNvSpPr/>
            <p:nvPr/>
          </p:nvSpPr>
          <p:spPr>
            <a:xfrm>
              <a:off x="4825686" y="3601574"/>
              <a:ext cx="57712" cy="49550"/>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1"/>
            <p:cNvSpPr/>
            <p:nvPr/>
          </p:nvSpPr>
          <p:spPr>
            <a:xfrm>
              <a:off x="4825686" y="3531063"/>
              <a:ext cx="57712" cy="49434"/>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1"/>
            <p:cNvSpPr/>
            <p:nvPr/>
          </p:nvSpPr>
          <p:spPr>
            <a:xfrm>
              <a:off x="4825686" y="3460389"/>
              <a:ext cx="57712" cy="49481"/>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1"/>
            <p:cNvSpPr/>
            <p:nvPr/>
          </p:nvSpPr>
          <p:spPr>
            <a:xfrm>
              <a:off x="4825686" y="3389693"/>
              <a:ext cx="57712" cy="49481"/>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1"/>
            <p:cNvSpPr/>
            <p:nvPr/>
          </p:nvSpPr>
          <p:spPr>
            <a:xfrm>
              <a:off x="4825570" y="3319019"/>
              <a:ext cx="57828" cy="49550"/>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1"/>
            <p:cNvSpPr/>
            <p:nvPr/>
          </p:nvSpPr>
          <p:spPr>
            <a:xfrm>
              <a:off x="4825570" y="3248322"/>
              <a:ext cx="57828" cy="49574"/>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1"/>
            <p:cNvSpPr/>
            <p:nvPr/>
          </p:nvSpPr>
          <p:spPr>
            <a:xfrm>
              <a:off x="4825686" y="3177834"/>
              <a:ext cx="57712" cy="49411"/>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1"/>
            <p:cNvSpPr/>
            <p:nvPr/>
          </p:nvSpPr>
          <p:spPr>
            <a:xfrm>
              <a:off x="4825686" y="2965767"/>
              <a:ext cx="57712" cy="49574"/>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1"/>
            <p:cNvSpPr/>
            <p:nvPr/>
          </p:nvSpPr>
          <p:spPr>
            <a:xfrm>
              <a:off x="4825686" y="2895279"/>
              <a:ext cx="57712" cy="49411"/>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1"/>
            <p:cNvSpPr/>
            <p:nvPr/>
          </p:nvSpPr>
          <p:spPr>
            <a:xfrm>
              <a:off x="4825686" y="2400656"/>
              <a:ext cx="57712" cy="49574"/>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1"/>
            <p:cNvSpPr/>
            <p:nvPr/>
          </p:nvSpPr>
          <p:spPr>
            <a:xfrm>
              <a:off x="4825686" y="2329982"/>
              <a:ext cx="57851" cy="49550"/>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1"/>
            <p:cNvSpPr/>
            <p:nvPr/>
          </p:nvSpPr>
          <p:spPr>
            <a:xfrm>
              <a:off x="4825686" y="2259285"/>
              <a:ext cx="57712" cy="49481"/>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1"/>
            <p:cNvSpPr/>
            <p:nvPr/>
          </p:nvSpPr>
          <p:spPr>
            <a:xfrm>
              <a:off x="4825686" y="2188612"/>
              <a:ext cx="57712" cy="49458"/>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1"/>
            <p:cNvSpPr/>
            <p:nvPr/>
          </p:nvSpPr>
          <p:spPr>
            <a:xfrm>
              <a:off x="4825686" y="2117915"/>
              <a:ext cx="57712" cy="49574"/>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1"/>
            <p:cNvSpPr/>
            <p:nvPr/>
          </p:nvSpPr>
          <p:spPr>
            <a:xfrm>
              <a:off x="4825686" y="2047218"/>
              <a:ext cx="57712" cy="49574"/>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1"/>
            <p:cNvSpPr/>
            <p:nvPr/>
          </p:nvSpPr>
          <p:spPr>
            <a:xfrm>
              <a:off x="4825686" y="1976730"/>
              <a:ext cx="57712" cy="49411"/>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1"/>
            <p:cNvSpPr/>
            <p:nvPr/>
          </p:nvSpPr>
          <p:spPr>
            <a:xfrm>
              <a:off x="4825686" y="1906056"/>
              <a:ext cx="57712" cy="49458"/>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1"/>
            <p:cNvSpPr/>
            <p:nvPr/>
          </p:nvSpPr>
          <p:spPr>
            <a:xfrm>
              <a:off x="4825686" y="1764663"/>
              <a:ext cx="57712" cy="49574"/>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1"/>
            <p:cNvSpPr/>
            <p:nvPr/>
          </p:nvSpPr>
          <p:spPr>
            <a:xfrm>
              <a:off x="4825686" y="1694174"/>
              <a:ext cx="57712" cy="49388"/>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1"/>
            <p:cNvSpPr/>
            <p:nvPr/>
          </p:nvSpPr>
          <p:spPr>
            <a:xfrm>
              <a:off x="4825686" y="1623501"/>
              <a:ext cx="57712" cy="49458"/>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1"/>
            <p:cNvSpPr/>
            <p:nvPr/>
          </p:nvSpPr>
          <p:spPr>
            <a:xfrm>
              <a:off x="4825686" y="1552804"/>
              <a:ext cx="57712" cy="49481"/>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1"/>
            <p:cNvSpPr/>
            <p:nvPr/>
          </p:nvSpPr>
          <p:spPr>
            <a:xfrm>
              <a:off x="4825686" y="1270248"/>
              <a:ext cx="57712" cy="49481"/>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1"/>
            <p:cNvSpPr/>
            <p:nvPr/>
          </p:nvSpPr>
          <p:spPr>
            <a:xfrm>
              <a:off x="4825686" y="1199575"/>
              <a:ext cx="57712" cy="49458"/>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1"/>
            <p:cNvSpPr/>
            <p:nvPr/>
          </p:nvSpPr>
          <p:spPr>
            <a:xfrm>
              <a:off x="4755012" y="3531063"/>
              <a:ext cx="57712" cy="49434"/>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1"/>
            <p:cNvSpPr/>
            <p:nvPr/>
          </p:nvSpPr>
          <p:spPr>
            <a:xfrm>
              <a:off x="4755012" y="3460389"/>
              <a:ext cx="57712" cy="49481"/>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1"/>
            <p:cNvSpPr/>
            <p:nvPr/>
          </p:nvSpPr>
          <p:spPr>
            <a:xfrm>
              <a:off x="4755012" y="3389693"/>
              <a:ext cx="57712" cy="49481"/>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1"/>
            <p:cNvSpPr/>
            <p:nvPr/>
          </p:nvSpPr>
          <p:spPr>
            <a:xfrm>
              <a:off x="4755012" y="3319019"/>
              <a:ext cx="57712" cy="49550"/>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1"/>
            <p:cNvSpPr/>
            <p:nvPr/>
          </p:nvSpPr>
          <p:spPr>
            <a:xfrm>
              <a:off x="4755012" y="3248322"/>
              <a:ext cx="57898" cy="49574"/>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1"/>
            <p:cNvSpPr/>
            <p:nvPr/>
          </p:nvSpPr>
          <p:spPr>
            <a:xfrm>
              <a:off x="4755012" y="3177834"/>
              <a:ext cx="57712" cy="49411"/>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1"/>
            <p:cNvSpPr/>
            <p:nvPr/>
          </p:nvSpPr>
          <p:spPr>
            <a:xfrm>
              <a:off x="4755012" y="2895279"/>
              <a:ext cx="57712" cy="49411"/>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1"/>
            <p:cNvSpPr/>
            <p:nvPr/>
          </p:nvSpPr>
          <p:spPr>
            <a:xfrm>
              <a:off x="4755012" y="2753908"/>
              <a:ext cx="57712" cy="49481"/>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1"/>
            <p:cNvSpPr/>
            <p:nvPr/>
          </p:nvSpPr>
          <p:spPr>
            <a:xfrm>
              <a:off x="4755012" y="2471353"/>
              <a:ext cx="57712" cy="49481"/>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1"/>
            <p:cNvSpPr/>
            <p:nvPr/>
          </p:nvSpPr>
          <p:spPr>
            <a:xfrm>
              <a:off x="4755012" y="2400656"/>
              <a:ext cx="57712" cy="49574"/>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1"/>
            <p:cNvSpPr/>
            <p:nvPr/>
          </p:nvSpPr>
          <p:spPr>
            <a:xfrm>
              <a:off x="4755012" y="2329982"/>
              <a:ext cx="57828" cy="49550"/>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1"/>
            <p:cNvSpPr/>
            <p:nvPr/>
          </p:nvSpPr>
          <p:spPr>
            <a:xfrm>
              <a:off x="4755012" y="2259285"/>
              <a:ext cx="57712" cy="49481"/>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1"/>
            <p:cNvSpPr/>
            <p:nvPr/>
          </p:nvSpPr>
          <p:spPr>
            <a:xfrm>
              <a:off x="4755012" y="2188612"/>
              <a:ext cx="57712" cy="49458"/>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1"/>
            <p:cNvSpPr/>
            <p:nvPr/>
          </p:nvSpPr>
          <p:spPr>
            <a:xfrm>
              <a:off x="4755012" y="2117915"/>
              <a:ext cx="57712" cy="49574"/>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1"/>
            <p:cNvSpPr/>
            <p:nvPr/>
          </p:nvSpPr>
          <p:spPr>
            <a:xfrm>
              <a:off x="4755012" y="1764663"/>
              <a:ext cx="57712" cy="49574"/>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1"/>
            <p:cNvSpPr/>
            <p:nvPr/>
          </p:nvSpPr>
          <p:spPr>
            <a:xfrm>
              <a:off x="4755012" y="1552804"/>
              <a:ext cx="57712" cy="49481"/>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1"/>
            <p:cNvSpPr/>
            <p:nvPr/>
          </p:nvSpPr>
          <p:spPr>
            <a:xfrm>
              <a:off x="4755012" y="1340945"/>
              <a:ext cx="57712" cy="49458"/>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1"/>
            <p:cNvSpPr/>
            <p:nvPr/>
          </p:nvSpPr>
          <p:spPr>
            <a:xfrm>
              <a:off x="4755012" y="1270248"/>
              <a:ext cx="57712" cy="49481"/>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1"/>
            <p:cNvSpPr/>
            <p:nvPr/>
          </p:nvSpPr>
          <p:spPr>
            <a:xfrm>
              <a:off x="4684316" y="3177834"/>
              <a:ext cx="57898" cy="49411"/>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1"/>
            <p:cNvSpPr/>
            <p:nvPr/>
          </p:nvSpPr>
          <p:spPr>
            <a:xfrm>
              <a:off x="4684316" y="2895279"/>
              <a:ext cx="57898" cy="49411"/>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1"/>
            <p:cNvSpPr/>
            <p:nvPr/>
          </p:nvSpPr>
          <p:spPr>
            <a:xfrm>
              <a:off x="4684316" y="2753908"/>
              <a:ext cx="57898" cy="49481"/>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1"/>
            <p:cNvSpPr/>
            <p:nvPr/>
          </p:nvSpPr>
          <p:spPr>
            <a:xfrm>
              <a:off x="4684316" y="2683211"/>
              <a:ext cx="57898" cy="49574"/>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1"/>
            <p:cNvSpPr/>
            <p:nvPr/>
          </p:nvSpPr>
          <p:spPr>
            <a:xfrm>
              <a:off x="4684316" y="2612538"/>
              <a:ext cx="57898" cy="49550"/>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1"/>
            <p:cNvSpPr/>
            <p:nvPr/>
          </p:nvSpPr>
          <p:spPr>
            <a:xfrm>
              <a:off x="4684316" y="2542026"/>
              <a:ext cx="57898" cy="49434"/>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1"/>
            <p:cNvSpPr/>
            <p:nvPr/>
          </p:nvSpPr>
          <p:spPr>
            <a:xfrm>
              <a:off x="4684316" y="2471353"/>
              <a:ext cx="57898" cy="49481"/>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1"/>
            <p:cNvSpPr/>
            <p:nvPr/>
          </p:nvSpPr>
          <p:spPr>
            <a:xfrm>
              <a:off x="4684316" y="2400656"/>
              <a:ext cx="57898" cy="49574"/>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1"/>
            <p:cNvSpPr/>
            <p:nvPr/>
          </p:nvSpPr>
          <p:spPr>
            <a:xfrm>
              <a:off x="4684316" y="2329982"/>
              <a:ext cx="58037" cy="49550"/>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1"/>
            <p:cNvSpPr/>
            <p:nvPr/>
          </p:nvSpPr>
          <p:spPr>
            <a:xfrm>
              <a:off x="4684316" y="2259285"/>
              <a:ext cx="57898" cy="49481"/>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1"/>
            <p:cNvSpPr/>
            <p:nvPr/>
          </p:nvSpPr>
          <p:spPr>
            <a:xfrm>
              <a:off x="4684316" y="2188612"/>
              <a:ext cx="57898" cy="49458"/>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1"/>
            <p:cNvSpPr/>
            <p:nvPr/>
          </p:nvSpPr>
          <p:spPr>
            <a:xfrm>
              <a:off x="4684316" y="2117915"/>
              <a:ext cx="57898" cy="49574"/>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1"/>
            <p:cNvSpPr/>
            <p:nvPr/>
          </p:nvSpPr>
          <p:spPr>
            <a:xfrm>
              <a:off x="4684316" y="2047218"/>
              <a:ext cx="57898" cy="49574"/>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1"/>
            <p:cNvSpPr/>
            <p:nvPr/>
          </p:nvSpPr>
          <p:spPr>
            <a:xfrm>
              <a:off x="4684316" y="1764663"/>
              <a:ext cx="57898" cy="49574"/>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1"/>
            <p:cNvSpPr/>
            <p:nvPr/>
          </p:nvSpPr>
          <p:spPr>
            <a:xfrm>
              <a:off x="4684316" y="1694174"/>
              <a:ext cx="57898" cy="49388"/>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1"/>
            <p:cNvSpPr/>
            <p:nvPr/>
          </p:nvSpPr>
          <p:spPr>
            <a:xfrm>
              <a:off x="4684316" y="1552804"/>
              <a:ext cx="57898" cy="49481"/>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1"/>
            <p:cNvSpPr/>
            <p:nvPr/>
          </p:nvSpPr>
          <p:spPr>
            <a:xfrm>
              <a:off x="4684316" y="1340945"/>
              <a:ext cx="57898" cy="49458"/>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1"/>
            <p:cNvSpPr/>
            <p:nvPr/>
          </p:nvSpPr>
          <p:spPr>
            <a:xfrm>
              <a:off x="4684316" y="1270248"/>
              <a:ext cx="57898" cy="49481"/>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1"/>
            <p:cNvSpPr/>
            <p:nvPr/>
          </p:nvSpPr>
          <p:spPr>
            <a:xfrm>
              <a:off x="4613827" y="3177834"/>
              <a:ext cx="57712" cy="49411"/>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1"/>
            <p:cNvSpPr/>
            <p:nvPr/>
          </p:nvSpPr>
          <p:spPr>
            <a:xfrm>
              <a:off x="4613827" y="3107137"/>
              <a:ext cx="57712" cy="49481"/>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1"/>
            <p:cNvSpPr/>
            <p:nvPr/>
          </p:nvSpPr>
          <p:spPr>
            <a:xfrm>
              <a:off x="4613827" y="3036464"/>
              <a:ext cx="57712" cy="49550"/>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1"/>
            <p:cNvSpPr/>
            <p:nvPr/>
          </p:nvSpPr>
          <p:spPr>
            <a:xfrm>
              <a:off x="4613827" y="2612538"/>
              <a:ext cx="57712" cy="49550"/>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1"/>
            <p:cNvSpPr/>
            <p:nvPr/>
          </p:nvSpPr>
          <p:spPr>
            <a:xfrm>
              <a:off x="4613827" y="2542026"/>
              <a:ext cx="57712" cy="49434"/>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1"/>
            <p:cNvSpPr/>
            <p:nvPr/>
          </p:nvSpPr>
          <p:spPr>
            <a:xfrm>
              <a:off x="4613827" y="2471353"/>
              <a:ext cx="57712" cy="49481"/>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1"/>
            <p:cNvSpPr/>
            <p:nvPr/>
          </p:nvSpPr>
          <p:spPr>
            <a:xfrm>
              <a:off x="4613827" y="2400656"/>
              <a:ext cx="57712" cy="49574"/>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1"/>
            <p:cNvSpPr/>
            <p:nvPr/>
          </p:nvSpPr>
          <p:spPr>
            <a:xfrm>
              <a:off x="4613827" y="2329982"/>
              <a:ext cx="57828" cy="49550"/>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1"/>
            <p:cNvSpPr/>
            <p:nvPr/>
          </p:nvSpPr>
          <p:spPr>
            <a:xfrm>
              <a:off x="4613827" y="2259285"/>
              <a:ext cx="57712" cy="49481"/>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1"/>
            <p:cNvSpPr/>
            <p:nvPr/>
          </p:nvSpPr>
          <p:spPr>
            <a:xfrm>
              <a:off x="4613827" y="2188612"/>
              <a:ext cx="57712" cy="49458"/>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1"/>
            <p:cNvSpPr/>
            <p:nvPr/>
          </p:nvSpPr>
          <p:spPr>
            <a:xfrm>
              <a:off x="4613827" y="2117915"/>
              <a:ext cx="57712" cy="49574"/>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1"/>
            <p:cNvSpPr/>
            <p:nvPr/>
          </p:nvSpPr>
          <p:spPr>
            <a:xfrm>
              <a:off x="4613827" y="2047218"/>
              <a:ext cx="57712" cy="49574"/>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1"/>
            <p:cNvSpPr/>
            <p:nvPr/>
          </p:nvSpPr>
          <p:spPr>
            <a:xfrm>
              <a:off x="4613827" y="1764663"/>
              <a:ext cx="57712" cy="49574"/>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1"/>
            <p:cNvSpPr/>
            <p:nvPr/>
          </p:nvSpPr>
          <p:spPr>
            <a:xfrm>
              <a:off x="4613827" y="1552804"/>
              <a:ext cx="57712" cy="49481"/>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1"/>
            <p:cNvSpPr/>
            <p:nvPr/>
          </p:nvSpPr>
          <p:spPr>
            <a:xfrm>
              <a:off x="4613827" y="1340945"/>
              <a:ext cx="57712" cy="49458"/>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1"/>
            <p:cNvSpPr/>
            <p:nvPr/>
          </p:nvSpPr>
          <p:spPr>
            <a:xfrm>
              <a:off x="4613827" y="1270248"/>
              <a:ext cx="57712" cy="49481"/>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1"/>
            <p:cNvSpPr/>
            <p:nvPr/>
          </p:nvSpPr>
          <p:spPr>
            <a:xfrm>
              <a:off x="4543131" y="3036464"/>
              <a:ext cx="57712" cy="49550"/>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1"/>
            <p:cNvSpPr/>
            <p:nvPr/>
          </p:nvSpPr>
          <p:spPr>
            <a:xfrm>
              <a:off x="4543131" y="2965767"/>
              <a:ext cx="57712" cy="49574"/>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1"/>
            <p:cNvSpPr/>
            <p:nvPr/>
          </p:nvSpPr>
          <p:spPr>
            <a:xfrm>
              <a:off x="4543131" y="2895279"/>
              <a:ext cx="57712" cy="49411"/>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1"/>
            <p:cNvSpPr/>
            <p:nvPr/>
          </p:nvSpPr>
          <p:spPr>
            <a:xfrm>
              <a:off x="4543131" y="2612538"/>
              <a:ext cx="57712" cy="49550"/>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1"/>
            <p:cNvSpPr/>
            <p:nvPr/>
          </p:nvSpPr>
          <p:spPr>
            <a:xfrm>
              <a:off x="4543131" y="2542026"/>
              <a:ext cx="57712" cy="49434"/>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1"/>
            <p:cNvSpPr/>
            <p:nvPr/>
          </p:nvSpPr>
          <p:spPr>
            <a:xfrm>
              <a:off x="4543131" y="2471353"/>
              <a:ext cx="57712" cy="49481"/>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1"/>
            <p:cNvSpPr/>
            <p:nvPr/>
          </p:nvSpPr>
          <p:spPr>
            <a:xfrm>
              <a:off x="4543131" y="2400656"/>
              <a:ext cx="57712" cy="49574"/>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1"/>
            <p:cNvSpPr/>
            <p:nvPr/>
          </p:nvSpPr>
          <p:spPr>
            <a:xfrm>
              <a:off x="4543131" y="2329982"/>
              <a:ext cx="57851" cy="49550"/>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1"/>
            <p:cNvSpPr/>
            <p:nvPr/>
          </p:nvSpPr>
          <p:spPr>
            <a:xfrm>
              <a:off x="4543131" y="2259285"/>
              <a:ext cx="57712" cy="49481"/>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1"/>
            <p:cNvSpPr/>
            <p:nvPr/>
          </p:nvSpPr>
          <p:spPr>
            <a:xfrm>
              <a:off x="4543131" y="2188612"/>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1"/>
            <p:cNvSpPr/>
            <p:nvPr/>
          </p:nvSpPr>
          <p:spPr>
            <a:xfrm>
              <a:off x="4543131" y="2117915"/>
              <a:ext cx="57712" cy="49574"/>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1"/>
            <p:cNvSpPr/>
            <p:nvPr/>
          </p:nvSpPr>
          <p:spPr>
            <a:xfrm>
              <a:off x="4543131" y="2047218"/>
              <a:ext cx="57712" cy="49574"/>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1"/>
            <p:cNvSpPr/>
            <p:nvPr/>
          </p:nvSpPr>
          <p:spPr>
            <a:xfrm>
              <a:off x="4543131" y="1976730"/>
              <a:ext cx="57712" cy="49411"/>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1"/>
            <p:cNvSpPr/>
            <p:nvPr/>
          </p:nvSpPr>
          <p:spPr>
            <a:xfrm>
              <a:off x="4543131" y="1764663"/>
              <a:ext cx="57712" cy="49574"/>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1"/>
            <p:cNvSpPr/>
            <p:nvPr/>
          </p:nvSpPr>
          <p:spPr>
            <a:xfrm>
              <a:off x="4543131" y="1482107"/>
              <a:ext cx="57712" cy="49574"/>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1"/>
            <p:cNvSpPr/>
            <p:nvPr/>
          </p:nvSpPr>
          <p:spPr>
            <a:xfrm>
              <a:off x="4543131" y="1270248"/>
              <a:ext cx="57712" cy="49481"/>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1"/>
            <p:cNvSpPr/>
            <p:nvPr/>
          </p:nvSpPr>
          <p:spPr>
            <a:xfrm>
              <a:off x="4472457" y="2965767"/>
              <a:ext cx="57689" cy="49574"/>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1"/>
            <p:cNvSpPr/>
            <p:nvPr/>
          </p:nvSpPr>
          <p:spPr>
            <a:xfrm>
              <a:off x="4472457" y="2895279"/>
              <a:ext cx="57689" cy="49411"/>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1"/>
            <p:cNvSpPr/>
            <p:nvPr/>
          </p:nvSpPr>
          <p:spPr>
            <a:xfrm>
              <a:off x="4472457" y="2612538"/>
              <a:ext cx="57689" cy="49550"/>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1"/>
            <p:cNvSpPr/>
            <p:nvPr/>
          </p:nvSpPr>
          <p:spPr>
            <a:xfrm>
              <a:off x="4472457" y="2542026"/>
              <a:ext cx="57689" cy="49434"/>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1"/>
            <p:cNvSpPr/>
            <p:nvPr/>
          </p:nvSpPr>
          <p:spPr>
            <a:xfrm>
              <a:off x="4472457" y="2471353"/>
              <a:ext cx="57689" cy="49481"/>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1"/>
            <p:cNvSpPr/>
            <p:nvPr/>
          </p:nvSpPr>
          <p:spPr>
            <a:xfrm>
              <a:off x="4472457" y="2400656"/>
              <a:ext cx="57689" cy="49574"/>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1"/>
            <p:cNvSpPr/>
            <p:nvPr/>
          </p:nvSpPr>
          <p:spPr>
            <a:xfrm>
              <a:off x="4472457" y="2329982"/>
              <a:ext cx="57828" cy="49550"/>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1"/>
            <p:cNvSpPr/>
            <p:nvPr/>
          </p:nvSpPr>
          <p:spPr>
            <a:xfrm>
              <a:off x="4472457" y="2259285"/>
              <a:ext cx="57689" cy="49481"/>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1"/>
            <p:cNvSpPr/>
            <p:nvPr/>
          </p:nvSpPr>
          <p:spPr>
            <a:xfrm>
              <a:off x="4472457" y="2188612"/>
              <a:ext cx="57689" cy="49458"/>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1"/>
            <p:cNvSpPr/>
            <p:nvPr/>
          </p:nvSpPr>
          <p:spPr>
            <a:xfrm>
              <a:off x="4472457" y="2117915"/>
              <a:ext cx="57689" cy="49574"/>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1"/>
            <p:cNvSpPr/>
            <p:nvPr/>
          </p:nvSpPr>
          <p:spPr>
            <a:xfrm>
              <a:off x="4472457" y="2047218"/>
              <a:ext cx="57689" cy="49574"/>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1"/>
            <p:cNvSpPr/>
            <p:nvPr/>
          </p:nvSpPr>
          <p:spPr>
            <a:xfrm>
              <a:off x="4472457" y="1976730"/>
              <a:ext cx="57689" cy="49411"/>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1"/>
            <p:cNvSpPr/>
            <p:nvPr/>
          </p:nvSpPr>
          <p:spPr>
            <a:xfrm>
              <a:off x="4472457" y="1835359"/>
              <a:ext cx="57689" cy="49481"/>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1"/>
            <p:cNvSpPr/>
            <p:nvPr/>
          </p:nvSpPr>
          <p:spPr>
            <a:xfrm>
              <a:off x="4472457" y="1764663"/>
              <a:ext cx="57689" cy="49574"/>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1"/>
            <p:cNvSpPr/>
            <p:nvPr/>
          </p:nvSpPr>
          <p:spPr>
            <a:xfrm>
              <a:off x="4472457" y="1694174"/>
              <a:ext cx="57689" cy="49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1"/>
            <p:cNvSpPr/>
            <p:nvPr/>
          </p:nvSpPr>
          <p:spPr>
            <a:xfrm>
              <a:off x="4472457" y="1623501"/>
              <a:ext cx="57689" cy="49458"/>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1"/>
            <p:cNvSpPr/>
            <p:nvPr/>
          </p:nvSpPr>
          <p:spPr>
            <a:xfrm>
              <a:off x="4472457" y="1411433"/>
              <a:ext cx="57689" cy="49574"/>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1"/>
            <p:cNvSpPr/>
            <p:nvPr/>
          </p:nvSpPr>
          <p:spPr>
            <a:xfrm>
              <a:off x="4472457" y="1270248"/>
              <a:ext cx="57689" cy="49481"/>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1"/>
            <p:cNvSpPr/>
            <p:nvPr/>
          </p:nvSpPr>
          <p:spPr>
            <a:xfrm>
              <a:off x="4401760" y="2965767"/>
              <a:ext cx="57898" cy="49574"/>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1"/>
            <p:cNvSpPr/>
            <p:nvPr/>
          </p:nvSpPr>
          <p:spPr>
            <a:xfrm>
              <a:off x="4401760" y="2895279"/>
              <a:ext cx="57898" cy="49411"/>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1"/>
            <p:cNvSpPr/>
            <p:nvPr/>
          </p:nvSpPr>
          <p:spPr>
            <a:xfrm>
              <a:off x="4401760" y="2612538"/>
              <a:ext cx="57898" cy="49550"/>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1"/>
            <p:cNvSpPr/>
            <p:nvPr/>
          </p:nvSpPr>
          <p:spPr>
            <a:xfrm>
              <a:off x="4401760" y="2542026"/>
              <a:ext cx="57898" cy="49434"/>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1"/>
            <p:cNvSpPr/>
            <p:nvPr/>
          </p:nvSpPr>
          <p:spPr>
            <a:xfrm>
              <a:off x="4401760" y="2471353"/>
              <a:ext cx="57898" cy="49481"/>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1"/>
            <p:cNvSpPr/>
            <p:nvPr/>
          </p:nvSpPr>
          <p:spPr>
            <a:xfrm>
              <a:off x="4401760" y="2400656"/>
              <a:ext cx="57898" cy="49574"/>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1"/>
            <p:cNvSpPr/>
            <p:nvPr/>
          </p:nvSpPr>
          <p:spPr>
            <a:xfrm>
              <a:off x="4401760" y="2329982"/>
              <a:ext cx="58037" cy="49550"/>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1"/>
            <p:cNvSpPr/>
            <p:nvPr/>
          </p:nvSpPr>
          <p:spPr>
            <a:xfrm>
              <a:off x="4401760" y="2259285"/>
              <a:ext cx="57898" cy="49481"/>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1"/>
            <p:cNvSpPr/>
            <p:nvPr/>
          </p:nvSpPr>
          <p:spPr>
            <a:xfrm>
              <a:off x="4401760" y="2188612"/>
              <a:ext cx="57898" cy="49458"/>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1"/>
            <p:cNvSpPr/>
            <p:nvPr/>
          </p:nvSpPr>
          <p:spPr>
            <a:xfrm>
              <a:off x="4401760" y="2117915"/>
              <a:ext cx="57898" cy="49574"/>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1"/>
            <p:cNvSpPr/>
            <p:nvPr/>
          </p:nvSpPr>
          <p:spPr>
            <a:xfrm>
              <a:off x="4401760" y="2047218"/>
              <a:ext cx="57898" cy="49574"/>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1"/>
            <p:cNvSpPr/>
            <p:nvPr/>
          </p:nvSpPr>
          <p:spPr>
            <a:xfrm>
              <a:off x="4401760" y="1976730"/>
              <a:ext cx="57898" cy="49411"/>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1"/>
            <p:cNvSpPr/>
            <p:nvPr/>
          </p:nvSpPr>
          <p:spPr>
            <a:xfrm>
              <a:off x="4401760" y="1906056"/>
              <a:ext cx="57898" cy="49458"/>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1"/>
            <p:cNvSpPr/>
            <p:nvPr/>
          </p:nvSpPr>
          <p:spPr>
            <a:xfrm>
              <a:off x="4401760" y="1835359"/>
              <a:ext cx="57898" cy="49481"/>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1"/>
            <p:cNvSpPr/>
            <p:nvPr/>
          </p:nvSpPr>
          <p:spPr>
            <a:xfrm>
              <a:off x="4401760" y="1764663"/>
              <a:ext cx="57898" cy="49574"/>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1"/>
            <p:cNvSpPr/>
            <p:nvPr/>
          </p:nvSpPr>
          <p:spPr>
            <a:xfrm>
              <a:off x="4401760" y="1482107"/>
              <a:ext cx="57898" cy="49574"/>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1"/>
            <p:cNvSpPr/>
            <p:nvPr/>
          </p:nvSpPr>
          <p:spPr>
            <a:xfrm>
              <a:off x="4331087" y="2895279"/>
              <a:ext cx="57898" cy="49411"/>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1"/>
            <p:cNvSpPr/>
            <p:nvPr/>
          </p:nvSpPr>
          <p:spPr>
            <a:xfrm>
              <a:off x="4331087" y="2824582"/>
              <a:ext cx="57898" cy="49481"/>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1"/>
            <p:cNvSpPr/>
            <p:nvPr/>
          </p:nvSpPr>
          <p:spPr>
            <a:xfrm>
              <a:off x="4331087" y="2753908"/>
              <a:ext cx="57898" cy="49481"/>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1"/>
            <p:cNvSpPr/>
            <p:nvPr/>
          </p:nvSpPr>
          <p:spPr>
            <a:xfrm>
              <a:off x="4331087" y="2683211"/>
              <a:ext cx="57898" cy="49574"/>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1"/>
            <p:cNvSpPr/>
            <p:nvPr/>
          </p:nvSpPr>
          <p:spPr>
            <a:xfrm>
              <a:off x="4331087" y="2612538"/>
              <a:ext cx="57898" cy="49550"/>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1"/>
            <p:cNvSpPr/>
            <p:nvPr/>
          </p:nvSpPr>
          <p:spPr>
            <a:xfrm>
              <a:off x="4331087" y="2542026"/>
              <a:ext cx="57898" cy="49434"/>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1"/>
            <p:cNvSpPr/>
            <p:nvPr/>
          </p:nvSpPr>
          <p:spPr>
            <a:xfrm>
              <a:off x="4331087" y="2471353"/>
              <a:ext cx="57898" cy="49481"/>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1"/>
            <p:cNvSpPr/>
            <p:nvPr/>
          </p:nvSpPr>
          <p:spPr>
            <a:xfrm>
              <a:off x="4331087" y="2400656"/>
              <a:ext cx="57898" cy="49574"/>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1"/>
            <p:cNvSpPr/>
            <p:nvPr/>
          </p:nvSpPr>
          <p:spPr>
            <a:xfrm>
              <a:off x="4331087" y="2329982"/>
              <a:ext cx="58014" cy="49550"/>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1"/>
            <p:cNvSpPr/>
            <p:nvPr/>
          </p:nvSpPr>
          <p:spPr>
            <a:xfrm>
              <a:off x="4331087" y="2259285"/>
              <a:ext cx="57898" cy="49481"/>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1"/>
            <p:cNvSpPr/>
            <p:nvPr/>
          </p:nvSpPr>
          <p:spPr>
            <a:xfrm>
              <a:off x="4331087" y="2188612"/>
              <a:ext cx="57898" cy="49458"/>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1"/>
            <p:cNvSpPr/>
            <p:nvPr/>
          </p:nvSpPr>
          <p:spPr>
            <a:xfrm>
              <a:off x="4331087" y="2117915"/>
              <a:ext cx="57898" cy="49574"/>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1"/>
            <p:cNvSpPr/>
            <p:nvPr/>
          </p:nvSpPr>
          <p:spPr>
            <a:xfrm>
              <a:off x="4331087" y="2047218"/>
              <a:ext cx="57898" cy="49574"/>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1"/>
            <p:cNvSpPr/>
            <p:nvPr/>
          </p:nvSpPr>
          <p:spPr>
            <a:xfrm>
              <a:off x="4331087" y="1976730"/>
              <a:ext cx="57898" cy="49411"/>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1"/>
            <p:cNvSpPr/>
            <p:nvPr/>
          </p:nvSpPr>
          <p:spPr>
            <a:xfrm>
              <a:off x="4331087" y="1906056"/>
              <a:ext cx="57898" cy="49458"/>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1"/>
            <p:cNvSpPr/>
            <p:nvPr/>
          </p:nvSpPr>
          <p:spPr>
            <a:xfrm>
              <a:off x="4331087" y="1835359"/>
              <a:ext cx="57898" cy="49481"/>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1"/>
            <p:cNvSpPr/>
            <p:nvPr/>
          </p:nvSpPr>
          <p:spPr>
            <a:xfrm>
              <a:off x="4331087" y="1764663"/>
              <a:ext cx="57898" cy="49574"/>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1"/>
            <p:cNvSpPr/>
            <p:nvPr/>
          </p:nvSpPr>
          <p:spPr>
            <a:xfrm>
              <a:off x="4331087" y="1694174"/>
              <a:ext cx="57898" cy="49388"/>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1"/>
            <p:cNvSpPr/>
            <p:nvPr/>
          </p:nvSpPr>
          <p:spPr>
            <a:xfrm>
              <a:off x="4331087" y="1411433"/>
              <a:ext cx="57898" cy="49574"/>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1"/>
            <p:cNvSpPr/>
            <p:nvPr/>
          </p:nvSpPr>
          <p:spPr>
            <a:xfrm>
              <a:off x="4260575" y="2824582"/>
              <a:ext cx="57712" cy="49481"/>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1"/>
            <p:cNvSpPr/>
            <p:nvPr/>
          </p:nvSpPr>
          <p:spPr>
            <a:xfrm>
              <a:off x="4260575" y="2753908"/>
              <a:ext cx="57712" cy="49481"/>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1"/>
            <p:cNvSpPr/>
            <p:nvPr/>
          </p:nvSpPr>
          <p:spPr>
            <a:xfrm>
              <a:off x="4260575" y="2683211"/>
              <a:ext cx="57712" cy="49574"/>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1"/>
            <p:cNvSpPr/>
            <p:nvPr/>
          </p:nvSpPr>
          <p:spPr>
            <a:xfrm>
              <a:off x="4260575" y="2612538"/>
              <a:ext cx="57712" cy="49550"/>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1"/>
            <p:cNvSpPr/>
            <p:nvPr/>
          </p:nvSpPr>
          <p:spPr>
            <a:xfrm>
              <a:off x="4260575" y="2542026"/>
              <a:ext cx="57712" cy="49434"/>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1"/>
            <p:cNvSpPr/>
            <p:nvPr/>
          </p:nvSpPr>
          <p:spPr>
            <a:xfrm>
              <a:off x="4260575" y="2471353"/>
              <a:ext cx="57712" cy="49481"/>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1"/>
            <p:cNvSpPr/>
            <p:nvPr/>
          </p:nvSpPr>
          <p:spPr>
            <a:xfrm>
              <a:off x="4260575" y="2400656"/>
              <a:ext cx="57712" cy="49574"/>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1"/>
            <p:cNvSpPr/>
            <p:nvPr/>
          </p:nvSpPr>
          <p:spPr>
            <a:xfrm>
              <a:off x="4260575" y="2329982"/>
              <a:ext cx="57851" cy="49550"/>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1"/>
            <p:cNvSpPr/>
            <p:nvPr/>
          </p:nvSpPr>
          <p:spPr>
            <a:xfrm>
              <a:off x="4260575" y="2259285"/>
              <a:ext cx="57712" cy="49481"/>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1"/>
            <p:cNvSpPr/>
            <p:nvPr/>
          </p:nvSpPr>
          <p:spPr>
            <a:xfrm>
              <a:off x="4260575" y="2188612"/>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1"/>
            <p:cNvSpPr/>
            <p:nvPr/>
          </p:nvSpPr>
          <p:spPr>
            <a:xfrm>
              <a:off x="4260575" y="2117915"/>
              <a:ext cx="57712" cy="49574"/>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1"/>
            <p:cNvSpPr/>
            <p:nvPr/>
          </p:nvSpPr>
          <p:spPr>
            <a:xfrm>
              <a:off x="4260575" y="2047218"/>
              <a:ext cx="57712" cy="49574"/>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1"/>
            <p:cNvSpPr/>
            <p:nvPr/>
          </p:nvSpPr>
          <p:spPr>
            <a:xfrm>
              <a:off x="4260575" y="1976730"/>
              <a:ext cx="57712" cy="49411"/>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1"/>
            <p:cNvSpPr/>
            <p:nvPr/>
          </p:nvSpPr>
          <p:spPr>
            <a:xfrm>
              <a:off x="4260575" y="1906056"/>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1"/>
            <p:cNvSpPr/>
            <p:nvPr/>
          </p:nvSpPr>
          <p:spPr>
            <a:xfrm>
              <a:off x="4260575" y="1835359"/>
              <a:ext cx="57712" cy="49481"/>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1"/>
            <p:cNvSpPr/>
            <p:nvPr/>
          </p:nvSpPr>
          <p:spPr>
            <a:xfrm>
              <a:off x="4260575" y="1764663"/>
              <a:ext cx="57712" cy="49574"/>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1"/>
            <p:cNvSpPr/>
            <p:nvPr/>
          </p:nvSpPr>
          <p:spPr>
            <a:xfrm>
              <a:off x="4260575" y="1694174"/>
              <a:ext cx="57712" cy="49388"/>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1"/>
            <p:cNvSpPr/>
            <p:nvPr/>
          </p:nvSpPr>
          <p:spPr>
            <a:xfrm>
              <a:off x="4260575" y="1623501"/>
              <a:ext cx="57712" cy="49458"/>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1"/>
            <p:cNvSpPr/>
            <p:nvPr/>
          </p:nvSpPr>
          <p:spPr>
            <a:xfrm>
              <a:off x="4189902" y="2612538"/>
              <a:ext cx="57689" cy="49550"/>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1"/>
            <p:cNvSpPr/>
            <p:nvPr/>
          </p:nvSpPr>
          <p:spPr>
            <a:xfrm>
              <a:off x="4189902" y="2542026"/>
              <a:ext cx="57689" cy="49434"/>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1"/>
            <p:cNvSpPr/>
            <p:nvPr/>
          </p:nvSpPr>
          <p:spPr>
            <a:xfrm>
              <a:off x="4189902" y="2471353"/>
              <a:ext cx="57689" cy="49481"/>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1"/>
            <p:cNvSpPr/>
            <p:nvPr/>
          </p:nvSpPr>
          <p:spPr>
            <a:xfrm>
              <a:off x="4189902" y="2400656"/>
              <a:ext cx="57689" cy="49574"/>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1"/>
            <p:cNvSpPr/>
            <p:nvPr/>
          </p:nvSpPr>
          <p:spPr>
            <a:xfrm>
              <a:off x="4189902" y="2329982"/>
              <a:ext cx="57828" cy="49550"/>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1"/>
            <p:cNvSpPr/>
            <p:nvPr/>
          </p:nvSpPr>
          <p:spPr>
            <a:xfrm>
              <a:off x="4189902" y="2259285"/>
              <a:ext cx="57689" cy="49481"/>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1"/>
            <p:cNvSpPr/>
            <p:nvPr/>
          </p:nvSpPr>
          <p:spPr>
            <a:xfrm>
              <a:off x="4189902" y="2188612"/>
              <a:ext cx="57689" cy="49458"/>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1"/>
            <p:cNvSpPr/>
            <p:nvPr/>
          </p:nvSpPr>
          <p:spPr>
            <a:xfrm>
              <a:off x="4189902" y="2117915"/>
              <a:ext cx="57689" cy="49574"/>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1"/>
            <p:cNvSpPr/>
            <p:nvPr/>
          </p:nvSpPr>
          <p:spPr>
            <a:xfrm>
              <a:off x="4189902" y="2047218"/>
              <a:ext cx="57689" cy="49574"/>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1"/>
            <p:cNvSpPr/>
            <p:nvPr/>
          </p:nvSpPr>
          <p:spPr>
            <a:xfrm>
              <a:off x="4189902" y="1976730"/>
              <a:ext cx="57689" cy="49411"/>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1"/>
            <p:cNvSpPr/>
            <p:nvPr/>
          </p:nvSpPr>
          <p:spPr>
            <a:xfrm>
              <a:off x="4189902" y="1906056"/>
              <a:ext cx="57689" cy="49458"/>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1"/>
            <p:cNvSpPr/>
            <p:nvPr/>
          </p:nvSpPr>
          <p:spPr>
            <a:xfrm>
              <a:off x="4189902" y="1835359"/>
              <a:ext cx="57689" cy="49481"/>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1"/>
            <p:cNvSpPr/>
            <p:nvPr/>
          </p:nvSpPr>
          <p:spPr>
            <a:xfrm>
              <a:off x="4189902" y="1764663"/>
              <a:ext cx="57689" cy="49574"/>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1"/>
            <p:cNvSpPr/>
            <p:nvPr/>
          </p:nvSpPr>
          <p:spPr>
            <a:xfrm>
              <a:off x="4189902" y="1694174"/>
              <a:ext cx="57689" cy="49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1"/>
            <p:cNvSpPr/>
            <p:nvPr/>
          </p:nvSpPr>
          <p:spPr>
            <a:xfrm>
              <a:off x="4189902" y="1623501"/>
              <a:ext cx="57689" cy="49458"/>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1"/>
            <p:cNvSpPr/>
            <p:nvPr/>
          </p:nvSpPr>
          <p:spPr>
            <a:xfrm>
              <a:off x="4189902" y="1552804"/>
              <a:ext cx="57689" cy="49481"/>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1"/>
            <p:cNvSpPr/>
            <p:nvPr/>
          </p:nvSpPr>
          <p:spPr>
            <a:xfrm>
              <a:off x="4189902" y="1340945"/>
              <a:ext cx="57689" cy="49458"/>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1"/>
            <p:cNvSpPr/>
            <p:nvPr/>
          </p:nvSpPr>
          <p:spPr>
            <a:xfrm>
              <a:off x="4119205" y="2753908"/>
              <a:ext cx="57712" cy="49481"/>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1"/>
            <p:cNvSpPr/>
            <p:nvPr/>
          </p:nvSpPr>
          <p:spPr>
            <a:xfrm>
              <a:off x="4119205" y="2683211"/>
              <a:ext cx="57712" cy="49574"/>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1"/>
            <p:cNvSpPr/>
            <p:nvPr/>
          </p:nvSpPr>
          <p:spPr>
            <a:xfrm>
              <a:off x="4119205" y="2612538"/>
              <a:ext cx="57712" cy="49550"/>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1"/>
            <p:cNvSpPr/>
            <p:nvPr/>
          </p:nvSpPr>
          <p:spPr>
            <a:xfrm>
              <a:off x="4119205" y="2542026"/>
              <a:ext cx="57712" cy="49434"/>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1"/>
            <p:cNvSpPr/>
            <p:nvPr/>
          </p:nvSpPr>
          <p:spPr>
            <a:xfrm>
              <a:off x="4119205" y="2471353"/>
              <a:ext cx="57712" cy="49481"/>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1"/>
            <p:cNvSpPr/>
            <p:nvPr/>
          </p:nvSpPr>
          <p:spPr>
            <a:xfrm>
              <a:off x="4119205" y="2400656"/>
              <a:ext cx="57712" cy="49574"/>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1"/>
            <p:cNvSpPr/>
            <p:nvPr/>
          </p:nvSpPr>
          <p:spPr>
            <a:xfrm>
              <a:off x="4119205" y="2329982"/>
              <a:ext cx="57851" cy="49550"/>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1"/>
            <p:cNvSpPr/>
            <p:nvPr/>
          </p:nvSpPr>
          <p:spPr>
            <a:xfrm>
              <a:off x="4119205" y="2259285"/>
              <a:ext cx="57712" cy="49481"/>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1"/>
            <p:cNvSpPr/>
            <p:nvPr/>
          </p:nvSpPr>
          <p:spPr>
            <a:xfrm>
              <a:off x="4119205" y="2188612"/>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1"/>
            <p:cNvSpPr/>
            <p:nvPr/>
          </p:nvSpPr>
          <p:spPr>
            <a:xfrm>
              <a:off x="4119205" y="2117915"/>
              <a:ext cx="57712" cy="49574"/>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1"/>
            <p:cNvSpPr/>
            <p:nvPr/>
          </p:nvSpPr>
          <p:spPr>
            <a:xfrm>
              <a:off x="4119205" y="2047218"/>
              <a:ext cx="57712" cy="49574"/>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1"/>
            <p:cNvSpPr/>
            <p:nvPr/>
          </p:nvSpPr>
          <p:spPr>
            <a:xfrm>
              <a:off x="4119205" y="1976730"/>
              <a:ext cx="57712" cy="49411"/>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4119205" y="1906056"/>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1"/>
            <p:cNvSpPr/>
            <p:nvPr/>
          </p:nvSpPr>
          <p:spPr>
            <a:xfrm>
              <a:off x="4119205" y="1835359"/>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1"/>
            <p:cNvSpPr/>
            <p:nvPr/>
          </p:nvSpPr>
          <p:spPr>
            <a:xfrm>
              <a:off x="4119205" y="1764663"/>
              <a:ext cx="57712" cy="49574"/>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1"/>
            <p:cNvSpPr/>
            <p:nvPr/>
          </p:nvSpPr>
          <p:spPr>
            <a:xfrm>
              <a:off x="4119205" y="1694174"/>
              <a:ext cx="57712" cy="49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4119205" y="1623501"/>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4119205" y="1411433"/>
              <a:ext cx="57712" cy="49574"/>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4048531" y="2612538"/>
              <a:ext cx="57874" cy="49550"/>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1"/>
            <p:cNvSpPr/>
            <p:nvPr/>
          </p:nvSpPr>
          <p:spPr>
            <a:xfrm>
              <a:off x="4048531" y="2542026"/>
              <a:ext cx="57874" cy="49434"/>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1"/>
            <p:cNvSpPr/>
            <p:nvPr/>
          </p:nvSpPr>
          <p:spPr>
            <a:xfrm>
              <a:off x="4048531" y="2471353"/>
              <a:ext cx="57874" cy="49481"/>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4048531" y="2400656"/>
              <a:ext cx="57874" cy="49574"/>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4048531" y="2329982"/>
              <a:ext cx="58014" cy="49550"/>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4048531" y="2259285"/>
              <a:ext cx="57874" cy="49481"/>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4048531" y="2188612"/>
              <a:ext cx="57874" cy="49458"/>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4048531" y="2117915"/>
              <a:ext cx="57874" cy="49574"/>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4048531" y="2047218"/>
              <a:ext cx="57874" cy="49574"/>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4048531" y="1976730"/>
              <a:ext cx="57874" cy="49411"/>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4048531" y="1906056"/>
              <a:ext cx="57874" cy="49458"/>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1"/>
            <p:cNvSpPr/>
            <p:nvPr/>
          </p:nvSpPr>
          <p:spPr>
            <a:xfrm>
              <a:off x="4048531" y="1835359"/>
              <a:ext cx="57874" cy="49481"/>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1"/>
            <p:cNvSpPr/>
            <p:nvPr/>
          </p:nvSpPr>
          <p:spPr>
            <a:xfrm>
              <a:off x="4048531" y="1764663"/>
              <a:ext cx="57874" cy="49574"/>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4048531" y="1694174"/>
              <a:ext cx="57874" cy="49388"/>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4048531" y="1482107"/>
              <a:ext cx="57874" cy="49574"/>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1"/>
            <p:cNvSpPr/>
            <p:nvPr/>
          </p:nvSpPr>
          <p:spPr>
            <a:xfrm>
              <a:off x="3977834" y="2471353"/>
              <a:ext cx="57898" cy="49481"/>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1"/>
            <p:cNvSpPr/>
            <p:nvPr/>
          </p:nvSpPr>
          <p:spPr>
            <a:xfrm>
              <a:off x="3977834" y="2400656"/>
              <a:ext cx="57898" cy="49574"/>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3977834" y="2329982"/>
              <a:ext cx="58037" cy="49550"/>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3977834" y="2259285"/>
              <a:ext cx="57898" cy="49481"/>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3977834" y="2188612"/>
              <a:ext cx="57898" cy="49458"/>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3977834" y="2117915"/>
              <a:ext cx="57898" cy="49574"/>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3977834" y="2047218"/>
              <a:ext cx="57898" cy="49574"/>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3977834" y="1976730"/>
              <a:ext cx="57898" cy="49411"/>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1"/>
            <p:cNvSpPr/>
            <p:nvPr/>
          </p:nvSpPr>
          <p:spPr>
            <a:xfrm>
              <a:off x="3977834" y="1906056"/>
              <a:ext cx="57898" cy="49458"/>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1"/>
            <p:cNvSpPr/>
            <p:nvPr/>
          </p:nvSpPr>
          <p:spPr>
            <a:xfrm>
              <a:off x="3977834" y="1835359"/>
              <a:ext cx="57898" cy="49481"/>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3977834" y="1764663"/>
              <a:ext cx="57898" cy="49574"/>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3977834" y="1694174"/>
              <a:ext cx="57898" cy="49388"/>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3977834" y="1552804"/>
              <a:ext cx="57898" cy="49481"/>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1"/>
            <p:cNvSpPr/>
            <p:nvPr/>
          </p:nvSpPr>
          <p:spPr>
            <a:xfrm>
              <a:off x="3977834" y="1482107"/>
              <a:ext cx="57898" cy="49574"/>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1"/>
            <p:cNvSpPr/>
            <p:nvPr/>
          </p:nvSpPr>
          <p:spPr>
            <a:xfrm>
              <a:off x="3977834" y="1411433"/>
              <a:ext cx="57898" cy="49574"/>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3907346" y="2188612"/>
              <a:ext cx="57689" cy="49458"/>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3907346" y="2117915"/>
              <a:ext cx="57689" cy="49574"/>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3907346" y="2047218"/>
              <a:ext cx="57689" cy="49574"/>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3907346" y="1976730"/>
              <a:ext cx="57689" cy="49411"/>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3907346" y="1906056"/>
              <a:ext cx="57689" cy="49458"/>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1"/>
            <p:cNvSpPr/>
            <p:nvPr/>
          </p:nvSpPr>
          <p:spPr>
            <a:xfrm>
              <a:off x="3907346" y="1835359"/>
              <a:ext cx="57689" cy="49481"/>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1"/>
            <p:cNvSpPr/>
            <p:nvPr/>
          </p:nvSpPr>
          <p:spPr>
            <a:xfrm>
              <a:off x="3907346" y="1764663"/>
              <a:ext cx="57689" cy="49574"/>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1"/>
            <p:cNvSpPr/>
            <p:nvPr/>
          </p:nvSpPr>
          <p:spPr>
            <a:xfrm>
              <a:off x="3907346" y="1694174"/>
              <a:ext cx="57689" cy="49388"/>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3907346" y="1482107"/>
              <a:ext cx="57689" cy="49574"/>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3836649" y="2117915"/>
              <a:ext cx="57712" cy="49574"/>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1"/>
            <p:cNvSpPr/>
            <p:nvPr/>
          </p:nvSpPr>
          <p:spPr>
            <a:xfrm>
              <a:off x="3836649" y="2047218"/>
              <a:ext cx="57712" cy="49574"/>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1"/>
            <p:cNvSpPr/>
            <p:nvPr/>
          </p:nvSpPr>
          <p:spPr>
            <a:xfrm>
              <a:off x="3836649" y="1976730"/>
              <a:ext cx="57712" cy="49481"/>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1"/>
            <p:cNvSpPr/>
            <p:nvPr/>
          </p:nvSpPr>
          <p:spPr>
            <a:xfrm>
              <a:off x="3836649" y="1906056"/>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1"/>
            <p:cNvSpPr/>
            <p:nvPr/>
          </p:nvSpPr>
          <p:spPr>
            <a:xfrm>
              <a:off x="3836649" y="1835359"/>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3836649" y="1764663"/>
              <a:ext cx="57712" cy="49574"/>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3836649" y="1694174"/>
              <a:ext cx="57712" cy="49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1"/>
            <p:cNvSpPr/>
            <p:nvPr/>
          </p:nvSpPr>
          <p:spPr>
            <a:xfrm>
              <a:off x="3765976" y="2047218"/>
              <a:ext cx="57689" cy="49574"/>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1"/>
            <p:cNvSpPr/>
            <p:nvPr/>
          </p:nvSpPr>
          <p:spPr>
            <a:xfrm>
              <a:off x="3765976" y="1976730"/>
              <a:ext cx="57689" cy="49411"/>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3765976" y="1906056"/>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3765976" y="1835359"/>
              <a:ext cx="57689" cy="49481"/>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3765976" y="1764663"/>
              <a:ext cx="57689" cy="49574"/>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1"/>
            <p:cNvSpPr/>
            <p:nvPr/>
          </p:nvSpPr>
          <p:spPr>
            <a:xfrm>
              <a:off x="3765976" y="1694174"/>
              <a:ext cx="57689" cy="49388"/>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1"/>
            <p:cNvSpPr/>
            <p:nvPr/>
          </p:nvSpPr>
          <p:spPr>
            <a:xfrm>
              <a:off x="3695279" y="1906056"/>
              <a:ext cx="57898" cy="49458"/>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3695279" y="1835359"/>
              <a:ext cx="57898" cy="49481"/>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3695279" y="1764663"/>
              <a:ext cx="57898" cy="49574"/>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3695279" y="1694174"/>
              <a:ext cx="57898" cy="49388"/>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3624605" y="1906056"/>
              <a:ext cx="57689" cy="49458"/>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3624605" y="1835359"/>
              <a:ext cx="57689" cy="49481"/>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1"/>
            <p:cNvSpPr/>
            <p:nvPr/>
          </p:nvSpPr>
          <p:spPr>
            <a:xfrm>
              <a:off x="3624605" y="1764663"/>
              <a:ext cx="57689" cy="49574"/>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1"/>
            <p:cNvSpPr/>
            <p:nvPr/>
          </p:nvSpPr>
          <p:spPr>
            <a:xfrm>
              <a:off x="3624605" y="1694174"/>
              <a:ext cx="57689" cy="49388"/>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3553908" y="1906056"/>
              <a:ext cx="57712" cy="49458"/>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3553908" y="1835359"/>
              <a:ext cx="57712" cy="49481"/>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3553908" y="1764663"/>
              <a:ext cx="57712" cy="49574"/>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1"/>
            <p:cNvSpPr/>
            <p:nvPr/>
          </p:nvSpPr>
          <p:spPr>
            <a:xfrm>
              <a:off x="3553908" y="1694174"/>
              <a:ext cx="57712" cy="49388"/>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1"/>
            <p:cNvSpPr/>
            <p:nvPr/>
          </p:nvSpPr>
          <p:spPr>
            <a:xfrm>
              <a:off x="3483235" y="1906056"/>
              <a:ext cx="57874" cy="49458"/>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3483235" y="1835359"/>
              <a:ext cx="57874" cy="49481"/>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3483235" y="1764663"/>
              <a:ext cx="57874" cy="49574"/>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3483235" y="1694174"/>
              <a:ext cx="57874" cy="49388"/>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3412538" y="1906056"/>
              <a:ext cx="57898" cy="49458"/>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1"/>
            <p:cNvSpPr/>
            <p:nvPr/>
          </p:nvSpPr>
          <p:spPr>
            <a:xfrm>
              <a:off x="3412538" y="1835359"/>
              <a:ext cx="57898" cy="49481"/>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1"/>
            <p:cNvSpPr/>
            <p:nvPr/>
          </p:nvSpPr>
          <p:spPr>
            <a:xfrm>
              <a:off x="3412538" y="1764663"/>
              <a:ext cx="57898" cy="49574"/>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3412538" y="1694174"/>
              <a:ext cx="57898" cy="49388"/>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3342050" y="1976730"/>
              <a:ext cx="57828" cy="49411"/>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3342050" y="1906033"/>
              <a:ext cx="57828" cy="49434"/>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1"/>
            <p:cNvSpPr/>
            <p:nvPr/>
          </p:nvSpPr>
          <p:spPr>
            <a:xfrm>
              <a:off x="3342050" y="1835359"/>
              <a:ext cx="57874" cy="49481"/>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1"/>
            <p:cNvSpPr/>
            <p:nvPr/>
          </p:nvSpPr>
          <p:spPr>
            <a:xfrm>
              <a:off x="3342050" y="1764663"/>
              <a:ext cx="57874" cy="49574"/>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3342050" y="1694174"/>
              <a:ext cx="57828" cy="49411"/>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3271353" y="2047218"/>
              <a:ext cx="57712" cy="49574"/>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3271353" y="1976730"/>
              <a:ext cx="57712" cy="49411"/>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3271353" y="1906056"/>
              <a:ext cx="57712" cy="49458"/>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3271353" y="1835359"/>
              <a:ext cx="57712" cy="49481"/>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1"/>
            <p:cNvSpPr/>
            <p:nvPr/>
          </p:nvSpPr>
          <p:spPr>
            <a:xfrm>
              <a:off x="3271353" y="1764663"/>
              <a:ext cx="57712" cy="49574"/>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1"/>
            <p:cNvSpPr/>
            <p:nvPr/>
          </p:nvSpPr>
          <p:spPr>
            <a:xfrm>
              <a:off x="3271353" y="1694174"/>
              <a:ext cx="57643" cy="49388"/>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3200679" y="2047218"/>
              <a:ext cx="57689" cy="49574"/>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3200679" y="1906056"/>
              <a:ext cx="57689" cy="49458"/>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3200679" y="1835359"/>
              <a:ext cx="57689" cy="49481"/>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3200679" y="1764663"/>
              <a:ext cx="57689" cy="49574"/>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3" name="Google Shape;6753;p51"/>
          <p:cNvSpPr txBox="1">
            <a:spLocks noGrp="1"/>
          </p:cNvSpPr>
          <p:nvPr>
            <p:ph type="title" idx="4294967295"/>
          </p:nvPr>
        </p:nvSpPr>
        <p:spPr>
          <a:xfrm>
            <a:off x="6633776" y="2999175"/>
            <a:ext cx="1637400" cy="39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t>JENNA DOE</a:t>
            </a:r>
            <a:endParaRPr sz="1300"/>
          </a:p>
        </p:txBody>
      </p:sp>
      <p:sp>
        <p:nvSpPr>
          <p:cNvPr id="6754" name="Google Shape;6754;p51"/>
          <p:cNvSpPr txBox="1">
            <a:spLocks noGrp="1"/>
          </p:cNvSpPr>
          <p:nvPr>
            <p:ph type="subTitle" idx="4294967295"/>
          </p:nvPr>
        </p:nvSpPr>
        <p:spPr>
          <a:xfrm>
            <a:off x="6633775" y="3258952"/>
            <a:ext cx="1637400" cy="73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lt1"/>
                </a:solidFill>
              </a:rPr>
              <a:t>“Jupiter is the biggest planet in the Solar System”</a:t>
            </a:r>
            <a:endParaRPr sz="1400">
              <a:solidFill>
                <a:schemeClr val="lt1"/>
              </a:solidFill>
            </a:endParaRPr>
          </a:p>
        </p:txBody>
      </p:sp>
      <p:grpSp>
        <p:nvGrpSpPr>
          <p:cNvPr id="6755" name="Google Shape;6755;p51"/>
          <p:cNvGrpSpPr/>
          <p:nvPr/>
        </p:nvGrpSpPr>
        <p:grpSpPr>
          <a:xfrm>
            <a:off x="1666600" y="1240975"/>
            <a:ext cx="531875" cy="531825"/>
            <a:chOff x="1679550" y="1058600"/>
            <a:chExt cx="531875" cy="531825"/>
          </a:xfrm>
        </p:grpSpPr>
        <p:sp>
          <p:nvSpPr>
            <p:cNvPr id="6756" name="Google Shape;6756;p51"/>
            <p:cNvSpPr/>
            <p:nvPr/>
          </p:nvSpPr>
          <p:spPr>
            <a:xfrm>
              <a:off x="1679575" y="1058600"/>
              <a:ext cx="531850" cy="531825"/>
            </a:xfrm>
            <a:custGeom>
              <a:avLst/>
              <a:gdLst/>
              <a:ahLst/>
              <a:cxnLst/>
              <a:rect l="l" t="t" r="r" b="b"/>
              <a:pathLst>
                <a:path w="21274" h="21273" extrusionOk="0">
                  <a:moveTo>
                    <a:pt x="10174" y="0"/>
                  </a:moveTo>
                  <a:lnTo>
                    <a:pt x="10174" y="6013"/>
                  </a:lnTo>
                  <a:lnTo>
                    <a:pt x="8786" y="6013"/>
                  </a:lnTo>
                  <a:lnTo>
                    <a:pt x="8786" y="8787"/>
                  </a:lnTo>
                  <a:lnTo>
                    <a:pt x="7400" y="8787"/>
                  </a:lnTo>
                  <a:lnTo>
                    <a:pt x="7400" y="10175"/>
                  </a:lnTo>
                  <a:lnTo>
                    <a:pt x="1" y="10175"/>
                  </a:lnTo>
                  <a:lnTo>
                    <a:pt x="1" y="19886"/>
                  </a:lnTo>
                  <a:lnTo>
                    <a:pt x="7400" y="19886"/>
                  </a:lnTo>
                  <a:lnTo>
                    <a:pt x="7400" y="21273"/>
                  </a:lnTo>
                  <a:lnTo>
                    <a:pt x="18498" y="21273"/>
                  </a:lnTo>
                  <a:lnTo>
                    <a:pt x="18498" y="19886"/>
                  </a:lnTo>
                  <a:lnTo>
                    <a:pt x="19886" y="19886"/>
                  </a:lnTo>
                  <a:lnTo>
                    <a:pt x="19886" y="19424"/>
                  </a:lnTo>
                  <a:lnTo>
                    <a:pt x="19886" y="18498"/>
                  </a:lnTo>
                  <a:lnTo>
                    <a:pt x="19886" y="17112"/>
                  </a:lnTo>
                  <a:lnTo>
                    <a:pt x="21273" y="17112"/>
                  </a:lnTo>
                  <a:lnTo>
                    <a:pt x="21273" y="8787"/>
                  </a:lnTo>
                  <a:lnTo>
                    <a:pt x="19886" y="8787"/>
                  </a:lnTo>
                  <a:lnTo>
                    <a:pt x="19886" y="7399"/>
                  </a:lnTo>
                  <a:lnTo>
                    <a:pt x="15723" y="7399"/>
                  </a:lnTo>
                  <a:lnTo>
                    <a:pt x="15723" y="6013"/>
                  </a:lnTo>
                  <a:lnTo>
                    <a:pt x="15723" y="1388"/>
                  </a:lnTo>
                  <a:lnTo>
                    <a:pt x="14337" y="1388"/>
                  </a:lnTo>
                  <a:lnTo>
                    <a:pt x="14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1679575" y="1312975"/>
              <a:ext cx="150300" cy="242800"/>
            </a:xfrm>
            <a:custGeom>
              <a:avLst/>
              <a:gdLst/>
              <a:ahLst/>
              <a:cxnLst/>
              <a:rect l="l" t="t" r="r" b="b"/>
              <a:pathLst>
                <a:path w="6012" h="9712" extrusionOk="0">
                  <a:moveTo>
                    <a:pt x="1" y="0"/>
                  </a:moveTo>
                  <a:lnTo>
                    <a:pt x="1" y="1387"/>
                  </a:lnTo>
                  <a:lnTo>
                    <a:pt x="1" y="8323"/>
                  </a:lnTo>
                  <a:lnTo>
                    <a:pt x="1" y="9711"/>
                  </a:lnTo>
                  <a:lnTo>
                    <a:pt x="6012" y="9711"/>
                  </a:lnTo>
                  <a:lnTo>
                    <a:pt x="60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1679575" y="1058600"/>
              <a:ext cx="393100" cy="323750"/>
            </a:xfrm>
            <a:custGeom>
              <a:avLst/>
              <a:gdLst/>
              <a:ahLst/>
              <a:cxnLst/>
              <a:rect l="l" t="t" r="r" b="b"/>
              <a:pathLst>
                <a:path w="15724" h="12950" extrusionOk="0">
                  <a:moveTo>
                    <a:pt x="10174" y="0"/>
                  </a:moveTo>
                  <a:lnTo>
                    <a:pt x="10174" y="1388"/>
                  </a:lnTo>
                  <a:lnTo>
                    <a:pt x="10174" y="1850"/>
                  </a:lnTo>
                  <a:lnTo>
                    <a:pt x="10174" y="2776"/>
                  </a:lnTo>
                  <a:lnTo>
                    <a:pt x="10174" y="6013"/>
                  </a:lnTo>
                  <a:lnTo>
                    <a:pt x="8786" y="6013"/>
                  </a:lnTo>
                  <a:lnTo>
                    <a:pt x="8786" y="8787"/>
                  </a:lnTo>
                  <a:lnTo>
                    <a:pt x="7400" y="8787"/>
                  </a:lnTo>
                  <a:lnTo>
                    <a:pt x="7400" y="10175"/>
                  </a:lnTo>
                  <a:lnTo>
                    <a:pt x="1" y="10175"/>
                  </a:lnTo>
                  <a:lnTo>
                    <a:pt x="1" y="12949"/>
                  </a:lnTo>
                  <a:lnTo>
                    <a:pt x="7400" y="12949"/>
                  </a:lnTo>
                  <a:lnTo>
                    <a:pt x="7400" y="11562"/>
                  </a:lnTo>
                  <a:lnTo>
                    <a:pt x="8786" y="11562"/>
                  </a:lnTo>
                  <a:lnTo>
                    <a:pt x="8786" y="10175"/>
                  </a:lnTo>
                  <a:lnTo>
                    <a:pt x="10174" y="10175"/>
                  </a:lnTo>
                  <a:lnTo>
                    <a:pt x="10174" y="7399"/>
                  </a:lnTo>
                  <a:lnTo>
                    <a:pt x="11561" y="7399"/>
                  </a:lnTo>
                  <a:lnTo>
                    <a:pt x="11561" y="2776"/>
                  </a:lnTo>
                  <a:lnTo>
                    <a:pt x="15723" y="2776"/>
                  </a:lnTo>
                  <a:lnTo>
                    <a:pt x="15723" y="1388"/>
                  </a:lnTo>
                  <a:lnTo>
                    <a:pt x="14337" y="1388"/>
                  </a:lnTo>
                  <a:lnTo>
                    <a:pt x="143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2107350" y="1486375"/>
              <a:ext cx="69375" cy="69400"/>
            </a:xfrm>
            <a:custGeom>
              <a:avLst/>
              <a:gdLst/>
              <a:ahLst/>
              <a:cxnLst/>
              <a:rect l="l" t="t" r="r" b="b"/>
              <a:pathLst>
                <a:path w="2775" h="2776" extrusionOk="0">
                  <a:moveTo>
                    <a:pt x="0" y="1"/>
                  </a:moveTo>
                  <a:lnTo>
                    <a:pt x="0" y="1387"/>
                  </a:lnTo>
                  <a:lnTo>
                    <a:pt x="1387" y="1387"/>
                  </a:lnTo>
                  <a:lnTo>
                    <a:pt x="1387" y="2775"/>
                  </a:lnTo>
                  <a:lnTo>
                    <a:pt x="2775" y="2775"/>
                  </a:lnTo>
                  <a:lnTo>
                    <a:pt x="2775" y="1387"/>
                  </a:lnTo>
                  <a:lnTo>
                    <a:pt x="2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1899225" y="1208900"/>
              <a:ext cx="34725" cy="69400"/>
            </a:xfrm>
            <a:custGeom>
              <a:avLst/>
              <a:gdLst/>
              <a:ahLst/>
              <a:cxnLst/>
              <a:rect l="l" t="t" r="r" b="b"/>
              <a:pathLst>
                <a:path w="1389" h="2776" extrusionOk="0">
                  <a:moveTo>
                    <a:pt x="0" y="1"/>
                  </a:moveTo>
                  <a:lnTo>
                    <a:pt x="0" y="2775"/>
                  </a:lnTo>
                  <a:lnTo>
                    <a:pt x="1388" y="2775"/>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1"/>
            <p:cNvSpPr/>
            <p:nvPr/>
          </p:nvSpPr>
          <p:spPr>
            <a:xfrm>
              <a:off x="1864550" y="1278275"/>
              <a:ext cx="34700" cy="34725"/>
            </a:xfrm>
            <a:custGeom>
              <a:avLst/>
              <a:gdLst/>
              <a:ahLst/>
              <a:cxnLst/>
              <a:rect l="l" t="t" r="r" b="b"/>
              <a:pathLst>
                <a:path w="1388" h="1389" extrusionOk="0">
                  <a:moveTo>
                    <a:pt x="1" y="0"/>
                  </a:moveTo>
                  <a:lnTo>
                    <a:pt x="1" y="1388"/>
                  </a:lnTo>
                  <a:lnTo>
                    <a:pt x="1387" y="1388"/>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1"/>
            <p:cNvSpPr/>
            <p:nvPr/>
          </p:nvSpPr>
          <p:spPr>
            <a:xfrm>
              <a:off x="1864550" y="1555750"/>
              <a:ext cx="277475" cy="34675"/>
            </a:xfrm>
            <a:custGeom>
              <a:avLst/>
              <a:gdLst/>
              <a:ahLst/>
              <a:cxnLst/>
              <a:rect l="l" t="t" r="r" b="b"/>
              <a:pathLst>
                <a:path w="11099" h="1387" extrusionOk="0">
                  <a:moveTo>
                    <a:pt x="1" y="0"/>
                  </a:moveTo>
                  <a:lnTo>
                    <a:pt x="1" y="1387"/>
                  </a:lnTo>
                  <a:lnTo>
                    <a:pt x="11099" y="1387"/>
                  </a:lnTo>
                  <a:lnTo>
                    <a:pt x="11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1679550" y="1312975"/>
              <a:ext cx="185025" cy="242800"/>
            </a:xfrm>
            <a:custGeom>
              <a:avLst/>
              <a:gdLst/>
              <a:ahLst/>
              <a:cxnLst/>
              <a:rect l="l" t="t" r="r" b="b"/>
              <a:pathLst>
                <a:path w="7401" h="9712" extrusionOk="0">
                  <a:moveTo>
                    <a:pt x="4626" y="1387"/>
                  </a:moveTo>
                  <a:lnTo>
                    <a:pt x="4626" y="8323"/>
                  </a:lnTo>
                  <a:lnTo>
                    <a:pt x="1388" y="8323"/>
                  </a:lnTo>
                  <a:lnTo>
                    <a:pt x="1388" y="1387"/>
                  </a:lnTo>
                  <a:close/>
                  <a:moveTo>
                    <a:pt x="0" y="0"/>
                  </a:moveTo>
                  <a:lnTo>
                    <a:pt x="0" y="9711"/>
                  </a:lnTo>
                  <a:lnTo>
                    <a:pt x="7399" y="9711"/>
                  </a:lnTo>
                  <a:lnTo>
                    <a:pt x="7399" y="8323"/>
                  </a:lnTo>
                  <a:lnTo>
                    <a:pt x="6013" y="8323"/>
                  </a:lnTo>
                  <a:lnTo>
                    <a:pt x="6013" y="1387"/>
                  </a:lnTo>
                  <a:lnTo>
                    <a:pt x="7401" y="1387"/>
                  </a:lnTo>
                  <a:lnTo>
                    <a:pt x="74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1933925" y="1058600"/>
              <a:ext cx="104075" cy="150325"/>
            </a:xfrm>
            <a:custGeom>
              <a:avLst/>
              <a:gdLst/>
              <a:ahLst/>
              <a:cxnLst/>
              <a:rect l="l" t="t" r="r" b="b"/>
              <a:pathLst>
                <a:path w="4163" h="6013" extrusionOk="0">
                  <a:moveTo>
                    <a:pt x="0" y="0"/>
                  </a:moveTo>
                  <a:lnTo>
                    <a:pt x="0" y="6013"/>
                  </a:lnTo>
                  <a:lnTo>
                    <a:pt x="1387" y="6013"/>
                  </a:lnTo>
                  <a:lnTo>
                    <a:pt x="1387" y="1388"/>
                  </a:lnTo>
                  <a:lnTo>
                    <a:pt x="4163" y="1388"/>
                  </a:lnTo>
                  <a:lnTo>
                    <a:pt x="4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2107350" y="1278275"/>
              <a:ext cx="104075" cy="208125"/>
            </a:xfrm>
            <a:custGeom>
              <a:avLst/>
              <a:gdLst/>
              <a:ahLst/>
              <a:cxnLst/>
              <a:rect l="l" t="t" r="r" b="b"/>
              <a:pathLst>
                <a:path w="4163" h="8325" extrusionOk="0">
                  <a:moveTo>
                    <a:pt x="2775" y="0"/>
                  </a:moveTo>
                  <a:lnTo>
                    <a:pt x="2775" y="1850"/>
                  </a:lnTo>
                  <a:lnTo>
                    <a:pt x="0" y="1850"/>
                  </a:lnTo>
                  <a:lnTo>
                    <a:pt x="0" y="3237"/>
                  </a:lnTo>
                  <a:lnTo>
                    <a:pt x="2775" y="3237"/>
                  </a:lnTo>
                  <a:lnTo>
                    <a:pt x="2775" y="5087"/>
                  </a:lnTo>
                  <a:lnTo>
                    <a:pt x="0" y="5087"/>
                  </a:lnTo>
                  <a:lnTo>
                    <a:pt x="0" y="6475"/>
                  </a:lnTo>
                  <a:lnTo>
                    <a:pt x="2775" y="6475"/>
                  </a:lnTo>
                  <a:lnTo>
                    <a:pt x="2775" y="8325"/>
                  </a:lnTo>
                  <a:lnTo>
                    <a:pt x="4162" y="8325"/>
                  </a:lnTo>
                  <a:lnTo>
                    <a:pt x="41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2037975" y="1093300"/>
              <a:ext cx="138750" cy="185000"/>
            </a:xfrm>
            <a:custGeom>
              <a:avLst/>
              <a:gdLst/>
              <a:ahLst/>
              <a:cxnLst/>
              <a:rect l="l" t="t" r="r" b="b"/>
              <a:pathLst>
                <a:path w="5550" h="7400" extrusionOk="0">
                  <a:moveTo>
                    <a:pt x="1" y="0"/>
                  </a:moveTo>
                  <a:lnTo>
                    <a:pt x="1" y="6011"/>
                  </a:lnTo>
                  <a:lnTo>
                    <a:pt x="1" y="7399"/>
                  </a:lnTo>
                  <a:lnTo>
                    <a:pt x="5550" y="7399"/>
                  </a:lnTo>
                  <a:lnTo>
                    <a:pt x="5550" y="6011"/>
                  </a:lnTo>
                  <a:lnTo>
                    <a:pt x="1387" y="6011"/>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51"/>
          <p:cNvGrpSpPr/>
          <p:nvPr/>
        </p:nvGrpSpPr>
        <p:grpSpPr>
          <a:xfrm>
            <a:off x="2847575" y="3043203"/>
            <a:ext cx="531850" cy="531825"/>
            <a:chOff x="964950" y="1832225"/>
            <a:chExt cx="531850" cy="531825"/>
          </a:xfrm>
        </p:grpSpPr>
        <p:sp>
          <p:nvSpPr>
            <p:cNvPr id="6768" name="Google Shape;6768;p51"/>
            <p:cNvSpPr/>
            <p:nvPr/>
          </p:nvSpPr>
          <p:spPr>
            <a:xfrm>
              <a:off x="965000" y="1832225"/>
              <a:ext cx="531800" cy="531825"/>
            </a:xfrm>
            <a:custGeom>
              <a:avLst/>
              <a:gdLst/>
              <a:ahLst/>
              <a:cxnLst/>
              <a:rect l="l" t="t" r="r" b="b"/>
              <a:pathLst>
                <a:path w="21272" h="21273" extrusionOk="0">
                  <a:moveTo>
                    <a:pt x="6474" y="0"/>
                  </a:moveTo>
                  <a:lnTo>
                    <a:pt x="6474" y="1387"/>
                  </a:lnTo>
                  <a:lnTo>
                    <a:pt x="4161" y="1387"/>
                  </a:lnTo>
                  <a:lnTo>
                    <a:pt x="4161" y="2775"/>
                  </a:lnTo>
                  <a:lnTo>
                    <a:pt x="2775" y="2775"/>
                  </a:lnTo>
                  <a:lnTo>
                    <a:pt x="2775" y="4161"/>
                  </a:lnTo>
                  <a:lnTo>
                    <a:pt x="1387" y="4161"/>
                  </a:lnTo>
                  <a:lnTo>
                    <a:pt x="1387" y="6473"/>
                  </a:lnTo>
                  <a:lnTo>
                    <a:pt x="0" y="6473"/>
                  </a:lnTo>
                  <a:lnTo>
                    <a:pt x="0" y="14798"/>
                  </a:lnTo>
                  <a:lnTo>
                    <a:pt x="1387" y="14798"/>
                  </a:lnTo>
                  <a:lnTo>
                    <a:pt x="1387" y="17110"/>
                  </a:lnTo>
                  <a:lnTo>
                    <a:pt x="2775" y="17110"/>
                  </a:lnTo>
                  <a:lnTo>
                    <a:pt x="2775" y="17572"/>
                  </a:lnTo>
                  <a:lnTo>
                    <a:pt x="2775" y="18497"/>
                  </a:lnTo>
                  <a:lnTo>
                    <a:pt x="4161" y="18497"/>
                  </a:lnTo>
                  <a:lnTo>
                    <a:pt x="4161" y="18960"/>
                  </a:lnTo>
                  <a:lnTo>
                    <a:pt x="4161" y="19885"/>
                  </a:lnTo>
                  <a:lnTo>
                    <a:pt x="6474" y="19885"/>
                  </a:lnTo>
                  <a:lnTo>
                    <a:pt x="6474" y="20347"/>
                  </a:lnTo>
                  <a:lnTo>
                    <a:pt x="6474" y="21273"/>
                  </a:lnTo>
                  <a:lnTo>
                    <a:pt x="14798" y="21273"/>
                  </a:lnTo>
                  <a:lnTo>
                    <a:pt x="14798" y="20347"/>
                  </a:lnTo>
                  <a:lnTo>
                    <a:pt x="14798" y="19885"/>
                  </a:lnTo>
                  <a:lnTo>
                    <a:pt x="17111" y="19885"/>
                  </a:lnTo>
                  <a:lnTo>
                    <a:pt x="17111" y="18960"/>
                  </a:lnTo>
                  <a:lnTo>
                    <a:pt x="17111" y="18497"/>
                  </a:lnTo>
                  <a:lnTo>
                    <a:pt x="18497" y="18497"/>
                  </a:lnTo>
                  <a:lnTo>
                    <a:pt x="18497" y="17572"/>
                  </a:lnTo>
                  <a:lnTo>
                    <a:pt x="18497" y="17110"/>
                  </a:lnTo>
                  <a:lnTo>
                    <a:pt x="19885" y="17110"/>
                  </a:lnTo>
                  <a:lnTo>
                    <a:pt x="19885" y="14798"/>
                  </a:lnTo>
                  <a:lnTo>
                    <a:pt x="21271" y="14798"/>
                  </a:lnTo>
                  <a:lnTo>
                    <a:pt x="21271" y="6473"/>
                  </a:lnTo>
                  <a:lnTo>
                    <a:pt x="19885" y="6473"/>
                  </a:lnTo>
                  <a:lnTo>
                    <a:pt x="19885" y="4161"/>
                  </a:lnTo>
                  <a:lnTo>
                    <a:pt x="18497" y="4161"/>
                  </a:lnTo>
                  <a:lnTo>
                    <a:pt x="18497" y="2775"/>
                  </a:lnTo>
                  <a:lnTo>
                    <a:pt x="17111" y="2775"/>
                  </a:lnTo>
                  <a:lnTo>
                    <a:pt x="17111" y="1387"/>
                  </a:lnTo>
                  <a:lnTo>
                    <a:pt x="14798" y="1387"/>
                  </a:lnTo>
                  <a:lnTo>
                    <a:pt x="14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1"/>
            <p:cNvSpPr/>
            <p:nvPr/>
          </p:nvSpPr>
          <p:spPr>
            <a:xfrm>
              <a:off x="964950" y="1832225"/>
              <a:ext cx="531850" cy="196550"/>
            </a:xfrm>
            <a:custGeom>
              <a:avLst/>
              <a:gdLst/>
              <a:ahLst/>
              <a:cxnLst/>
              <a:rect l="l" t="t" r="r" b="b"/>
              <a:pathLst>
                <a:path w="21274" h="7862" extrusionOk="0">
                  <a:moveTo>
                    <a:pt x="6476" y="0"/>
                  </a:moveTo>
                  <a:lnTo>
                    <a:pt x="6476" y="1387"/>
                  </a:lnTo>
                  <a:lnTo>
                    <a:pt x="4163" y="1387"/>
                  </a:lnTo>
                  <a:lnTo>
                    <a:pt x="4163" y="2775"/>
                  </a:lnTo>
                  <a:lnTo>
                    <a:pt x="2777" y="2775"/>
                  </a:lnTo>
                  <a:lnTo>
                    <a:pt x="2777" y="4161"/>
                  </a:lnTo>
                  <a:lnTo>
                    <a:pt x="1389" y="4161"/>
                  </a:lnTo>
                  <a:lnTo>
                    <a:pt x="1389" y="6473"/>
                  </a:lnTo>
                  <a:lnTo>
                    <a:pt x="1" y="6473"/>
                  </a:lnTo>
                  <a:lnTo>
                    <a:pt x="1" y="7861"/>
                  </a:lnTo>
                  <a:lnTo>
                    <a:pt x="2777" y="7861"/>
                  </a:lnTo>
                  <a:lnTo>
                    <a:pt x="2777" y="6473"/>
                  </a:lnTo>
                  <a:lnTo>
                    <a:pt x="2777" y="5549"/>
                  </a:lnTo>
                  <a:lnTo>
                    <a:pt x="4163" y="5549"/>
                  </a:lnTo>
                  <a:lnTo>
                    <a:pt x="4163" y="4161"/>
                  </a:lnTo>
                  <a:lnTo>
                    <a:pt x="5551" y="4161"/>
                  </a:lnTo>
                  <a:lnTo>
                    <a:pt x="5551" y="2775"/>
                  </a:lnTo>
                  <a:lnTo>
                    <a:pt x="15725" y="2775"/>
                  </a:lnTo>
                  <a:lnTo>
                    <a:pt x="15725" y="4161"/>
                  </a:lnTo>
                  <a:lnTo>
                    <a:pt x="17113" y="4161"/>
                  </a:lnTo>
                  <a:lnTo>
                    <a:pt x="17113" y="5549"/>
                  </a:lnTo>
                  <a:lnTo>
                    <a:pt x="18499" y="5549"/>
                  </a:lnTo>
                  <a:lnTo>
                    <a:pt x="18499" y="6473"/>
                  </a:lnTo>
                  <a:lnTo>
                    <a:pt x="18499" y="7861"/>
                  </a:lnTo>
                  <a:lnTo>
                    <a:pt x="21273" y="7861"/>
                  </a:lnTo>
                  <a:lnTo>
                    <a:pt x="21273" y="6473"/>
                  </a:lnTo>
                  <a:lnTo>
                    <a:pt x="19887" y="6473"/>
                  </a:lnTo>
                  <a:lnTo>
                    <a:pt x="19887" y="4161"/>
                  </a:lnTo>
                  <a:lnTo>
                    <a:pt x="18499" y="4161"/>
                  </a:lnTo>
                  <a:lnTo>
                    <a:pt x="18499" y="2775"/>
                  </a:lnTo>
                  <a:lnTo>
                    <a:pt x="17113" y="2775"/>
                  </a:lnTo>
                  <a:lnTo>
                    <a:pt x="17113" y="1387"/>
                  </a:lnTo>
                  <a:lnTo>
                    <a:pt x="14800" y="1387"/>
                  </a:lnTo>
                  <a:lnTo>
                    <a:pt x="14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1"/>
            <p:cNvSpPr/>
            <p:nvPr/>
          </p:nvSpPr>
          <p:spPr>
            <a:xfrm>
              <a:off x="1069025" y="1866875"/>
              <a:ext cx="57825" cy="34725"/>
            </a:xfrm>
            <a:custGeom>
              <a:avLst/>
              <a:gdLst/>
              <a:ahLst/>
              <a:cxnLst/>
              <a:rect l="l" t="t" r="r" b="b"/>
              <a:pathLst>
                <a:path w="2313" h="1389" extrusionOk="0">
                  <a:moveTo>
                    <a:pt x="0" y="1"/>
                  </a:moveTo>
                  <a:lnTo>
                    <a:pt x="0"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1034350" y="1901575"/>
              <a:ext cx="34700" cy="34675"/>
            </a:xfrm>
            <a:custGeom>
              <a:avLst/>
              <a:gdLst/>
              <a:ahLst/>
              <a:cxnLst/>
              <a:rect l="l" t="t" r="r" b="b"/>
              <a:pathLst>
                <a:path w="1388" h="1387" extrusionOk="0">
                  <a:moveTo>
                    <a:pt x="1" y="1"/>
                  </a:moveTo>
                  <a:lnTo>
                    <a:pt x="1"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999650" y="1936225"/>
              <a:ext cx="34725" cy="57850"/>
            </a:xfrm>
            <a:custGeom>
              <a:avLst/>
              <a:gdLst/>
              <a:ahLst/>
              <a:cxnLst/>
              <a:rect l="l" t="t" r="r" b="b"/>
              <a:pathLst>
                <a:path w="1389" h="2314" extrusionOk="0">
                  <a:moveTo>
                    <a:pt x="1" y="1"/>
                  </a:moveTo>
                  <a:lnTo>
                    <a:pt x="1" y="2313"/>
                  </a:lnTo>
                  <a:lnTo>
                    <a:pt x="1389" y="2313"/>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999650" y="2202150"/>
              <a:ext cx="34725" cy="57850"/>
            </a:xfrm>
            <a:custGeom>
              <a:avLst/>
              <a:gdLst/>
              <a:ahLst/>
              <a:cxnLst/>
              <a:rect l="l" t="t" r="r" b="b"/>
              <a:pathLst>
                <a:path w="1389" h="2314" extrusionOk="0">
                  <a:moveTo>
                    <a:pt x="1" y="1"/>
                  </a:moveTo>
                  <a:lnTo>
                    <a:pt x="1" y="2313"/>
                  </a:lnTo>
                  <a:lnTo>
                    <a:pt x="1389" y="2313"/>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1034350" y="2259975"/>
              <a:ext cx="34700" cy="34675"/>
            </a:xfrm>
            <a:custGeom>
              <a:avLst/>
              <a:gdLst/>
              <a:ahLst/>
              <a:cxnLst/>
              <a:rect l="l" t="t" r="r" b="b"/>
              <a:pathLst>
                <a:path w="1388" h="1387" extrusionOk="0">
                  <a:moveTo>
                    <a:pt x="1" y="0"/>
                  </a:moveTo>
                  <a:lnTo>
                    <a:pt x="1" y="1387"/>
                  </a:lnTo>
                  <a:lnTo>
                    <a:pt x="1387" y="1387"/>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1"/>
            <p:cNvSpPr/>
            <p:nvPr/>
          </p:nvSpPr>
          <p:spPr>
            <a:xfrm>
              <a:off x="1069025" y="2294625"/>
              <a:ext cx="57825" cy="34725"/>
            </a:xfrm>
            <a:custGeom>
              <a:avLst/>
              <a:gdLst/>
              <a:ahLst/>
              <a:cxnLst/>
              <a:rect l="l" t="t" r="r" b="b"/>
              <a:pathLst>
                <a:path w="2313" h="1389" extrusionOk="0">
                  <a:moveTo>
                    <a:pt x="0" y="1"/>
                  </a:moveTo>
                  <a:lnTo>
                    <a:pt x="0"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1"/>
            <p:cNvSpPr/>
            <p:nvPr/>
          </p:nvSpPr>
          <p:spPr>
            <a:xfrm>
              <a:off x="1126825" y="1832225"/>
              <a:ext cx="208150" cy="34675"/>
            </a:xfrm>
            <a:custGeom>
              <a:avLst/>
              <a:gdLst/>
              <a:ahLst/>
              <a:cxnLst/>
              <a:rect l="l" t="t" r="r" b="b"/>
              <a:pathLst>
                <a:path w="8326" h="1387" extrusionOk="0">
                  <a:moveTo>
                    <a:pt x="1" y="0"/>
                  </a:moveTo>
                  <a:lnTo>
                    <a:pt x="1" y="1387"/>
                  </a:lnTo>
                  <a:lnTo>
                    <a:pt x="8325" y="1387"/>
                  </a:lnTo>
                  <a:lnTo>
                    <a:pt x="83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1126825" y="2329325"/>
              <a:ext cx="208150" cy="34725"/>
            </a:xfrm>
            <a:custGeom>
              <a:avLst/>
              <a:gdLst/>
              <a:ahLst/>
              <a:cxnLst/>
              <a:rect l="l" t="t" r="r" b="b"/>
              <a:pathLst>
                <a:path w="8326" h="1389" extrusionOk="0">
                  <a:moveTo>
                    <a:pt x="1" y="1"/>
                  </a:moveTo>
                  <a:lnTo>
                    <a:pt x="1" y="1389"/>
                  </a:lnTo>
                  <a:lnTo>
                    <a:pt x="8325" y="1389"/>
                  </a:lnTo>
                  <a:lnTo>
                    <a:pt x="83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964950" y="1994050"/>
              <a:ext cx="34725" cy="208125"/>
            </a:xfrm>
            <a:custGeom>
              <a:avLst/>
              <a:gdLst/>
              <a:ahLst/>
              <a:cxnLst/>
              <a:rect l="l" t="t" r="r" b="b"/>
              <a:pathLst>
                <a:path w="1389" h="8325" extrusionOk="0">
                  <a:moveTo>
                    <a:pt x="1" y="0"/>
                  </a:moveTo>
                  <a:lnTo>
                    <a:pt x="1" y="8325"/>
                  </a:lnTo>
                  <a:lnTo>
                    <a:pt x="1389" y="8325"/>
                  </a:lnTo>
                  <a:lnTo>
                    <a:pt x="13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1334950" y="1866875"/>
              <a:ext cx="57825" cy="34725"/>
            </a:xfrm>
            <a:custGeom>
              <a:avLst/>
              <a:gdLst/>
              <a:ahLst/>
              <a:cxnLst/>
              <a:rect l="l" t="t" r="r" b="b"/>
              <a:pathLst>
                <a:path w="2313" h="1389" extrusionOk="0">
                  <a:moveTo>
                    <a:pt x="0" y="1"/>
                  </a:moveTo>
                  <a:lnTo>
                    <a:pt x="0"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1392750" y="1901575"/>
              <a:ext cx="34700" cy="34675"/>
            </a:xfrm>
            <a:custGeom>
              <a:avLst/>
              <a:gdLst/>
              <a:ahLst/>
              <a:cxnLst/>
              <a:rect l="l" t="t" r="r" b="b"/>
              <a:pathLst>
                <a:path w="1388" h="1387" extrusionOk="0">
                  <a:moveTo>
                    <a:pt x="1" y="1"/>
                  </a:moveTo>
                  <a:lnTo>
                    <a:pt x="1"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1427425" y="1936225"/>
              <a:ext cx="34725" cy="57850"/>
            </a:xfrm>
            <a:custGeom>
              <a:avLst/>
              <a:gdLst/>
              <a:ahLst/>
              <a:cxnLst/>
              <a:rect l="l" t="t" r="r" b="b"/>
              <a:pathLst>
                <a:path w="1389" h="2314"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1427425" y="2202150"/>
              <a:ext cx="34725" cy="57850"/>
            </a:xfrm>
            <a:custGeom>
              <a:avLst/>
              <a:gdLst/>
              <a:ahLst/>
              <a:cxnLst/>
              <a:rect l="l" t="t" r="r" b="b"/>
              <a:pathLst>
                <a:path w="1389" h="2314"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1392750" y="2259975"/>
              <a:ext cx="34700" cy="34675"/>
            </a:xfrm>
            <a:custGeom>
              <a:avLst/>
              <a:gdLst/>
              <a:ahLst/>
              <a:cxnLst/>
              <a:rect l="l" t="t" r="r" b="b"/>
              <a:pathLst>
                <a:path w="1388" h="1387" extrusionOk="0">
                  <a:moveTo>
                    <a:pt x="1" y="0"/>
                  </a:moveTo>
                  <a:lnTo>
                    <a:pt x="1" y="1387"/>
                  </a:lnTo>
                  <a:lnTo>
                    <a:pt x="1387" y="1387"/>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1334950" y="2294625"/>
              <a:ext cx="57825" cy="34725"/>
            </a:xfrm>
            <a:custGeom>
              <a:avLst/>
              <a:gdLst/>
              <a:ahLst/>
              <a:cxnLst/>
              <a:rect l="l" t="t" r="r" b="b"/>
              <a:pathLst>
                <a:path w="2313" h="1389" extrusionOk="0">
                  <a:moveTo>
                    <a:pt x="0" y="1"/>
                  </a:moveTo>
                  <a:lnTo>
                    <a:pt x="0"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1462125" y="1994050"/>
              <a:ext cx="34675" cy="208125"/>
            </a:xfrm>
            <a:custGeom>
              <a:avLst/>
              <a:gdLst/>
              <a:ahLst/>
              <a:cxnLst/>
              <a:rect l="l" t="t" r="r" b="b"/>
              <a:pathLst>
                <a:path w="1387" h="8325" extrusionOk="0">
                  <a:moveTo>
                    <a:pt x="0" y="0"/>
                  </a:moveTo>
                  <a:lnTo>
                    <a:pt x="0" y="8325"/>
                  </a:lnTo>
                  <a:lnTo>
                    <a:pt x="1386" y="8325"/>
                  </a:lnTo>
                  <a:lnTo>
                    <a:pt x="13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1103725" y="2155900"/>
              <a:ext cx="34675" cy="69400"/>
            </a:xfrm>
            <a:custGeom>
              <a:avLst/>
              <a:gdLst/>
              <a:ahLst/>
              <a:cxnLst/>
              <a:rect l="l" t="t" r="r" b="b"/>
              <a:pathLst>
                <a:path w="1387" h="2776" extrusionOk="0">
                  <a:moveTo>
                    <a:pt x="0" y="1"/>
                  </a:moveTo>
                  <a:lnTo>
                    <a:pt x="0" y="2775"/>
                  </a:lnTo>
                  <a:lnTo>
                    <a:pt x="1387" y="2775"/>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1323350" y="2155900"/>
              <a:ext cx="34725" cy="69400"/>
            </a:xfrm>
            <a:custGeom>
              <a:avLst/>
              <a:gdLst/>
              <a:ahLst/>
              <a:cxnLst/>
              <a:rect l="l" t="t" r="r" b="b"/>
              <a:pathLst>
                <a:path w="1389" h="2776" extrusionOk="0">
                  <a:moveTo>
                    <a:pt x="1" y="1"/>
                  </a:moveTo>
                  <a:lnTo>
                    <a:pt x="1" y="2775"/>
                  </a:lnTo>
                  <a:lnTo>
                    <a:pt x="1389" y="2775"/>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1138375" y="2225275"/>
              <a:ext cx="185000" cy="34725"/>
            </a:xfrm>
            <a:custGeom>
              <a:avLst/>
              <a:gdLst/>
              <a:ahLst/>
              <a:cxnLst/>
              <a:rect l="l" t="t" r="r" b="b"/>
              <a:pathLst>
                <a:path w="7400" h="1389" extrusionOk="0">
                  <a:moveTo>
                    <a:pt x="1" y="0"/>
                  </a:moveTo>
                  <a:lnTo>
                    <a:pt x="1" y="1388"/>
                  </a:lnTo>
                  <a:lnTo>
                    <a:pt x="7400" y="1388"/>
                  </a:lnTo>
                  <a:lnTo>
                    <a:pt x="74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1"/>
            <p:cNvSpPr/>
            <p:nvPr/>
          </p:nvSpPr>
          <p:spPr>
            <a:xfrm>
              <a:off x="1092175" y="1970925"/>
              <a:ext cx="69375" cy="138750"/>
            </a:xfrm>
            <a:custGeom>
              <a:avLst/>
              <a:gdLst/>
              <a:ahLst/>
              <a:cxnLst/>
              <a:rect l="l" t="t" r="r" b="b"/>
              <a:pathLst>
                <a:path w="2775" h="5550" extrusionOk="0">
                  <a:moveTo>
                    <a:pt x="0" y="1"/>
                  </a:moveTo>
                  <a:lnTo>
                    <a:pt x="0" y="5550"/>
                  </a:lnTo>
                  <a:lnTo>
                    <a:pt x="2775" y="5550"/>
                  </a:lnTo>
                  <a:lnTo>
                    <a:pt x="2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1"/>
            <p:cNvSpPr/>
            <p:nvPr/>
          </p:nvSpPr>
          <p:spPr>
            <a:xfrm>
              <a:off x="1300250" y="1970925"/>
              <a:ext cx="69375" cy="138750"/>
            </a:xfrm>
            <a:custGeom>
              <a:avLst/>
              <a:gdLst/>
              <a:ahLst/>
              <a:cxnLst/>
              <a:rect l="l" t="t" r="r" b="b"/>
              <a:pathLst>
                <a:path w="2775" h="5550" extrusionOk="0">
                  <a:moveTo>
                    <a:pt x="0" y="1"/>
                  </a:moveTo>
                  <a:lnTo>
                    <a:pt x="0" y="5550"/>
                  </a:lnTo>
                  <a:lnTo>
                    <a:pt x="2775" y="5550"/>
                  </a:lnTo>
                  <a:lnTo>
                    <a:pt x="2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51"/>
          <p:cNvGrpSpPr/>
          <p:nvPr/>
        </p:nvGrpSpPr>
        <p:grpSpPr>
          <a:xfrm>
            <a:off x="6726825" y="2473375"/>
            <a:ext cx="531850" cy="450900"/>
            <a:chOff x="5084050" y="3420300"/>
            <a:chExt cx="531850" cy="450900"/>
          </a:xfrm>
        </p:grpSpPr>
        <p:sp>
          <p:nvSpPr>
            <p:cNvPr id="6792" name="Google Shape;6792;p51"/>
            <p:cNvSpPr/>
            <p:nvPr/>
          </p:nvSpPr>
          <p:spPr>
            <a:xfrm>
              <a:off x="5084050" y="3420300"/>
              <a:ext cx="531850" cy="450900"/>
            </a:xfrm>
            <a:custGeom>
              <a:avLst/>
              <a:gdLst/>
              <a:ahLst/>
              <a:cxnLst/>
              <a:rect l="l" t="t" r="r" b="b"/>
              <a:pathLst>
                <a:path w="21274" h="18036" extrusionOk="0">
                  <a:moveTo>
                    <a:pt x="2775" y="1"/>
                  </a:moveTo>
                  <a:lnTo>
                    <a:pt x="2775" y="1389"/>
                  </a:lnTo>
                  <a:lnTo>
                    <a:pt x="1389" y="1389"/>
                  </a:lnTo>
                  <a:lnTo>
                    <a:pt x="1389" y="2775"/>
                  </a:lnTo>
                  <a:lnTo>
                    <a:pt x="1" y="2775"/>
                  </a:lnTo>
                  <a:lnTo>
                    <a:pt x="1" y="11100"/>
                  </a:lnTo>
                  <a:lnTo>
                    <a:pt x="1389" y="11100"/>
                  </a:lnTo>
                  <a:lnTo>
                    <a:pt x="1389" y="12486"/>
                  </a:lnTo>
                  <a:lnTo>
                    <a:pt x="2775" y="12486"/>
                  </a:lnTo>
                  <a:lnTo>
                    <a:pt x="2775" y="13874"/>
                  </a:lnTo>
                  <a:lnTo>
                    <a:pt x="4163" y="13874"/>
                  </a:lnTo>
                  <a:lnTo>
                    <a:pt x="4163" y="15261"/>
                  </a:lnTo>
                  <a:lnTo>
                    <a:pt x="6938" y="15261"/>
                  </a:lnTo>
                  <a:lnTo>
                    <a:pt x="6938" y="16649"/>
                  </a:lnTo>
                  <a:lnTo>
                    <a:pt x="9712" y="16649"/>
                  </a:lnTo>
                  <a:lnTo>
                    <a:pt x="9712" y="18035"/>
                  </a:lnTo>
                  <a:lnTo>
                    <a:pt x="11562" y="18035"/>
                  </a:lnTo>
                  <a:lnTo>
                    <a:pt x="11562" y="16649"/>
                  </a:lnTo>
                  <a:lnTo>
                    <a:pt x="14337" y="16649"/>
                  </a:lnTo>
                  <a:lnTo>
                    <a:pt x="14337" y="15261"/>
                  </a:lnTo>
                  <a:lnTo>
                    <a:pt x="17111" y="15261"/>
                  </a:lnTo>
                  <a:lnTo>
                    <a:pt x="17111" y="13874"/>
                  </a:lnTo>
                  <a:lnTo>
                    <a:pt x="18498" y="13874"/>
                  </a:lnTo>
                  <a:lnTo>
                    <a:pt x="18498" y="12486"/>
                  </a:lnTo>
                  <a:lnTo>
                    <a:pt x="19886" y="12486"/>
                  </a:lnTo>
                  <a:lnTo>
                    <a:pt x="19886" y="11100"/>
                  </a:lnTo>
                  <a:lnTo>
                    <a:pt x="21273" y="11100"/>
                  </a:lnTo>
                  <a:lnTo>
                    <a:pt x="21273" y="2777"/>
                  </a:lnTo>
                  <a:lnTo>
                    <a:pt x="19886" y="2775"/>
                  </a:lnTo>
                  <a:lnTo>
                    <a:pt x="19886" y="1389"/>
                  </a:lnTo>
                  <a:lnTo>
                    <a:pt x="18498" y="1389"/>
                  </a:lnTo>
                  <a:lnTo>
                    <a:pt x="18498" y="1"/>
                  </a:lnTo>
                  <a:lnTo>
                    <a:pt x="12949" y="1"/>
                  </a:lnTo>
                  <a:lnTo>
                    <a:pt x="12949" y="1389"/>
                  </a:lnTo>
                  <a:lnTo>
                    <a:pt x="11562" y="1389"/>
                  </a:lnTo>
                  <a:lnTo>
                    <a:pt x="11562" y="2775"/>
                  </a:lnTo>
                  <a:lnTo>
                    <a:pt x="9712" y="2775"/>
                  </a:lnTo>
                  <a:lnTo>
                    <a:pt x="9712" y="1389"/>
                  </a:lnTo>
                  <a:lnTo>
                    <a:pt x="8324" y="1389"/>
                  </a:lnTo>
                  <a:lnTo>
                    <a:pt x="8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5326850" y="3420300"/>
              <a:ext cx="115625" cy="104100"/>
            </a:xfrm>
            <a:custGeom>
              <a:avLst/>
              <a:gdLst/>
              <a:ahLst/>
              <a:cxnLst/>
              <a:rect l="l" t="t" r="r" b="b"/>
              <a:pathLst>
                <a:path w="4625" h="4164" extrusionOk="0">
                  <a:moveTo>
                    <a:pt x="3237" y="1"/>
                  </a:moveTo>
                  <a:lnTo>
                    <a:pt x="3237" y="1389"/>
                  </a:lnTo>
                  <a:lnTo>
                    <a:pt x="1850" y="1389"/>
                  </a:lnTo>
                  <a:lnTo>
                    <a:pt x="1850" y="2775"/>
                  </a:lnTo>
                  <a:lnTo>
                    <a:pt x="0" y="2775"/>
                  </a:lnTo>
                  <a:lnTo>
                    <a:pt x="0" y="4163"/>
                  </a:lnTo>
                  <a:lnTo>
                    <a:pt x="3237" y="4163"/>
                  </a:lnTo>
                  <a:lnTo>
                    <a:pt x="3237" y="2775"/>
                  </a:lnTo>
                  <a:lnTo>
                    <a:pt x="4625" y="2775"/>
                  </a:lnTo>
                  <a:lnTo>
                    <a:pt x="46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5084050" y="3420300"/>
              <a:ext cx="104100" cy="104100"/>
            </a:xfrm>
            <a:custGeom>
              <a:avLst/>
              <a:gdLst/>
              <a:ahLst/>
              <a:cxnLst/>
              <a:rect l="l" t="t" r="r" b="b"/>
              <a:pathLst>
                <a:path w="4164" h="4164" extrusionOk="0">
                  <a:moveTo>
                    <a:pt x="2775" y="1"/>
                  </a:moveTo>
                  <a:lnTo>
                    <a:pt x="2775" y="1389"/>
                  </a:lnTo>
                  <a:lnTo>
                    <a:pt x="1389" y="1389"/>
                  </a:lnTo>
                  <a:lnTo>
                    <a:pt x="1389" y="2775"/>
                  </a:lnTo>
                  <a:lnTo>
                    <a:pt x="1" y="2775"/>
                  </a:lnTo>
                  <a:lnTo>
                    <a:pt x="1" y="4163"/>
                  </a:lnTo>
                  <a:lnTo>
                    <a:pt x="2775" y="4163"/>
                  </a:lnTo>
                  <a:lnTo>
                    <a:pt x="2775" y="2775"/>
                  </a:lnTo>
                  <a:lnTo>
                    <a:pt x="4163" y="2775"/>
                  </a:lnTo>
                  <a:lnTo>
                    <a:pt x="41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5118750" y="3455000"/>
              <a:ext cx="34700" cy="34700"/>
            </a:xfrm>
            <a:custGeom>
              <a:avLst/>
              <a:gdLst/>
              <a:ahLst/>
              <a:cxnLst/>
              <a:rect l="l" t="t" r="r" b="b"/>
              <a:pathLst>
                <a:path w="1388" h="1388" extrusionOk="0">
                  <a:moveTo>
                    <a:pt x="1" y="1"/>
                  </a:moveTo>
                  <a:lnTo>
                    <a:pt x="1"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5546475" y="3455000"/>
              <a:ext cx="34725" cy="34700"/>
            </a:xfrm>
            <a:custGeom>
              <a:avLst/>
              <a:gdLst/>
              <a:ahLst/>
              <a:cxnLst/>
              <a:rect l="l" t="t" r="r" b="b"/>
              <a:pathLst>
                <a:path w="1389" h="1388" extrusionOk="0">
                  <a:moveTo>
                    <a:pt x="1" y="1"/>
                  </a:moveTo>
                  <a:lnTo>
                    <a:pt x="1" y="1387"/>
                  </a:lnTo>
                  <a:lnTo>
                    <a:pt x="1389" y="1387"/>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5373100" y="3455000"/>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5118750" y="3697750"/>
              <a:ext cx="34700" cy="34725"/>
            </a:xfrm>
            <a:custGeom>
              <a:avLst/>
              <a:gdLst/>
              <a:ahLst/>
              <a:cxnLst/>
              <a:rect l="l" t="t" r="r" b="b"/>
              <a:pathLst>
                <a:path w="1388" h="1389" extrusionOk="0">
                  <a:moveTo>
                    <a:pt x="1" y="0"/>
                  </a:moveTo>
                  <a:lnTo>
                    <a:pt x="1" y="1388"/>
                  </a:lnTo>
                  <a:lnTo>
                    <a:pt x="1387" y="1388"/>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1"/>
            <p:cNvSpPr/>
            <p:nvPr/>
          </p:nvSpPr>
          <p:spPr>
            <a:xfrm>
              <a:off x="5546475" y="3697750"/>
              <a:ext cx="34725" cy="34725"/>
            </a:xfrm>
            <a:custGeom>
              <a:avLst/>
              <a:gdLst/>
              <a:ahLst/>
              <a:cxnLst/>
              <a:rect l="l" t="t" r="r" b="b"/>
              <a:pathLst>
                <a:path w="1389" h="1389" extrusionOk="0">
                  <a:moveTo>
                    <a:pt x="1" y="0"/>
                  </a:moveTo>
                  <a:lnTo>
                    <a:pt x="1" y="1388"/>
                  </a:lnTo>
                  <a:lnTo>
                    <a:pt x="1389" y="1388"/>
                  </a:lnTo>
                  <a:lnTo>
                    <a:pt x="13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1"/>
            <p:cNvSpPr/>
            <p:nvPr/>
          </p:nvSpPr>
          <p:spPr>
            <a:xfrm>
              <a:off x="5257475" y="3801800"/>
              <a:ext cx="69400" cy="34725"/>
            </a:xfrm>
            <a:custGeom>
              <a:avLst/>
              <a:gdLst/>
              <a:ahLst/>
              <a:cxnLst/>
              <a:rect l="l" t="t" r="r" b="b"/>
              <a:pathLst>
                <a:path w="2776" h="1389" extrusionOk="0">
                  <a:moveTo>
                    <a:pt x="1" y="1"/>
                  </a:moveTo>
                  <a:lnTo>
                    <a:pt x="1" y="1389"/>
                  </a:lnTo>
                  <a:lnTo>
                    <a:pt x="2775" y="1389"/>
                  </a:lnTo>
                  <a:lnTo>
                    <a:pt x="2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5373100" y="3801800"/>
              <a:ext cx="69375" cy="34725"/>
            </a:xfrm>
            <a:custGeom>
              <a:avLst/>
              <a:gdLst/>
              <a:ahLst/>
              <a:cxnLst/>
              <a:rect l="l" t="t" r="r" b="b"/>
              <a:pathLst>
                <a:path w="2775" h="1389" extrusionOk="0">
                  <a:moveTo>
                    <a:pt x="0" y="1"/>
                  </a:moveTo>
                  <a:lnTo>
                    <a:pt x="0" y="1389"/>
                  </a:lnTo>
                  <a:lnTo>
                    <a:pt x="2775" y="1389"/>
                  </a:lnTo>
                  <a:lnTo>
                    <a:pt x="2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5292150" y="3455000"/>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5326850" y="3489675"/>
              <a:ext cx="46275" cy="34725"/>
            </a:xfrm>
            <a:custGeom>
              <a:avLst/>
              <a:gdLst/>
              <a:ahLst/>
              <a:cxnLst/>
              <a:rect l="l" t="t" r="r" b="b"/>
              <a:pathLst>
                <a:path w="1851" h="1389" extrusionOk="0">
                  <a:moveTo>
                    <a:pt x="0" y="0"/>
                  </a:moveTo>
                  <a:lnTo>
                    <a:pt x="0" y="1388"/>
                  </a:lnTo>
                  <a:lnTo>
                    <a:pt x="1850" y="1388"/>
                  </a:lnTo>
                  <a:lnTo>
                    <a:pt x="18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1"/>
            <p:cNvSpPr/>
            <p:nvPr/>
          </p:nvSpPr>
          <p:spPr>
            <a:xfrm>
              <a:off x="5442450" y="3767150"/>
              <a:ext cx="69400" cy="34675"/>
            </a:xfrm>
            <a:custGeom>
              <a:avLst/>
              <a:gdLst/>
              <a:ahLst/>
              <a:cxnLst/>
              <a:rect l="l" t="t" r="r" b="b"/>
              <a:pathLst>
                <a:path w="2776" h="1387" extrusionOk="0">
                  <a:moveTo>
                    <a:pt x="1" y="0"/>
                  </a:moveTo>
                  <a:lnTo>
                    <a:pt x="1" y="1387"/>
                  </a:lnTo>
                  <a:lnTo>
                    <a:pt x="2775" y="1387"/>
                  </a:lnTo>
                  <a:lnTo>
                    <a:pt x="27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1"/>
            <p:cNvSpPr/>
            <p:nvPr/>
          </p:nvSpPr>
          <p:spPr>
            <a:xfrm>
              <a:off x="5188125" y="3767150"/>
              <a:ext cx="69375" cy="34675"/>
            </a:xfrm>
            <a:custGeom>
              <a:avLst/>
              <a:gdLst/>
              <a:ahLst/>
              <a:cxnLst/>
              <a:rect l="l" t="t" r="r" b="b"/>
              <a:pathLst>
                <a:path w="2775" h="1387" extrusionOk="0">
                  <a:moveTo>
                    <a:pt x="0" y="0"/>
                  </a:moveTo>
                  <a:lnTo>
                    <a:pt x="0" y="1387"/>
                  </a:lnTo>
                  <a:lnTo>
                    <a:pt x="2775" y="1387"/>
                  </a:lnTo>
                  <a:lnTo>
                    <a:pt x="27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5153425" y="3732450"/>
              <a:ext cx="34725" cy="34675"/>
            </a:xfrm>
            <a:custGeom>
              <a:avLst/>
              <a:gdLst/>
              <a:ahLst/>
              <a:cxnLst/>
              <a:rect l="l" t="t" r="r" b="b"/>
              <a:pathLst>
                <a:path w="1389" h="1387" extrusionOk="0">
                  <a:moveTo>
                    <a:pt x="0" y="0"/>
                  </a:moveTo>
                  <a:lnTo>
                    <a:pt x="0" y="1387"/>
                  </a:lnTo>
                  <a:lnTo>
                    <a:pt x="1388" y="1387"/>
                  </a:lnTo>
                  <a:lnTo>
                    <a:pt x="13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5511825" y="3732450"/>
              <a:ext cx="34675" cy="34675"/>
            </a:xfrm>
            <a:custGeom>
              <a:avLst/>
              <a:gdLst/>
              <a:ahLst/>
              <a:cxnLst/>
              <a:rect l="l" t="t" r="r" b="b"/>
              <a:pathLst>
                <a:path w="1387" h="1387" extrusionOk="0">
                  <a:moveTo>
                    <a:pt x="0" y="0"/>
                  </a:moveTo>
                  <a:lnTo>
                    <a:pt x="0" y="1387"/>
                  </a:lnTo>
                  <a:lnTo>
                    <a:pt x="1387" y="1387"/>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5326850" y="3836500"/>
              <a:ext cx="46275" cy="34700"/>
            </a:xfrm>
            <a:custGeom>
              <a:avLst/>
              <a:gdLst/>
              <a:ahLst/>
              <a:cxnLst/>
              <a:rect l="l" t="t" r="r" b="b"/>
              <a:pathLst>
                <a:path w="1851" h="1388" extrusionOk="0">
                  <a:moveTo>
                    <a:pt x="0" y="1"/>
                  </a:moveTo>
                  <a:lnTo>
                    <a:pt x="0" y="1387"/>
                  </a:lnTo>
                  <a:lnTo>
                    <a:pt x="1850" y="1387"/>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5153425" y="3420300"/>
              <a:ext cx="138750" cy="34725"/>
            </a:xfrm>
            <a:custGeom>
              <a:avLst/>
              <a:gdLst/>
              <a:ahLst/>
              <a:cxnLst/>
              <a:rect l="l" t="t" r="r" b="b"/>
              <a:pathLst>
                <a:path w="5550" h="1389" extrusionOk="0">
                  <a:moveTo>
                    <a:pt x="0" y="1"/>
                  </a:moveTo>
                  <a:lnTo>
                    <a:pt x="0" y="1389"/>
                  </a:lnTo>
                  <a:lnTo>
                    <a:pt x="5549" y="1389"/>
                  </a:lnTo>
                  <a:lnTo>
                    <a:pt x="5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5407750" y="3420300"/>
              <a:ext cx="138750" cy="34725"/>
            </a:xfrm>
            <a:custGeom>
              <a:avLst/>
              <a:gdLst/>
              <a:ahLst/>
              <a:cxnLst/>
              <a:rect l="l" t="t" r="r" b="b"/>
              <a:pathLst>
                <a:path w="5550" h="1389" extrusionOk="0">
                  <a:moveTo>
                    <a:pt x="1" y="1"/>
                  </a:moveTo>
                  <a:lnTo>
                    <a:pt x="1" y="1389"/>
                  </a:lnTo>
                  <a:lnTo>
                    <a:pt x="5550" y="1389"/>
                  </a:lnTo>
                  <a:lnTo>
                    <a:pt x="55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5084050" y="3489675"/>
              <a:ext cx="34725" cy="208125"/>
            </a:xfrm>
            <a:custGeom>
              <a:avLst/>
              <a:gdLst/>
              <a:ahLst/>
              <a:cxnLst/>
              <a:rect l="l" t="t" r="r" b="b"/>
              <a:pathLst>
                <a:path w="1389" h="8325" extrusionOk="0">
                  <a:moveTo>
                    <a:pt x="1" y="0"/>
                  </a:moveTo>
                  <a:lnTo>
                    <a:pt x="1" y="8325"/>
                  </a:lnTo>
                  <a:lnTo>
                    <a:pt x="1389" y="8325"/>
                  </a:lnTo>
                  <a:lnTo>
                    <a:pt x="13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5581175" y="3489675"/>
              <a:ext cx="34675" cy="208125"/>
            </a:xfrm>
            <a:custGeom>
              <a:avLst/>
              <a:gdLst/>
              <a:ahLst/>
              <a:cxnLst/>
              <a:rect l="l" t="t" r="r" b="b"/>
              <a:pathLst>
                <a:path w="1387" h="8325" extrusionOk="0">
                  <a:moveTo>
                    <a:pt x="1" y="0"/>
                  </a:moveTo>
                  <a:lnTo>
                    <a:pt x="1" y="8325"/>
                  </a:lnTo>
                  <a:lnTo>
                    <a:pt x="1387" y="8325"/>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813" name="Google Shape;6813;p51"/>
          <p:cNvCxnSpPr>
            <a:endCxn id="6753" idx="1"/>
          </p:cNvCxnSpPr>
          <p:nvPr/>
        </p:nvCxnSpPr>
        <p:spPr>
          <a:xfrm>
            <a:off x="5319176" y="1947675"/>
            <a:ext cx="1314600" cy="1247400"/>
          </a:xfrm>
          <a:prstGeom prst="bentConnector3">
            <a:avLst>
              <a:gd name="adj1" fmla="val -540"/>
            </a:avLst>
          </a:prstGeom>
          <a:noFill/>
          <a:ln w="19050" cap="flat" cmpd="sng">
            <a:solidFill>
              <a:schemeClr val="accent1"/>
            </a:solidFill>
            <a:prstDash val="solid"/>
            <a:round/>
            <a:headEnd type="oval" w="med" len="med"/>
            <a:tailEnd type="none" w="med" len="med"/>
          </a:ln>
        </p:spPr>
      </p:cxnSp>
      <p:sp>
        <p:nvSpPr>
          <p:cNvPr id="6814" name="Google Shape;6814;p51"/>
          <p:cNvSpPr txBox="1">
            <a:spLocks noGrp="1"/>
          </p:cNvSpPr>
          <p:nvPr>
            <p:ph type="title" idx="4294967295"/>
          </p:nvPr>
        </p:nvSpPr>
        <p:spPr>
          <a:xfrm>
            <a:off x="1833026" y="3651325"/>
            <a:ext cx="1637400" cy="39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300"/>
              <a:t>JOHN JAMES</a:t>
            </a:r>
            <a:endParaRPr sz="1300"/>
          </a:p>
        </p:txBody>
      </p:sp>
      <p:sp>
        <p:nvSpPr>
          <p:cNvPr id="6815" name="Google Shape;6815;p51"/>
          <p:cNvSpPr txBox="1">
            <a:spLocks noGrp="1"/>
          </p:cNvSpPr>
          <p:nvPr>
            <p:ph type="subTitle" idx="4294967295"/>
          </p:nvPr>
        </p:nvSpPr>
        <p:spPr>
          <a:xfrm>
            <a:off x="1833025" y="3911102"/>
            <a:ext cx="1637400" cy="73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lt1"/>
                </a:solidFill>
              </a:rPr>
              <a:t>“Despite being red, Mars is actually a cold place”</a:t>
            </a:r>
            <a:endParaRPr sz="1400">
              <a:solidFill>
                <a:schemeClr val="lt1"/>
              </a:solidFill>
            </a:endParaRPr>
          </a:p>
        </p:txBody>
      </p:sp>
      <p:cxnSp>
        <p:nvCxnSpPr>
          <p:cNvPr id="6816" name="Google Shape;6816;p51"/>
          <p:cNvCxnSpPr>
            <a:stCxn id="6814" idx="3"/>
          </p:cNvCxnSpPr>
          <p:nvPr/>
        </p:nvCxnSpPr>
        <p:spPr>
          <a:xfrm>
            <a:off x="3470426" y="3847225"/>
            <a:ext cx="1328700" cy="0"/>
          </a:xfrm>
          <a:prstGeom prst="straightConnector1">
            <a:avLst/>
          </a:prstGeom>
          <a:noFill/>
          <a:ln w="19050" cap="flat" cmpd="sng">
            <a:solidFill>
              <a:schemeClr val="accent1"/>
            </a:solidFill>
            <a:prstDash val="solid"/>
            <a:round/>
            <a:headEnd type="none" w="med" len="med"/>
            <a:tailEnd type="oval" w="med" len="med"/>
          </a:ln>
        </p:spPr>
      </p:cxnSp>
      <p:sp>
        <p:nvSpPr>
          <p:cNvPr id="6817" name="Google Shape;6817;p51"/>
          <p:cNvSpPr txBox="1">
            <a:spLocks noGrp="1"/>
          </p:cNvSpPr>
          <p:nvPr>
            <p:ph type="title" idx="4294967295"/>
          </p:nvPr>
        </p:nvSpPr>
        <p:spPr>
          <a:xfrm>
            <a:off x="702451" y="1855863"/>
            <a:ext cx="1637400" cy="39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300"/>
              <a:t>MAX SMITH</a:t>
            </a:r>
            <a:endParaRPr sz="1300"/>
          </a:p>
        </p:txBody>
      </p:sp>
      <p:sp>
        <p:nvSpPr>
          <p:cNvPr id="6818" name="Google Shape;6818;p51"/>
          <p:cNvSpPr txBox="1">
            <a:spLocks noGrp="1"/>
          </p:cNvSpPr>
          <p:nvPr>
            <p:ph type="subTitle" idx="4294967295"/>
          </p:nvPr>
        </p:nvSpPr>
        <p:spPr>
          <a:xfrm>
            <a:off x="702450" y="2115639"/>
            <a:ext cx="1637400" cy="73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lt1"/>
                </a:solidFill>
              </a:rPr>
              <a:t>“Mercury is the smallest planet in the Solar System”</a:t>
            </a:r>
            <a:endParaRPr sz="1400">
              <a:solidFill>
                <a:schemeClr val="lt1"/>
              </a:solidFill>
            </a:endParaRPr>
          </a:p>
        </p:txBody>
      </p:sp>
      <p:cxnSp>
        <p:nvCxnSpPr>
          <p:cNvPr id="6819" name="Google Shape;6819;p51"/>
          <p:cNvCxnSpPr>
            <a:stCxn id="6817" idx="3"/>
          </p:cNvCxnSpPr>
          <p:nvPr/>
        </p:nvCxnSpPr>
        <p:spPr>
          <a:xfrm>
            <a:off x="2339851" y="2051763"/>
            <a:ext cx="673200" cy="0"/>
          </a:xfrm>
          <a:prstGeom prst="straightConnector1">
            <a:avLst/>
          </a:prstGeom>
          <a:noFill/>
          <a:ln w="19050" cap="flat" cmpd="sng">
            <a:solidFill>
              <a:schemeClr val="accent1"/>
            </a:solidFill>
            <a:prstDash val="solid"/>
            <a:round/>
            <a:headEnd type="none" w="med" len="med"/>
            <a:tailEnd type="oval" w="med" len="med"/>
          </a:ln>
        </p:spPr>
      </p:cxnSp>
      <p:grpSp>
        <p:nvGrpSpPr>
          <p:cNvPr id="6820" name="Google Shape;6820;p51"/>
          <p:cNvGrpSpPr/>
          <p:nvPr/>
        </p:nvGrpSpPr>
        <p:grpSpPr>
          <a:xfrm rot="-5400000">
            <a:off x="2137596" y="535371"/>
            <a:ext cx="242781" cy="161857"/>
            <a:chOff x="2500050" y="3730175"/>
            <a:chExt cx="2619000" cy="1746025"/>
          </a:xfrm>
        </p:grpSpPr>
        <p:sp>
          <p:nvSpPr>
            <p:cNvPr id="6821" name="Google Shape;6821;p51"/>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51"/>
          <p:cNvGrpSpPr/>
          <p:nvPr/>
        </p:nvGrpSpPr>
        <p:grpSpPr>
          <a:xfrm rot="5400000">
            <a:off x="6763621" y="535371"/>
            <a:ext cx="242781" cy="161857"/>
            <a:chOff x="2500050" y="3730175"/>
            <a:chExt cx="2619000" cy="1746025"/>
          </a:xfrm>
        </p:grpSpPr>
        <p:sp>
          <p:nvSpPr>
            <p:cNvPr id="6826" name="Google Shape;6826;p51"/>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854"/>
        <p:cNvGrpSpPr/>
        <p:nvPr/>
      </p:nvGrpSpPr>
      <p:grpSpPr>
        <a:xfrm>
          <a:off x="0" y="0"/>
          <a:ext cx="0" cy="0"/>
          <a:chOff x="0" y="0"/>
          <a:chExt cx="0" cy="0"/>
        </a:xfrm>
      </p:grpSpPr>
      <p:sp>
        <p:nvSpPr>
          <p:cNvPr id="6855" name="Google Shape;6855;p55"/>
          <p:cNvSpPr txBox="1">
            <a:spLocks noGrp="1"/>
          </p:cNvSpPr>
          <p:nvPr>
            <p:ph type="title" idx="2"/>
          </p:nvPr>
        </p:nvSpPr>
        <p:spPr>
          <a:xfrm>
            <a:off x="311700" y="1106125"/>
            <a:ext cx="8520600" cy="7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6856" name="Google Shape;6856;p55"/>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WELCOME!</a:t>
            </a:r>
            <a:endParaRPr/>
          </a:p>
        </p:txBody>
      </p:sp>
      <p:sp>
        <p:nvSpPr>
          <p:cNvPr id="6857" name="Google Shape;6857;p55"/>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You can enter a subtitle here if you need it</a:t>
            </a:r>
            <a:endParaRPr/>
          </a:p>
        </p:txBody>
      </p:sp>
      <p:grpSp>
        <p:nvGrpSpPr>
          <p:cNvPr id="6858" name="Google Shape;6858;p55"/>
          <p:cNvGrpSpPr/>
          <p:nvPr/>
        </p:nvGrpSpPr>
        <p:grpSpPr>
          <a:xfrm>
            <a:off x="8029241" y="154008"/>
            <a:ext cx="264001" cy="226285"/>
            <a:chOff x="753950" y="238125"/>
            <a:chExt cx="6111125" cy="5238075"/>
          </a:xfrm>
        </p:grpSpPr>
        <p:sp>
          <p:nvSpPr>
            <p:cNvPr id="6859" name="Google Shape;6859;p55"/>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5"/>
          <p:cNvGrpSpPr/>
          <p:nvPr/>
        </p:nvGrpSpPr>
        <p:grpSpPr>
          <a:xfrm>
            <a:off x="8365321" y="154008"/>
            <a:ext cx="264001" cy="226285"/>
            <a:chOff x="753950" y="238125"/>
            <a:chExt cx="6111125" cy="5238075"/>
          </a:xfrm>
        </p:grpSpPr>
        <p:sp>
          <p:nvSpPr>
            <p:cNvPr id="6887" name="Google Shape;6887;p55"/>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55"/>
          <p:cNvGrpSpPr/>
          <p:nvPr/>
        </p:nvGrpSpPr>
        <p:grpSpPr>
          <a:xfrm>
            <a:off x="8701401" y="154008"/>
            <a:ext cx="264001" cy="226285"/>
            <a:chOff x="753950" y="238125"/>
            <a:chExt cx="6111125" cy="5238075"/>
          </a:xfrm>
        </p:grpSpPr>
        <p:sp>
          <p:nvSpPr>
            <p:cNvPr id="6915" name="Google Shape;6915;p55"/>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5"/>
          <p:cNvGrpSpPr/>
          <p:nvPr/>
        </p:nvGrpSpPr>
        <p:grpSpPr>
          <a:xfrm>
            <a:off x="8051338" y="2622667"/>
            <a:ext cx="263998" cy="263956"/>
            <a:chOff x="1031000" y="3038742"/>
            <a:chExt cx="263998" cy="263956"/>
          </a:xfrm>
        </p:grpSpPr>
        <p:sp>
          <p:nvSpPr>
            <p:cNvPr id="6943" name="Google Shape;6943;p55"/>
            <p:cNvSpPr/>
            <p:nvPr/>
          </p:nvSpPr>
          <p:spPr>
            <a:xfrm>
              <a:off x="1031000" y="3170721"/>
              <a:ext cx="148521" cy="131977"/>
            </a:xfrm>
            <a:custGeom>
              <a:avLst/>
              <a:gdLst/>
              <a:ahLst/>
              <a:cxnLst/>
              <a:rect l="l" t="t" r="r" b="b"/>
              <a:pathLst>
                <a:path w="3573" h="3175" extrusionOk="0">
                  <a:moveTo>
                    <a:pt x="1" y="1"/>
                  </a:moveTo>
                  <a:lnTo>
                    <a:pt x="1" y="3175"/>
                  </a:lnTo>
                  <a:lnTo>
                    <a:pt x="3573" y="3175"/>
                  </a:lnTo>
                  <a:lnTo>
                    <a:pt x="357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1031000" y="3038742"/>
              <a:ext cx="148521" cy="132018"/>
            </a:xfrm>
            <a:custGeom>
              <a:avLst/>
              <a:gdLst/>
              <a:ahLst/>
              <a:cxnLst/>
              <a:rect l="l" t="t" r="r" b="b"/>
              <a:pathLst>
                <a:path w="3573" h="3176" extrusionOk="0">
                  <a:moveTo>
                    <a:pt x="1" y="0"/>
                  </a:moveTo>
                  <a:lnTo>
                    <a:pt x="1" y="3176"/>
                  </a:lnTo>
                  <a:lnTo>
                    <a:pt x="3573" y="3176"/>
                  </a:lnTo>
                  <a:lnTo>
                    <a:pt x="357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1179482" y="3170721"/>
              <a:ext cx="115516" cy="131977"/>
            </a:xfrm>
            <a:custGeom>
              <a:avLst/>
              <a:gdLst/>
              <a:ahLst/>
              <a:cxnLst/>
              <a:rect l="l" t="t" r="r" b="b"/>
              <a:pathLst>
                <a:path w="2779" h="3175" extrusionOk="0">
                  <a:moveTo>
                    <a:pt x="1" y="1"/>
                  </a:moveTo>
                  <a:lnTo>
                    <a:pt x="1" y="3175"/>
                  </a:lnTo>
                  <a:lnTo>
                    <a:pt x="2779" y="3175"/>
                  </a:lnTo>
                  <a:lnTo>
                    <a:pt x="277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1179482" y="3038742"/>
              <a:ext cx="115516" cy="132018"/>
            </a:xfrm>
            <a:custGeom>
              <a:avLst/>
              <a:gdLst/>
              <a:ahLst/>
              <a:cxnLst/>
              <a:rect l="l" t="t" r="r" b="b"/>
              <a:pathLst>
                <a:path w="2779" h="3176" extrusionOk="0">
                  <a:moveTo>
                    <a:pt x="1" y="0"/>
                  </a:moveTo>
                  <a:lnTo>
                    <a:pt x="1" y="3176"/>
                  </a:lnTo>
                  <a:lnTo>
                    <a:pt x="2779" y="3176"/>
                  </a:lnTo>
                  <a:lnTo>
                    <a:pt x="27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55"/>
          <p:cNvGrpSpPr/>
          <p:nvPr/>
        </p:nvGrpSpPr>
        <p:grpSpPr>
          <a:xfrm>
            <a:off x="8051338" y="2195842"/>
            <a:ext cx="263998" cy="263956"/>
            <a:chOff x="1031000" y="3038742"/>
            <a:chExt cx="263998" cy="263956"/>
          </a:xfrm>
        </p:grpSpPr>
        <p:sp>
          <p:nvSpPr>
            <p:cNvPr id="6948" name="Google Shape;6948;p55"/>
            <p:cNvSpPr/>
            <p:nvPr/>
          </p:nvSpPr>
          <p:spPr>
            <a:xfrm>
              <a:off x="1031000" y="3170721"/>
              <a:ext cx="148521" cy="131977"/>
            </a:xfrm>
            <a:custGeom>
              <a:avLst/>
              <a:gdLst/>
              <a:ahLst/>
              <a:cxnLst/>
              <a:rect l="l" t="t" r="r" b="b"/>
              <a:pathLst>
                <a:path w="3573" h="3175" extrusionOk="0">
                  <a:moveTo>
                    <a:pt x="1" y="1"/>
                  </a:moveTo>
                  <a:lnTo>
                    <a:pt x="1" y="3175"/>
                  </a:lnTo>
                  <a:lnTo>
                    <a:pt x="3573" y="3175"/>
                  </a:lnTo>
                  <a:lnTo>
                    <a:pt x="357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1031000" y="3038742"/>
              <a:ext cx="148521" cy="132018"/>
            </a:xfrm>
            <a:custGeom>
              <a:avLst/>
              <a:gdLst/>
              <a:ahLst/>
              <a:cxnLst/>
              <a:rect l="l" t="t" r="r" b="b"/>
              <a:pathLst>
                <a:path w="3573" h="3176" extrusionOk="0">
                  <a:moveTo>
                    <a:pt x="1" y="0"/>
                  </a:moveTo>
                  <a:lnTo>
                    <a:pt x="1" y="3176"/>
                  </a:lnTo>
                  <a:lnTo>
                    <a:pt x="3573" y="3176"/>
                  </a:lnTo>
                  <a:lnTo>
                    <a:pt x="357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1179482" y="3170721"/>
              <a:ext cx="115516" cy="131977"/>
            </a:xfrm>
            <a:custGeom>
              <a:avLst/>
              <a:gdLst/>
              <a:ahLst/>
              <a:cxnLst/>
              <a:rect l="l" t="t" r="r" b="b"/>
              <a:pathLst>
                <a:path w="2779" h="3175" extrusionOk="0">
                  <a:moveTo>
                    <a:pt x="1" y="1"/>
                  </a:moveTo>
                  <a:lnTo>
                    <a:pt x="1" y="3175"/>
                  </a:lnTo>
                  <a:lnTo>
                    <a:pt x="2779" y="3175"/>
                  </a:lnTo>
                  <a:lnTo>
                    <a:pt x="277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1179482" y="3038742"/>
              <a:ext cx="115516" cy="132018"/>
            </a:xfrm>
            <a:custGeom>
              <a:avLst/>
              <a:gdLst/>
              <a:ahLst/>
              <a:cxnLst/>
              <a:rect l="l" t="t" r="r" b="b"/>
              <a:pathLst>
                <a:path w="2779" h="3176" extrusionOk="0">
                  <a:moveTo>
                    <a:pt x="1" y="0"/>
                  </a:moveTo>
                  <a:lnTo>
                    <a:pt x="1" y="3176"/>
                  </a:lnTo>
                  <a:lnTo>
                    <a:pt x="2779" y="3176"/>
                  </a:lnTo>
                  <a:lnTo>
                    <a:pt x="27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55"/>
          <p:cNvGrpSpPr/>
          <p:nvPr/>
        </p:nvGrpSpPr>
        <p:grpSpPr>
          <a:xfrm>
            <a:off x="8051338" y="1769017"/>
            <a:ext cx="263998" cy="263956"/>
            <a:chOff x="1031000" y="3038742"/>
            <a:chExt cx="263998" cy="263956"/>
          </a:xfrm>
        </p:grpSpPr>
        <p:sp>
          <p:nvSpPr>
            <p:cNvPr id="6953" name="Google Shape;6953;p55"/>
            <p:cNvSpPr/>
            <p:nvPr/>
          </p:nvSpPr>
          <p:spPr>
            <a:xfrm>
              <a:off x="1031000" y="3170721"/>
              <a:ext cx="148521" cy="131977"/>
            </a:xfrm>
            <a:custGeom>
              <a:avLst/>
              <a:gdLst/>
              <a:ahLst/>
              <a:cxnLst/>
              <a:rect l="l" t="t" r="r" b="b"/>
              <a:pathLst>
                <a:path w="3573" h="3175" extrusionOk="0">
                  <a:moveTo>
                    <a:pt x="1" y="1"/>
                  </a:moveTo>
                  <a:lnTo>
                    <a:pt x="1" y="3175"/>
                  </a:lnTo>
                  <a:lnTo>
                    <a:pt x="3573" y="3175"/>
                  </a:lnTo>
                  <a:lnTo>
                    <a:pt x="357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1031000" y="3038742"/>
              <a:ext cx="148521" cy="132018"/>
            </a:xfrm>
            <a:custGeom>
              <a:avLst/>
              <a:gdLst/>
              <a:ahLst/>
              <a:cxnLst/>
              <a:rect l="l" t="t" r="r" b="b"/>
              <a:pathLst>
                <a:path w="3573" h="3176" extrusionOk="0">
                  <a:moveTo>
                    <a:pt x="1" y="0"/>
                  </a:moveTo>
                  <a:lnTo>
                    <a:pt x="1" y="3176"/>
                  </a:lnTo>
                  <a:lnTo>
                    <a:pt x="3573" y="3176"/>
                  </a:lnTo>
                  <a:lnTo>
                    <a:pt x="357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1179482" y="3170721"/>
              <a:ext cx="115516" cy="131977"/>
            </a:xfrm>
            <a:custGeom>
              <a:avLst/>
              <a:gdLst/>
              <a:ahLst/>
              <a:cxnLst/>
              <a:rect l="l" t="t" r="r" b="b"/>
              <a:pathLst>
                <a:path w="2779" h="3175" extrusionOk="0">
                  <a:moveTo>
                    <a:pt x="1" y="1"/>
                  </a:moveTo>
                  <a:lnTo>
                    <a:pt x="1" y="3175"/>
                  </a:lnTo>
                  <a:lnTo>
                    <a:pt x="2779" y="3175"/>
                  </a:lnTo>
                  <a:lnTo>
                    <a:pt x="277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1179482" y="3038742"/>
              <a:ext cx="115516" cy="132018"/>
            </a:xfrm>
            <a:custGeom>
              <a:avLst/>
              <a:gdLst/>
              <a:ahLst/>
              <a:cxnLst/>
              <a:rect l="l" t="t" r="r" b="b"/>
              <a:pathLst>
                <a:path w="2779" h="3176" extrusionOk="0">
                  <a:moveTo>
                    <a:pt x="1" y="0"/>
                  </a:moveTo>
                  <a:lnTo>
                    <a:pt x="1" y="3176"/>
                  </a:lnTo>
                  <a:lnTo>
                    <a:pt x="2779" y="3176"/>
                  </a:lnTo>
                  <a:lnTo>
                    <a:pt x="27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957" name="Google Shape;6957;p55">
            <a:hlinkClick r:id="rId3" action="ppaction://hlinksldjump"/>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6958" name="Google Shape;6958;p55">
            <a:hlinkClick r:id="" action="ppaction://noaction"/>
          </p:cNvPr>
          <p:cNvPicPr preferRelativeResize="0"/>
          <p:nvPr/>
        </p:nvPicPr>
        <p:blipFill>
          <a:blip r:embed="rId5">
            <a:alphaModFix/>
          </a:blip>
          <a:stretch>
            <a:fillRect/>
          </a:stretch>
        </p:blipFill>
        <p:spPr>
          <a:xfrm>
            <a:off x="8383025" y="539500"/>
            <a:ext cx="228600" cy="228600"/>
          </a:xfrm>
          <a:prstGeom prst="rect">
            <a:avLst/>
          </a:prstGeom>
          <a:noFill/>
          <a:ln>
            <a:noFill/>
          </a:ln>
        </p:spPr>
      </p:pic>
      <p:pic>
        <p:nvPicPr>
          <p:cNvPr id="6959" name="Google Shape;6959;p55">
            <a:hlinkClick r:id="rId6" action="ppaction://hlinksldjump"/>
          </p:cNvPr>
          <p:cNvPicPr preferRelativeResize="0"/>
          <p:nvPr/>
        </p:nvPicPr>
        <p:blipFill>
          <a:blip r:embed="rId4">
            <a:alphaModFix/>
          </a:blip>
          <a:stretch>
            <a:fillRect/>
          </a:stretch>
        </p:blipFill>
        <p:spPr>
          <a:xfrm flipH="1">
            <a:off x="8029239" y="567377"/>
            <a:ext cx="283464" cy="17284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6855"/>
                                        </p:tgtEl>
                                        <p:attrNameLst>
                                          <p:attrName>style.visibility</p:attrName>
                                        </p:attrNameLst>
                                      </p:cBhvr>
                                      <p:to>
                                        <p:strVal val="visible"/>
                                      </p:to>
                                    </p:set>
                                    <p:anim calcmode="lin" valueType="num">
                                      <p:cBhvr additive="base">
                                        <p:cTn id="7" dur="1000"/>
                                        <p:tgtEl>
                                          <p:spTgt spid="6855"/>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6856"/>
                                        </p:tgtEl>
                                        <p:attrNameLst>
                                          <p:attrName>style.visibility</p:attrName>
                                        </p:attrNameLst>
                                      </p:cBhvr>
                                      <p:to>
                                        <p:strVal val="visible"/>
                                      </p:to>
                                    </p:set>
                                    <p:anim calcmode="lin" valueType="num">
                                      <p:cBhvr additive="base">
                                        <p:cTn id="10" dur="1000"/>
                                        <p:tgtEl>
                                          <p:spTgt spid="6856"/>
                                        </p:tgtEl>
                                        <p:attrNameLst>
                                          <p:attrName>ppt_y</p:attrName>
                                        </p:attrNameLst>
                                      </p:cBhvr>
                                      <p:tavLst>
                                        <p:tav tm="0">
                                          <p:val>
                                            <p:strVal val="#ppt_y-1"/>
                                          </p:val>
                                        </p:tav>
                                        <p:tav tm="100000">
                                          <p:val>
                                            <p:strVal val="#ppt_y"/>
                                          </p:val>
                                        </p:tav>
                                      </p:tavLst>
                                    </p:anim>
                                  </p:childTnLst>
                                </p:cTn>
                              </p:par>
                              <p:par>
                                <p:cTn id="11" presetID="2" presetClass="entr" presetSubtype="1" fill="hold" nodeType="withEffect">
                                  <p:stCondLst>
                                    <p:cond delay="0"/>
                                  </p:stCondLst>
                                  <p:childTnLst>
                                    <p:set>
                                      <p:cBhvr>
                                        <p:cTn id="12" dur="1" fill="hold">
                                          <p:stCondLst>
                                            <p:cond delay="0"/>
                                          </p:stCondLst>
                                        </p:cTn>
                                        <p:tgtEl>
                                          <p:spTgt spid="6857"/>
                                        </p:tgtEl>
                                        <p:attrNameLst>
                                          <p:attrName>style.visibility</p:attrName>
                                        </p:attrNameLst>
                                      </p:cBhvr>
                                      <p:to>
                                        <p:strVal val="visible"/>
                                      </p:to>
                                    </p:set>
                                    <p:anim calcmode="lin" valueType="num">
                                      <p:cBhvr additive="base">
                                        <p:cTn id="13" dur="1000"/>
                                        <p:tgtEl>
                                          <p:spTgt spid="68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63"/>
        <p:cNvGrpSpPr/>
        <p:nvPr/>
      </p:nvGrpSpPr>
      <p:grpSpPr>
        <a:xfrm>
          <a:off x="0" y="0"/>
          <a:ext cx="0" cy="0"/>
          <a:chOff x="0" y="0"/>
          <a:chExt cx="0" cy="0"/>
        </a:xfrm>
      </p:grpSpPr>
      <p:sp>
        <p:nvSpPr>
          <p:cNvPr id="6964" name="Google Shape;6964;p56"/>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NEW PARTICIPANTS</a:t>
            </a:r>
            <a:endParaRPr/>
          </a:p>
        </p:txBody>
      </p:sp>
      <p:graphicFrame>
        <p:nvGraphicFramePr>
          <p:cNvPr id="6965" name="Google Shape;6965;p56"/>
          <p:cNvGraphicFramePr/>
          <p:nvPr/>
        </p:nvGraphicFramePr>
        <p:xfrm>
          <a:off x="952500" y="1522890"/>
          <a:ext cx="7239000" cy="2664775"/>
        </p:xfrm>
        <a:graphic>
          <a:graphicData uri="http://schemas.openxmlformats.org/drawingml/2006/table">
            <a:tbl>
              <a:tblPr>
                <a:noFill/>
                <a:tableStyleId>{4B1E95E7-126D-4EB3-80D2-943B497BFE57}</a:tableStyleId>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gridCol w="1447800">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gridCol w="1447800">
                  <a:extLst>
                    <a:ext uri="{9D8B030D-6E8A-4147-A177-3AD203B41FA5}">
                      <a16:colId xmlns:a16="http://schemas.microsoft.com/office/drawing/2014/main" val="20004"/>
                    </a:ext>
                  </a:extLst>
                </a:gridCol>
              </a:tblGrid>
              <a:tr h="516475">
                <a:tc>
                  <a:txBody>
                    <a:bodyPr/>
                    <a:lstStyle/>
                    <a:p>
                      <a:pPr marL="0" lvl="0" indent="0" algn="ctr" rtl="0">
                        <a:spcBef>
                          <a:spcPts val="0"/>
                        </a:spcBef>
                        <a:spcAft>
                          <a:spcPts val="0"/>
                        </a:spcAft>
                        <a:buNone/>
                      </a:pPr>
                      <a:r>
                        <a:rPr lang="en" sz="1100" b="1">
                          <a:solidFill>
                            <a:schemeClr val="accent6"/>
                          </a:solidFill>
                          <a:latin typeface="Orbitron"/>
                          <a:ea typeface="Orbitron"/>
                          <a:cs typeface="Orbitron"/>
                          <a:sym typeface="Orbitron"/>
                        </a:rPr>
                        <a:t>FIRST NAME</a:t>
                      </a:r>
                      <a:endParaRPr sz="1100" b="1">
                        <a:solidFill>
                          <a:schemeClr val="accent6"/>
                        </a:solidFill>
                        <a:latin typeface="Orbitron"/>
                        <a:ea typeface="Orbitron"/>
                        <a:cs typeface="Orbitron"/>
                        <a:sym typeface="Orbitron"/>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100" b="1">
                          <a:solidFill>
                            <a:schemeClr val="accent6"/>
                          </a:solidFill>
                          <a:latin typeface="Orbitron"/>
                          <a:ea typeface="Orbitron"/>
                          <a:cs typeface="Orbitron"/>
                          <a:sym typeface="Orbitron"/>
                        </a:rPr>
                        <a:t>LAST NAME</a:t>
                      </a:r>
                      <a:endParaRPr sz="1100" b="1">
                        <a:solidFill>
                          <a:schemeClr val="accent6"/>
                        </a:solidFill>
                        <a:latin typeface="Orbitron"/>
                        <a:ea typeface="Orbitron"/>
                        <a:cs typeface="Orbitron"/>
                        <a:sym typeface="Orbitron"/>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100" b="1">
                          <a:solidFill>
                            <a:schemeClr val="accent6"/>
                          </a:solidFill>
                          <a:latin typeface="Orbitron"/>
                          <a:ea typeface="Orbitron"/>
                          <a:cs typeface="Orbitron"/>
                          <a:sym typeface="Orbitron"/>
                        </a:rPr>
                        <a:t>AGE</a:t>
                      </a:r>
                      <a:endParaRPr sz="1100" b="1">
                        <a:solidFill>
                          <a:schemeClr val="accent6"/>
                        </a:solidFill>
                        <a:latin typeface="Orbitron"/>
                        <a:ea typeface="Orbitron"/>
                        <a:cs typeface="Orbitron"/>
                        <a:sym typeface="Orbitron"/>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100" b="1">
                          <a:solidFill>
                            <a:schemeClr val="accent6"/>
                          </a:solidFill>
                          <a:latin typeface="Orbitron"/>
                          <a:ea typeface="Orbitron"/>
                          <a:cs typeface="Orbitron"/>
                          <a:sym typeface="Orbitron"/>
                        </a:rPr>
                        <a:t>LOCATION</a:t>
                      </a:r>
                      <a:endParaRPr sz="1100" b="1">
                        <a:solidFill>
                          <a:schemeClr val="accent6"/>
                        </a:solidFill>
                        <a:latin typeface="Orbitron"/>
                        <a:ea typeface="Orbitron"/>
                        <a:cs typeface="Orbitron"/>
                        <a:sym typeface="Orbitron"/>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100" b="1">
                          <a:solidFill>
                            <a:schemeClr val="accent6"/>
                          </a:solidFill>
                          <a:latin typeface="Orbitron"/>
                          <a:ea typeface="Orbitron"/>
                          <a:cs typeface="Orbitron"/>
                          <a:sym typeface="Orbitron"/>
                        </a:rPr>
                        <a:t>SCORE</a:t>
                      </a:r>
                      <a:endParaRPr sz="1100" b="1">
                        <a:solidFill>
                          <a:schemeClr val="accent6"/>
                        </a:solidFill>
                        <a:latin typeface="Orbitron"/>
                        <a:ea typeface="Orbitron"/>
                        <a:cs typeface="Orbitron"/>
                        <a:sym typeface="Orbitron"/>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537075">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Jenna</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lt1"/>
                          </a:solidFill>
                          <a:latin typeface="Advent Pro Medium"/>
                          <a:ea typeface="Advent Pro Medium"/>
                          <a:cs typeface="Advent Pro Medium"/>
                          <a:sym typeface="Advent Pro Medium"/>
                        </a:rPr>
                        <a:t> Doe</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17</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Chicago</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89/100</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537075">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John </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Smith</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19</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Phoenix</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79/100</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537075">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Helena </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lt1"/>
                          </a:solidFill>
                          <a:latin typeface="Advent Pro Medium"/>
                          <a:ea typeface="Advent Pro Medium"/>
                          <a:cs typeface="Advent Pro Medium"/>
                          <a:sym typeface="Advent Pro Medium"/>
                        </a:rPr>
                        <a:t>Patterson</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15</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Florida</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78/100</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537075">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James</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lt1"/>
                          </a:solidFill>
                          <a:latin typeface="Advent Pro Medium"/>
                          <a:ea typeface="Advent Pro Medium"/>
                          <a:cs typeface="Advent Pro Medium"/>
                          <a:sym typeface="Advent Pro Medium"/>
                        </a:rPr>
                        <a:t> Donald</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18</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Los Angeles</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dvent Pro Medium"/>
                          <a:ea typeface="Advent Pro Medium"/>
                          <a:cs typeface="Advent Pro Medium"/>
                          <a:sym typeface="Advent Pro Medium"/>
                        </a:rPr>
                        <a:t>65/100</a:t>
                      </a:r>
                      <a:endParaRPr>
                        <a:solidFill>
                          <a:schemeClr val="lt1"/>
                        </a:solidFill>
                        <a:latin typeface="Advent Pro Medium"/>
                        <a:ea typeface="Advent Pro Medium"/>
                        <a:cs typeface="Advent Pro Medium"/>
                        <a:sym typeface="Advent Pro Medium"/>
                      </a:endParaRPr>
                    </a:p>
                  </a:txBody>
                  <a:tcPr marL="91425" marR="91425" marT="91425" marB="91425" anchor="ctr">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6966" name="Google Shape;6966;p56"/>
          <p:cNvSpPr/>
          <p:nvPr/>
        </p:nvSpPr>
        <p:spPr>
          <a:xfrm rot="-5400000">
            <a:off x="4557603" y="3280422"/>
            <a:ext cx="28800" cy="2944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rot="-5400000">
            <a:off x="2393850" y="4711272"/>
            <a:ext cx="95400" cy="82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rot="5400000">
            <a:off x="6654750" y="4711272"/>
            <a:ext cx="95400" cy="82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9" name="Google Shape;6969;p56"/>
          <p:cNvGrpSpPr/>
          <p:nvPr/>
        </p:nvGrpSpPr>
        <p:grpSpPr>
          <a:xfrm rot="-5400000">
            <a:off x="2137596" y="535371"/>
            <a:ext cx="242781" cy="161857"/>
            <a:chOff x="2500050" y="3730175"/>
            <a:chExt cx="2619000" cy="1746025"/>
          </a:xfrm>
        </p:grpSpPr>
        <p:sp>
          <p:nvSpPr>
            <p:cNvPr id="6970" name="Google Shape;6970;p56"/>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6"/>
          <p:cNvGrpSpPr/>
          <p:nvPr/>
        </p:nvGrpSpPr>
        <p:grpSpPr>
          <a:xfrm rot="5400000">
            <a:off x="6763621" y="535371"/>
            <a:ext cx="242781" cy="161857"/>
            <a:chOff x="2500050" y="3730175"/>
            <a:chExt cx="2619000" cy="1746025"/>
          </a:xfrm>
        </p:grpSpPr>
        <p:sp>
          <p:nvSpPr>
            <p:cNvPr id="6975" name="Google Shape;6975;p56"/>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99"/>
        <p:cNvGrpSpPr/>
        <p:nvPr/>
      </p:nvGrpSpPr>
      <p:grpSpPr>
        <a:xfrm>
          <a:off x="0" y="0"/>
          <a:ext cx="0" cy="0"/>
          <a:chOff x="0" y="0"/>
          <a:chExt cx="0" cy="0"/>
        </a:xfrm>
      </p:grpSpPr>
      <p:sp>
        <p:nvSpPr>
          <p:cNvPr id="7000" name="Google Shape;7000;p60"/>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WELCOME!</a:t>
            </a:r>
            <a:endParaRPr/>
          </a:p>
        </p:txBody>
      </p:sp>
      <p:sp>
        <p:nvSpPr>
          <p:cNvPr id="7001" name="Google Shape;7001;p60"/>
          <p:cNvSpPr txBox="1">
            <a:spLocks noGrp="1"/>
          </p:cNvSpPr>
          <p:nvPr>
            <p:ph type="subTitle" idx="1"/>
          </p:nvPr>
        </p:nvSpPr>
        <p:spPr>
          <a:xfrm>
            <a:off x="4090675" y="633550"/>
            <a:ext cx="3101700" cy="12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SARAH DOE</a:t>
            </a:r>
            <a:endParaRPr/>
          </a:p>
        </p:txBody>
      </p:sp>
      <p:grpSp>
        <p:nvGrpSpPr>
          <p:cNvPr id="7002" name="Google Shape;7002;p60"/>
          <p:cNvGrpSpPr/>
          <p:nvPr/>
        </p:nvGrpSpPr>
        <p:grpSpPr>
          <a:xfrm rot="-5400000">
            <a:off x="2137596" y="535371"/>
            <a:ext cx="242781" cy="161857"/>
            <a:chOff x="2500050" y="3730175"/>
            <a:chExt cx="2619000" cy="1746025"/>
          </a:xfrm>
        </p:grpSpPr>
        <p:sp>
          <p:nvSpPr>
            <p:cNvPr id="7003" name="Google Shape;7003;p6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60"/>
          <p:cNvGrpSpPr/>
          <p:nvPr/>
        </p:nvGrpSpPr>
        <p:grpSpPr>
          <a:xfrm rot="5400000">
            <a:off x="6763621" y="535371"/>
            <a:ext cx="242781" cy="161857"/>
            <a:chOff x="2500050" y="3730175"/>
            <a:chExt cx="2619000" cy="1746025"/>
          </a:xfrm>
        </p:grpSpPr>
        <p:sp>
          <p:nvSpPr>
            <p:cNvPr id="7008" name="Google Shape;7008;p6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2" name="Google Shape;7012;p60"/>
          <p:cNvSpPr txBox="1">
            <a:spLocks noGrp="1"/>
          </p:cNvSpPr>
          <p:nvPr>
            <p:ph type="body" idx="2"/>
          </p:nvPr>
        </p:nvSpPr>
        <p:spPr>
          <a:xfrm>
            <a:off x="4090675" y="1964600"/>
            <a:ext cx="4291200" cy="25503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Clr>
                <a:schemeClr val="lt2"/>
              </a:buClr>
              <a:buSzPts val="1800"/>
              <a:buChar char="●"/>
            </a:pPr>
            <a:r>
              <a:rPr lang="en">
                <a:solidFill>
                  <a:schemeClr val="lt2"/>
                </a:solidFill>
              </a:rPr>
              <a:t>You can write here things about this person to introduce her</a:t>
            </a:r>
            <a:endParaRPr>
              <a:solidFill>
                <a:schemeClr val="lt2"/>
              </a:solidFill>
            </a:endParaRPr>
          </a:p>
          <a:p>
            <a:pPr marL="457200" lvl="0" indent="-342900" algn="l" rtl="0">
              <a:spcBef>
                <a:spcPts val="1000"/>
              </a:spcBef>
              <a:spcAft>
                <a:spcPts val="0"/>
              </a:spcAft>
              <a:buClr>
                <a:schemeClr val="lt2"/>
              </a:buClr>
              <a:buSzPts val="1800"/>
              <a:buChar char="●"/>
            </a:pPr>
            <a:r>
              <a:rPr lang="en">
                <a:solidFill>
                  <a:schemeClr val="lt2"/>
                </a:solidFill>
              </a:rPr>
              <a:t>You can write here things about this person to introduce her</a:t>
            </a:r>
            <a:endParaRPr>
              <a:solidFill>
                <a:schemeClr val="lt2"/>
              </a:solidFill>
            </a:endParaRPr>
          </a:p>
          <a:p>
            <a:pPr marL="457200" lvl="0" indent="-342900" algn="l" rtl="0">
              <a:spcBef>
                <a:spcPts val="1000"/>
              </a:spcBef>
              <a:spcAft>
                <a:spcPts val="0"/>
              </a:spcAft>
              <a:buClr>
                <a:schemeClr val="lt2"/>
              </a:buClr>
              <a:buSzPts val="1800"/>
              <a:buChar char="●"/>
            </a:pPr>
            <a:r>
              <a:rPr lang="en">
                <a:solidFill>
                  <a:schemeClr val="lt2"/>
                </a:solidFill>
              </a:rPr>
              <a:t>You can write here things about this person to introduce her</a:t>
            </a:r>
            <a:endParaRPr>
              <a:solidFill>
                <a:schemeClr val="lt2"/>
              </a:solidFill>
            </a:endParaRPr>
          </a:p>
          <a:p>
            <a:pPr marL="457200" lvl="0" indent="-342900" algn="l" rtl="0">
              <a:spcBef>
                <a:spcPts val="1000"/>
              </a:spcBef>
              <a:spcAft>
                <a:spcPts val="1000"/>
              </a:spcAft>
              <a:buClr>
                <a:schemeClr val="lt2"/>
              </a:buClr>
              <a:buSzPts val="1800"/>
              <a:buChar char="●"/>
            </a:pPr>
            <a:r>
              <a:rPr lang="en">
                <a:solidFill>
                  <a:schemeClr val="lt2"/>
                </a:solidFill>
              </a:rPr>
              <a:t>You can write here things about this person to introduce her</a:t>
            </a:r>
            <a:endParaRPr>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034"/>
        <p:cNvGrpSpPr/>
        <p:nvPr/>
      </p:nvGrpSpPr>
      <p:grpSpPr>
        <a:xfrm>
          <a:off x="0" y="0"/>
          <a:ext cx="0" cy="0"/>
          <a:chOff x="0" y="0"/>
          <a:chExt cx="0" cy="0"/>
        </a:xfrm>
      </p:grpSpPr>
      <p:sp>
        <p:nvSpPr>
          <p:cNvPr id="7035" name="Google Shape;7035;p64"/>
          <p:cNvSpPr txBox="1">
            <a:spLocks noGrp="1"/>
          </p:cNvSpPr>
          <p:nvPr>
            <p:ph type="title" idx="2"/>
          </p:nvPr>
        </p:nvSpPr>
        <p:spPr>
          <a:xfrm>
            <a:off x="311700" y="1106125"/>
            <a:ext cx="8520600" cy="7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7036" name="Google Shape;7036;p64"/>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EVENTS</a:t>
            </a:r>
            <a:endParaRPr/>
          </a:p>
        </p:txBody>
      </p:sp>
      <p:sp>
        <p:nvSpPr>
          <p:cNvPr id="7037" name="Google Shape;7037;p64"/>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You can enter a subtitle here if you need it</a:t>
            </a:r>
            <a:endParaRPr/>
          </a:p>
        </p:txBody>
      </p:sp>
      <p:grpSp>
        <p:nvGrpSpPr>
          <p:cNvPr id="7038" name="Google Shape;7038;p64"/>
          <p:cNvGrpSpPr/>
          <p:nvPr/>
        </p:nvGrpSpPr>
        <p:grpSpPr>
          <a:xfrm>
            <a:off x="8029241" y="154008"/>
            <a:ext cx="264001" cy="226285"/>
            <a:chOff x="753950" y="238125"/>
            <a:chExt cx="6111125" cy="5238075"/>
          </a:xfrm>
        </p:grpSpPr>
        <p:sp>
          <p:nvSpPr>
            <p:cNvPr id="7039" name="Google Shape;7039;p64"/>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4"/>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4"/>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4"/>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4"/>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4"/>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4"/>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4"/>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4"/>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4"/>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4"/>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4"/>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4"/>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4"/>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4"/>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4"/>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4"/>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4"/>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4"/>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4"/>
          <p:cNvGrpSpPr/>
          <p:nvPr/>
        </p:nvGrpSpPr>
        <p:grpSpPr>
          <a:xfrm>
            <a:off x="8365321" y="154008"/>
            <a:ext cx="264001" cy="226285"/>
            <a:chOff x="753950" y="238125"/>
            <a:chExt cx="6111125" cy="5238075"/>
          </a:xfrm>
        </p:grpSpPr>
        <p:sp>
          <p:nvSpPr>
            <p:cNvPr id="7067" name="Google Shape;7067;p64"/>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4"/>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4"/>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4"/>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4"/>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4"/>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4"/>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4"/>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4"/>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4"/>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4"/>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4"/>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4"/>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4"/>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4"/>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4"/>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4"/>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4"/>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64"/>
          <p:cNvGrpSpPr/>
          <p:nvPr/>
        </p:nvGrpSpPr>
        <p:grpSpPr>
          <a:xfrm>
            <a:off x="8701401" y="154008"/>
            <a:ext cx="264001" cy="226285"/>
            <a:chOff x="753950" y="238125"/>
            <a:chExt cx="6111125" cy="5238075"/>
          </a:xfrm>
        </p:grpSpPr>
        <p:sp>
          <p:nvSpPr>
            <p:cNvPr id="7095" name="Google Shape;7095;p64"/>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4"/>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4"/>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4"/>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4"/>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4"/>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4"/>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4"/>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4"/>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4"/>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4"/>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4"/>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4"/>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122" name="Google Shape;7122;p64">
            <a:hlinkClick r:id="" action="ppaction://noaction"/>
          </p:cNvPr>
          <p:cNvPicPr preferRelativeResize="0"/>
          <p:nvPr/>
        </p:nvPicPr>
        <p:blipFill>
          <a:blip r:embed="rId3">
            <a:alphaModFix/>
          </a:blip>
          <a:stretch>
            <a:fillRect/>
          </a:stretch>
        </p:blipFill>
        <p:spPr>
          <a:xfrm>
            <a:off x="8691664" y="567377"/>
            <a:ext cx="283464" cy="172844"/>
          </a:xfrm>
          <a:prstGeom prst="rect">
            <a:avLst/>
          </a:prstGeom>
          <a:noFill/>
          <a:ln>
            <a:noFill/>
          </a:ln>
        </p:spPr>
      </p:pic>
      <p:pic>
        <p:nvPicPr>
          <p:cNvPr id="7123" name="Google Shape;7123;p64">
            <a:hlinkClick r:id="" action="ppaction://noaction"/>
          </p:cNvPr>
          <p:cNvPicPr preferRelativeResize="0"/>
          <p:nvPr/>
        </p:nvPicPr>
        <p:blipFill>
          <a:blip r:embed="rId4">
            <a:alphaModFix/>
          </a:blip>
          <a:stretch>
            <a:fillRect/>
          </a:stretch>
        </p:blipFill>
        <p:spPr>
          <a:xfrm>
            <a:off x="8383025" y="539500"/>
            <a:ext cx="228600" cy="228600"/>
          </a:xfrm>
          <a:prstGeom prst="rect">
            <a:avLst/>
          </a:prstGeom>
          <a:noFill/>
          <a:ln>
            <a:noFill/>
          </a:ln>
        </p:spPr>
      </p:pic>
      <p:pic>
        <p:nvPicPr>
          <p:cNvPr id="7124" name="Google Shape;7124;p64">
            <a:hlinkClick r:id="rId5" action="ppaction://hlinksldjump"/>
          </p:cNvPr>
          <p:cNvPicPr preferRelativeResize="0"/>
          <p:nvPr/>
        </p:nvPicPr>
        <p:blipFill>
          <a:blip r:embed="rId3">
            <a:alphaModFix/>
          </a:blip>
          <a:stretch>
            <a:fillRect/>
          </a:stretch>
        </p:blipFill>
        <p:spPr>
          <a:xfrm flipH="1">
            <a:off x="8029239" y="567377"/>
            <a:ext cx="283464" cy="17284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7035"/>
                                        </p:tgtEl>
                                        <p:attrNameLst>
                                          <p:attrName>style.visibility</p:attrName>
                                        </p:attrNameLst>
                                      </p:cBhvr>
                                      <p:to>
                                        <p:strVal val="visible"/>
                                      </p:to>
                                    </p:set>
                                    <p:anim calcmode="lin" valueType="num">
                                      <p:cBhvr additive="base">
                                        <p:cTn id="7" dur="1000"/>
                                        <p:tgtEl>
                                          <p:spTgt spid="7035"/>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7036"/>
                                        </p:tgtEl>
                                        <p:attrNameLst>
                                          <p:attrName>style.visibility</p:attrName>
                                        </p:attrNameLst>
                                      </p:cBhvr>
                                      <p:to>
                                        <p:strVal val="visible"/>
                                      </p:to>
                                    </p:set>
                                    <p:anim calcmode="lin" valueType="num">
                                      <p:cBhvr additive="base">
                                        <p:cTn id="10" dur="1000"/>
                                        <p:tgtEl>
                                          <p:spTgt spid="7036"/>
                                        </p:tgtEl>
                                        <p:attrNameLst>
                                          <p:attrName>ppt_y</p:attrName>
                                        </p:attrNameLst>
                                      </p:cBhvr>
                                      <p:tavLst>
                                        <p:tav tm="0">
                                          <p:val>
                                            <p:strVal val="#ppt_y-1"/>
                                          </p:val>
                                        </p:tav>
                                        <p:tav tm="100000">
                                          <p:val>
                                            <p:strVal val="#ppt_y"/>
                                          </p:val>
                                        </p:tav>
                                      </p:tavLst>
                                    </p:anim>
                                  </p:childTnLst>
                                </p:cTn>
                              </p:par>
                              <p:par>
                                <p:cTn id="11" presetID="2" presetClass="entr" presetSubtype="1" fill="hold" nodeType="withEffect">
                                  <p:stCondLst>
                                    <p:cond delay="0"/>
                                  </p:stCondLst>
                                  <p:childTnLst>
                                    <p:set>
                                      <p:cBhvr>
                                        <p:cTn id="12" dur="1" fill="hold">
                                          <p:stCondLst>
                                            <p:cond delay="0"/>
                                          </p:stCondLst>
                                        </p:cTn>
                                        <p:tgtEl>
                                          <p:spTgt spid="7037"/>
                                        </p:tgtEl>
                                        <p:attrNameLst>
                                          <p:attrName>style.visibility</p:attrName>
                                        </p:attrNameLst>
                                      </p:cBhvr>
                                      <p:to>
                                        <p:strVal val="visible"/>
                                      </p:to>
                                    </p:set>
                                    <p:anim calcmode="lin" valueType="num">
                                      <p:cBhvr additive="base">
                                        <p:cTn id="13" dur="1000"/>
                                        <p:tgtEl>
                                          <p:spTgt spid="70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28"/>
        <p:cNvGrpSpPr/>
        <p:nvPr/>
      </p:nvGrpSpPr>
      <p:grpSpPr>
        <a:xfrm>
          <a:off x="0" y="0"/>
          <a:ext cx="0" cy="0"/>
          <a:chOff x="0" y="0"/>
          <a:chExt cx="0" cy="0"/>
        </a:xfrm>
      </p:grpSpPr>
      <p:sp>
        <p:nvSpPr>
          <p:cNvPr id="7129" name="Google Shape;7129;p65"/>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REVIEW OF PAST EVENTS</a:t>
            </a:r>
            <a:endParaRPr/>
          </a:p>
        </p:txBody>
      </p:sp>
      <p:sp>
        <p:nvSpPr>
          <p:cNvPr id="7130" name="Google Shape;7130;p65"/>
          <p:cNvSpPr txBox="1">
            <a:spLocks noGrp="1"/>
          </p:cNvSpPr>
          <p:nvPr>
            <p:ph type="title" idx="2"/>
          </p:nvPr>
        </p:nvSpPr>
        <p:spPr>
          <a:xfrm>
            <a:off x="817550" y="1691025"/>
            <a:ext cx="2324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JANUARY</a:t>
            </a:r>
            <a:endParaRPr/>
          </a:p>
        </p:txBody>
      </p:sp>
      <p:sp>
        <p:nvSpPr>
          <p:cNvPr id="7131" name="Google Shape;7131;p65"/>
          <p:cNvSpPr txBox="1">
            <a:spLocks noGrp="1"/>
          </p:cNvSpPr>
          <p:nvPr>
            <p:ph type="subTitle" idx="1"/>
          </p:nvPr>
        </p:nvSpPr>
        <p:spPr>
          <a:xfrm>
            <a:off x="817550" y="2074724"/>
            <a:ext cx="2324100" cy="87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a:p>
            <a:pPr marL="0" lvl="0" indent="0" algn="ctr" rtl="0">
              <a:spcBef>
                <a:spcPts val="0"/>
              </a:spcBef>
              <a:spcAft>
                <a:spcPts val="0"/>
              </a:spcAft>
              <a:buNone/>
            </a:pPr>
            <a:endParaRPr/>
          </a:p>
        </p:txBody>
      </p:sp>
      <p:sp>
        <p:nvSpPr>
          <p:cNvPr id="7132" name="Google Shape;7132;p65"/>
          <p:cNvSpPr txBox="1">
            <a:spLocks noGrp="1"/>
          </p:cNvSpPr>
          <p:nvPr>
            <p:ph type="title" idx="3"/>
          </p:nvPr>
        </p:nvSpPr>
        <p:spPr>
          <a:xfrm>
            <a:off x="3409950" y="1691025"/>
            <a:ext cx="2324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APRIL</a:t>
            </a:r>
            <a:endParaRPr/>
          </a:p>
        </p:txBody>
      </p:sp>
      <p:sp>
        <p:nvSpPr>
          <p:cNvPr id="7133" name="Google Shape;7133;p65"/>
          <p:cNvSpPr txBox="1">
            <a:spLocks noGrp="1"/>
          </p:cNvSpPr>
          <p:nvPr>
            <p:ph type="subTitle" idx="4"/>
          </p:nvPr>
        </p:nvSpPr>
        <p:spPr>
          <a:xfrm>
            <a:off x="3409950" y="2074724"/>
            <a:ext cx="2324100" cy="87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a:p>
            <a:pPr marL="0" lvl="0" indent="0" algn="ctr" rtl="0">
              <a:spcBef>
                <a:spcPts val="0"/>
              </a:spcBef>
              <a:spcAft>
                <a:spcPts val="0"/>
              </a:spcAft>
              <a:buNone/>
            </a:pPr>
            <a:endParaRPr/>
          </a:p>
        </p:txBody>
      </p:sp>
      <p:sp>
        <p:nvSpPr>
          <p:cNvPr id="7134" name="Google Shape;7134;p65"/>
          <p:cNvSpPr txBox="1">
            <a:spLocks noGrp="1"/>
          </p:cNvSpPr>
          <p:nvPr>
            <p:ph type="title" idx="5"/>
          </p:nvPr>
        </p:nvSpPr>
        <p:spPr>
          <a:xfrm>
            <a:off x="6002350" y="1691025"/>
            <a:ext cx="2324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MAY</a:t>
            </a:r>
            <a:endParaRPr/>
          </a:p>
        </p:txBody>
      </p:sp>
      <p:sp>
        <p:nvSpPr>
          <p:cNvPr id="7135" name="Google Shape;7135;p65"/>
          <p:cNvSpPr txBox="1">
            <a:spLocks noGrp="1"/>
          </p:cNvSpPr>
          <p:nvPr>
            <p:ph type="subTitle" idx="6"/>
          </p:nvPr>
        </p:nvSpPr>
        <p:spPr>
          <a:xfrm>
            <a:off x="6002350" y="2074724"/>
            <a:ext cx="2324100" cy="87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actually a cold place</a:t>
            </a:r>
            <a:endParaRPr/>
          </a:p>
          <a:p>
            <a:pPr marL="0" lvl="0" indent="0" algn="ctr" rtl="0">
              <a:spcBef>
                <a:spcPts val="0"/>
              </a:spcBef>
              <a:spcAft>
                <a:spcPts val="0"/>
              </a:spcAft>
              <a:buNone/>
            </a:pPr>
            <a:endParaRPr/>
          </a:p>
        </p:txBody>
      </p:sp>
      <p:sp>
        <p:nvSpPr>
          <p:cNvPr id="7136" name="Google Shape;7136;p65"/>
          <p:cNvSpPr txBox="1">
            <a:spLocks noGrp="1"/>
          </p:cNvSpPr>
          <p:nvPr>
            <p:ph type="title" idx="7"/>
          </p:nvPr>
        </p:nvSpPr>
        <p:spPr>
          <a:xfrm>
            <a:off x="817550" y="3370525"/>
            <a:ext cx="2324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SEPTEMBER</a:t>
            </a:r>
            <a:endParaRPr/>
          </a:p>
        </p:txBody>
      </p:sp>
      <p:sp>
        <p:nvSpPr>
          <p:cNvPr id="7137" name="Google Shape;7137;p65"/>
          <p:cNvSpPr txBox="1">
            <a:spLocks noGrp="1"/>
          </p:cNvSpPr>
          <p:nvPr>
            <p:ph type="subTitle" idx="8"/>
          </p:nvPr>
        </p:nvSpPr>
        <p:spPr>
          <a:xfrm>
            <a:off x="817550" y="3754224"/>
            <a:ext cx="2324100" cy="87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Pluto is now considered a dwarf planet</a:t>
            </a:r>
            <a:endParaRPr/>
          </a:p>
        </p:txBody>
      </p:sp>
      <p:sp>
        <p:nvSpPr>
          <p:cNvPr id="7138" name="Google Shape;7138;p65"/>
          <p:cNvSpPr txBox="1">
            <a:spLocks noGrp="1"/>
          </p:cNvSpPr>
          <p:nvPr>
            <p:ph type="title" idx="9"/>
          </p:nvPr>
        </p:nvSpPr>
        <p:spPr>
          <a:xfrm>
            <a:off x="3409950" y="3370525"/>
            <a:ext cx="2324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OCTOBER</a:t>
            </a:r>
            <a:endParaRPr/>
          </a:p>
        </p:txBody>
      </p:sp>
      <p:sp>
        <p:nvSpPr>
          <p:cNvPr id="7139" name="Google Shape;7139;p65"/>
          <p:cNvSpPr txBox="1">
            <a:spLocks noGrp="1"/>
          </p:cNvSpPr>
          <p:nvPr>
            <p:ph type="subTitle" idx="13"/>
          </p:nvPr>
        </p:nvSpPr>
        <p:spPr>
          <a:xfrm>
            <a:off x="3409950" y="3754224"/>
            <a:ext cx="2324100" cy="87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the ringed one and a gas giant</a:t>
            </a:r>
            <a:endParaRPr/>
          </a:p>
          <a:p>
            <a:pPr marL="0" lvl="0" indent="0" algn="ctr" rtl="0">
              <a:spcBef>
                <a:spcPts val="0"/>
              </a:spcBef>
              <a:spcAft>
                <a:spcPts val="0"/>
              </a:spcAft>
              <a:buNone/>
            </a:pPr>
            <a:endParaRPr/>
          </a:p>
        </p:txBody>
      </p:sp>
      <p:sp>
        <p:nvSpPr>
          <p:cNvPr id="7140" name="Google Shape;7140;p65"/>
          <p:cNvSpPr txBox="1">
            <a:spLocks noGrp="1"/>
          </p:cNvSpPr>
          <p:nvPr>
            <p:ph type="title" idx="14"/>
          </p:nvPr>
        </p:nvSpPr>
        <p:spPr>
          <a:xfrm>
            <a:off x="6002350" y="3370525"/>
            <a:ext cx="2324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DECEMBER</a:t>
            </a:r>
            <a:endParaRPr/>
          </a:p>
        </p:txBody>
      </p:sp>
      <p:sp>
        <p:nvSpPr>
          <p:cNvPr id="7141" name="Google Shape;7141;p65"/>
          <p:cNvSpPr txBox="1">
            <a:spLocks noGrp="1"/>
          </p:cNvSpPr>
          <p:nvPr>
            <p:ph type="subTitle" idx="15"/>
          </p:nvPr>
        </p:nvSpPr>
        <p:spPr>
          <a:xfrm>
            <a:off x="6002350" y="3754224"/>
            <a:ext cx="2324100" cy="87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grpSp>
        <p:nvGrpSpPr>
          <p:cNvPr id="7142" name="Google Shape;7142;p65"/>
          <p:cNvGrpSpPr/>
          <p:nvPr/>
        </p:nvGrpSpPr>
        <p:grpSpPr>
          <a:xfrm rot="-5400000">
            <a:off x="2137596" y="535371"/>
            <a:ext cx="242781" cy="161857"/>
            <a:chOff x="2500050" y="3730175"/>
            <a:chExt cx="2619000" cy="1746025"/>
          </a:xfrm>
        </p:grpSpPr>
        <p:sp>
          <p:nvSpPr>
            <p:cNvPr id="7143" name="Google Shape;7143;p65"/>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5"/>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5"/>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65"/>
          <p:cNvGrpSpPr/>
          <p:nvPr/>
        </p:nvGrpSpPr>
        <p:grpSpPr>
          <a:xfrm rot="5400000">
            <a:off x="6763621" y="535371"/>
            <a:ext cx="242781" cy="161857"/>
            <a:chOff x="2500050" y="3730175"/>
            <a:chExt cx="2619000" cy="1746025"/>
          </a:xfrm>
        </p:grpSpPr>
        <p:sp>
          <p:nvSpPr>
            <p:cNvPr id="7148" name="Google Shape;7148;p65"/>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5"/>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152" name="Google Shape;7152;p65"/>
          <p:cNvCxnSpPr/>
          <p:nvPr/>
        </p:nvCxnSpPr>
        <p:spPr>
          <a:xfrm>
            <a:off x="1039500" y="3001331"/>
            <a:ext cx="70650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82"/>
        <p:cNvGrpSpPr/>
        <p:nvPr/>
      </p:nvGrpSpPr>
      <p:grpSpPr>
        <a:xfrm>
          <a:off x="0" y="0"/>
          <a:ext cx="0" cy="0"/>
          <a:chOff x="0" y="0"/>
          <a:chExt cx="0" cy="0"/>
        </a:xfrm>
      </p:grpSpPr>
      <p:sp>
        <p:nvSpPr>
          <p:cNvPr id="5583" name="Google Shape;5583;p30"/>
          <p:cNvSpPr txBox="1">
            <a:spLocks noGrp="1"/>
          </p:cNvSpPr>
          <p:nvPr>
            <p:ph type="body" idx="1"/>
          </p:nvPr>
        </p:nvSpPr>
        <p:spPr>
          <a:xfrm>
            <a:off x="778900" y="1013975"/>
            <a:ext cx="7789200" cy="355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Advent Pro"/>
                <a:ea typeface="Advent Pro"/>
                <a:cs typeface="Advent Pro"/>
                <a:sym typeface="Advent Pro"/>
              </a:rPr>
              <a:t>Here’s what you’ll find in this </a:t>
            </a:r>
            <a:r>
              <a:rPr lang="en" b="1">
                <a:uFill>
                  <a:noFill/>
                </a:uFill>
                <a:latin typeface="Advent Pro"/>
                <a:ea typeface="Advent Pro"/>
                <a:cs typeface="Advent Pro"/>
                <a:sym typeface="Advent Pro"/>
                <a:hlinkClick r:id="rId3"/>
              </a:rPr>
              <a:t>Slidesgo</a:t>
            </a:r>
            <a:r>
              <a:rPr lang="en">
                <a:latin typeface="Advent Pro"/>
                <a:ea typeface="Advent Pro"/>
                <a:cs typeface="Advent Pro"/>
                <a:sym typeface="Advent Pro"/>
              </a:rPr>
              <a:t> template: </a:t>
            </a:r>
            <a:endParaRPr>
              <a:latin typeface="Advent Pro"/>
              <a:ea typeface="Advent Pro"/>
              <a:cs typeface="Advent Pro"/>
              <a:sym typeface="Advent Pro"/>
            </a:endParaRPr>
          </a:p>
          <a:p>
            <a:pPr marL="0" lvl="0" indent="0" algn="l" rtl="0">
              <a:spcBef>
                <a:spcPts val="0"/>
              </a:spcBef>
              <a:spcAft>
                <a:spcPts val="0"/>
              </a:spcAft>
              <a:buClr>
                <a:schemeClr val="dk1"/>
              </a:buClr>
              <a:buSzPts val="1100"/>
              <a:buFont typeface="Arial"/>
              <a:buNone/>
            </a:pPr>
            <a:endParaRPr>
              <a:latin typeface="Advent Pro"/>
              <a:ea typeface="Advent Pro"/>
              <a:cs typeface="Advent Pro"/>
              <a:sym typeface="Advent Pro"/>
            </a:endParaRPr>
          </a:p>
          <a:p>
            <a:pPr marL="457200" lvl="0" indent="-317500" algn="l" rtl="0">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A slide structure based on a newsletter, which you can easily adapt to your needs. For more info on how to edit the template, please visit </a:t>
            </a:r>
            <a:r>
              <a:rPr lang="en" b="1">
                <a:uFill>
                  <a:noFill/>
                </a:uFill>
                <a:latin typeface="Advent Pro"/>
                <a:ea typeface="Advent Pro"/>
                <a:cs typeface="Advent Pro"/>
                <a:sym typeface="Advent Pro"/>
                <a:hlinkClick r:id="rId4"/>
              </a:rPr>
              <a:t>Slidesgo School</a:t>
            </a:r>
            <a:r>
              <a:rPr lang="en">
                <a:latin typeface="Advent Pro"/>
                <a:ea typeface="Advent Pro"/>
                <a:cs typeface="Advent Pro"/>
                <a:sym typeface="Advent Pro"/>
              </a:rPr>
              <a:t> or read our </a:t>
            </a:r>
            <a:r>
              <a:rPr lang="en" b="1">
                <a:uFill>
                  <a:noFill/>
                </a:uFill>
                <a:latin typeface="Advent Pro"/>
                <a:ea typeface="Advent Pro"/>
                <a:cs typeface="Advent Pro"/>
                <a:sym typeface="Advent Pro"/>
                <a:hlinkClick r:id="rId5"/>
              </a:rPr>
              <a:t>FAQs</a:t>
            </a:r>
            <a:r>
              <a:rPr lang="en">
                <a:latin typeface="Advent Pro"/>
                <a:ea typeface="Advent Pro"/>
                <a:cs typeface="Advent Pro"/>
                <a:sym typeface="Advent Pro"/>
              </a:rPr>
              <a:t>.</a:t>
            </a:r>
            <a:endParaRPr>
              <a:latin typeface="Advent Pro"/>
              <a:ea typeface="Advent Pro"/>
              <a:cs typeface="Advent Pro"/>
              <a:sym typeface="Advent Pro"/>
            </a:endParaRPr>
          </a:p>
          <a:p>
            <a:pPr marL="457200" lvl="0" indent="-317500" algn="l" rtl="0">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An assortment of illustrations that are suitable for use in the presentation can be found in the </a:t>
            </a:r>
            <a:r>
              <a:rPr lang="en" b="1">
                <a:uFill>
                  <a:noFill/>
                </a:uFill>
                <a:latin typeface="Advent Pro"/>
                <a:ea typeface="Advent Pro"/>
                <a:cs typeface="Advent Pro"/>
                <a:sym typeface="Advent Pro"/>
                <a:hlinkClick r:id="rId6" action="ppaction://hlinksldjump"/>
              </a:rPr>
              <a:t>alternative resources slide</a:t>
            </a:r>
            <a:r>
              <a:rPr lang="en">
                <a:latin typeface="Advent Pro"/>
                <a:ea typeface="Advent Pro"/>
                <a:cs typeface="Advent Pro"/>
                <a:sym typeface="Advent Pro"/>
              </a:rPr>
              <a:t>.</a:t>
            </a:r>
            <a:endParaRPr>
              <a:latin typeface="Advent Pro"/>
              <a:ea typeface="Advent Pro"/>
              <a:cs typeface="Advent Pro"/>
              <a:sym typeface="Advent Pro"/>
            </a:endParaRPr>
          </a:p>
          <a:p>
            <a:pPr marL="457200" lvl="0" indent="-317500" algn="l" rtl="0">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A </a:t>
            </a:r>
            <a:r>
              <a:rPr lang="en" b="1">
                <a:uFill>
                  <a:noFill/>
                </a:uFill>
                <a:latin typeface="Advent Pro"/>
                <a:ea typeface="Advent Pro"/>
                <a:cs typeface="Advent Pro"/>
                <a:sym typeface="Advent Pro"/>
                <a:hlinkClick r:id="rId7" action="ppaction://hlinksldjump"/>
              </a:rPr>
              <a:t>thanks slide</a:t>
            </a:r>
            <a:r>
              <a:rPr lang="en">
                <a:latin typeface="Advent Pro"/>
                <a:ea typeface="Advent Pro"/>
                <a:cs typeface="Advent Pro"/>
                <a:sym typeface="Advent Pro"/>
              </a:rPr>
              <a:t>, which you must keep so that proper credits for our design are given.</a:t>
            </a:r>
            <a:endParaRPr>
              <a:latin typeface="Advent Pro"/>
              <a:ea typeface="Advent Pro"/>
              <a:cs typeface="Advent Pro"/>
              <a:sym typeface="Advent Pro"/>
            </a:endParaRPr>
          </a:p>
          <a:p>
            <a:pPr marL="457200" lvl="0" indent="-317500" algn="l" rtl="0">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A </a:t>
            </a:r>
            <a:r>
              <a:rPr lang="en" b="1">
                <a:uFill>
                  <a:noFill/>
                </a:uFill>
                <a:latin typeface="Advent Pro"/>
                <a:ea typeface="Advent Pro"/>
                <a:cs typeface="Advent Pro"/>
                <a:sym typeface="Advent Pro"/>
                <a:hlinkClick r:id="rId8" action="ppaction://hlinksldjump"/>
              </a:rPr>
              <a:t>resources slide</a:t>
            </a:r>
            <a:r>
              <a:rPr lang="en">
                <a:latin typeface="Advent Pro"/>
                <a:ea typeface="Advent Pro"/>
                <a:cs typeface="Advent Pro"/>
                <a:sym typeface="Advent Pro"/>
              </a:rPr>
              <a:t>, where you’ll find links to all the elements used in the template.</a:t>
            </a:r>
            <a:endParaRPr>
              <a:latin typeface="Advent Pro"/>
              <a:ea typeface="Advent Pro"/>
              <a:cs typeface="Advent Pro"/>
              <a:sym typeface="Advent Pro"/>
            </a:endParaRPr>
          </a:p>
          <a:p>
            <a:pPr marL="457200" lvl="0" indent="-317500" algn="l" rtl="0">
              <a:spcBef>
                <a:spcPts val="0"/>
              </a:spcBef>
              <a:spcAft>
                <a:spcPts val="0"/>
              </a:spcAft>
              <a:buClr>
                <a:schemeClr val="accent1"/>
              </a:buClr>
              <a:buSzPts val="1400"/>
              <a:buFont typeface="Advent Pro"/>
              <a:buAutoNum type="arabicPeriod"/>
            </a:pPr>
            <a:r>
              <a:rPr lang="en" b="1">
                <a:uFill>
                  <a:noFill/>
                </a:uFill>
                <a:latin typeface="Advent Pro"/>
                <a:ea typeface="Advent Pro"/>
                <a:cs typeface="Advent Pro"/>
                <a:sym typeface="Advent Pro"/>
                <a:hlinkClick r:id="rId9" action="ppaction://hlinksldjump"/>
              </a:rPr>
              <a:t>Instructions for use</a:t>
            </a:r>
            <a:r>
              <a:rPr lang="en">
                <a:latin typeface="Advent Pro"/>
                <a:ea typeface="Advent Pro"/>
                <a:cs typeface="Advent Pro"/>
                <a:sym typeface="Advent Pro"/>
              </a:rPr>
              <a:t>.</a:t>
            </a:r>
            <a:endParaRPr>
              <a:latin typeface="Advent Pro"/>
              <a:ea typeface="Advent Pro"/>
              <a:cs typeface="Advent Pro"/>
              <a:sym typeface="Advent Pro"/>
            </a:endParaRPr>
          </a:p>
          <a:p>
            <a:pPr marL="457200" lvl="0" indent="-317500" algn="l" rtl="0">
              <a:spcBef>
                <a:spcPts val="0"/>
              </a:spcBef>
              <a:spcAft>
                <a:spcPts val="0"/>
              </a:spcAft>
              <a:buClr>
                <a:schemeClr val="accent1"/>
              </a:buClr>
              <a:buSzPts val="1400"/>
              <a:buFont typeface="Advent Pro"/>
              <a:buAutoNum type="arabicPeriod"/>
            </a:pPr>
            <a:r>
              <a:rPr lang="en">
                <a:latin typeface="Advent Pro"/>
                <a:ea typeface="Advent Pro"/>
                <a:cs typeface="Advent Pro"/>
                <a:sym typeface="Advent Pro"/>
              </a:rPr>
              <a:t>Final slides with:</a:t>
            </a:r>
            <a:endParaRPr>
              <a:latin typeface="Advent Pro"/>
              <a:ea typeface="Advent Pro"/>
              <a:cs typeface="Advent Pro"/>
              <a:sym typeface="Advent Pro"/>
            </a:endParaRPr>
          </a:p>
          <a:p>
            <a:pPr marL="914400" lvl="0" indent="-317500" algn="l" rtl="0">
              <a:spcBef>
                <a:spcPts val="0"/>
              </a:spcBef>
              <a:spcAft>
                <a:spcPts val="0"/>
              </a:spcAft>
              <a:buClr>
                <a:schemeClr val="accent1"/>
              </a:buClr>
              <a:buSzPts val="1400"/>
              <a:buFont typeface="Advent Pro"/>
              <a:buChar char="●"/>
            </a:pPr>
            <a:r>
              <a:rPr lang="en">
                <a:latin typeface="Advent Pro"/>
                <a:ea typeface="Advent Pro"/>
                <a:cs typeface="Advent Pro"/>
                <a:sym typeface="Advent Pro"/>
              </a:rPr>
              <a:t>The</a:t>
            </a:r>
            <a:r>
              <a:rPr lang="en" b="1">
                <a:uFill>
                  <a:noFill/>
                </a:uFill>
                <a:latin typeface="Advent Pro"/>
                <a:ea typeface="Advent Pro"/>
                <a:cs typeface="Advent Pro"/>
                <a:sym typeface="Advent Pro"/>
                <a:hlinkClick r:id="rId10" action="ppaction://hlinksldjump"/>
              </a:rPr>
              <a:t> fonts and colors used</a:t>
            </a:r>
            <a:r>
              <a:rPr lang="en">
                <a:latin typeface="Advent Pro"/>
                <a:ea typeface="Advent Pro"/>
                <a:cs typeface="Advent Pro"/>
                <a:sym typeface="Advent Pro"/>
              </a:rPr>
              <a:t> in the template.</a:t>
            </a:r>
            <a:endParaRPr>
              <a:latin typeface="Advent Pro"/>
              <a:ea typeface="Advent Pro"/>
              <a:cs typeface="Advent Pro"/>
              <a:sym typeface="Advent Pro"/>
            </a:endParaRPr>
          </a:p>
          <a:p>
            <a:pPr marL="914400" lvl="0" indent="-317500" algn="l" rtl="0">
              <a:spcBef>
                <a:spcPts val="0"/>
              </a:spcBef>
              <a:spcAft>
                <a:spcPts val="0"/>
              </a:spcAft>
              <a:buClr>
                <a:schemeClr val="accent1"/>
              </a:buClr>
              <a:buSzPts val="1400"/>
              <a:buFont typeface="Advent Pro"/>
              <a:buChar char="●"/>
            </a:pPr>
            <a:r>
              <a:rPr lang="en">
                <a:latin typeface="Advent Pro"/>
                <a:ea typeface="Advent Pro"/>
                <a:cs typeface="Advent Pro"/>
                <a:sym typeface="Advent Pro"/>
              </a:rPr>
              <a:t>A </a:t>
            </a:r>
            <a:r>
              <a:rPr lang="en" b="1">
                <a:latin typeface="Advent Pro"/>
                <a:ea typeface="Advent Pro"/>
                <a:cs typeface="Advent Pro"/>
                <a:sym typeface="Advent Pro"/>
              </a:rPr>
              <a:t>selection of illustrations</a:t>
            </a:r>
            <a:r>
              <a:rPr lang="en">
                <a:latin typeface="Advent Pro"/>
                <a:ea typeface="Advent Pro"/>
                <a:cs typeface="Advent Pro"/>
                <a:sym typeface="Advent Pro"/>
              </a:rPr>
              <a:t>. You can also customize and animate them as you wish with the online editor. Visit </a:t>
            </a:r>
            <a:r>
              <a:rPr lang="en" b="1">
                <a:solidFill>
                  <a:schemeClr val="hlink"/>
                </a:solidFill>
                <a:uFill>
                  <a:noFill/>
                </a:uFill>
                <a:latin typeface="Advent Pro"/>
                <a:ea typeface="Advent Pro"/>
                <a:cs typeface="Advent Pro"/>
                <a:sym typeface="Advent Pro"/>
                <a:hlinkClick r:id="rId11"/>
              </a:rPr>
              <a:t>Storyset </a:t>
            </a:r>
            <a:r>
              <a:rPr lang="en">
                <a:latin typeface="Advent Pro"/>
                <a:ea typeface="Advent Pro"/>
                <a:cs typeface="Advent Pro"/>
                <a:sym typeface="Advent Pro"/>
              </a:rPr>
              <a:t>to find more. </a:t>
            </a:r>
            <a:endParaRPr>
              <a:latin typeface="Advent Pro"/>
              <a:ea typeface="Advent Pro"/>
              <a:cs typeface="Advent Pro"/>
              <a:sym typeface="Advent Pro"/>
            </a:endParaRPr>
          </a:p>
          <a:p>
            <a:pPr marL="914400" lvl="0" indent="-317500" algn="l" rtl="0">
              <a:spcBef>
                <a:spcPts val="0"/>
              </a:spcBef>
              <a:spcAft>
                <a:spcPts val="0"/>
              </a:spcAft>
              <a:buClr>
                <a:schemeClr val="accent1"/>
              </a:buClr>
              <a:buSzPts val="1400"/>
              <a:buFont typeface="Advent Pro"/>
              <a:buChar char="●"/>
            </a:pPr>
            <a:r>
              <a:rPr lang="en">
                <a:latin typeface="Advent Pro"/>
                <a:ea typeface="Advent Pro"/>
                <a:cs typeface="Advent Pro"/>
                <a:sym typeface="Advent Pro"/>
              </a:rPr>
              <a:t>More</a:t>
            </a:r>
            <a:r>
              <a:rPr lang="en" b="1">
                <a:uFill>
                  <a:noFill/>
                </a:uFill>
                <a:latin typeface="Advent Pro"/>
                <a:ea typeface="Advent Pro"/>
                <a:cs typeface="Advent Pro"/>
                <a:sym typeface="Advent Pro"/>
                <a:hlinkClick r:id="rId12" action="ppaction://hlinksldjump"/>
              </a:rPr>
              <a:t> infographic resources</a:t>
            </a:r>
            <a:r>
              <a:rPr lang="en">
                <a:latin typeface="Advent Pro"/>
                <a:ea typeface="Advent Pro"/>
                <a:cs typeface="Advent Pro"/>
                <a:sym typeface="Advent Pro"/>
              </a:rPr>
              <a:t>, whose size and color can be edited. </a:t>
            </a:r>
            <a:endParaRPr>
              <a:latin typeface="Advent Pro"/>
              <a:ea typeface="Advent Pro"/>
              <a:cs typeface="Advent Pro"/>
              <a:sym typeface="Advent Pro"/>
            </a:endParaRPr>
          </a:p>
          <a:p>
            <a:pPr marL="914400" lvl="0" indent="-317500" algn="l" rtl="0">
              <a:spcBef>
                <a:spcPts val="0"/>
              </a:spcBef>
              <a:spcAft>
                <a:spcPts val="0"/>
              </a:spcAft>
              <a:buClr>
                <a:schemeClr val="accent1"/>
              </a:buClr>
              <a:buSzPts val="1400"/>
              <a:buFont typeface="Advent Pro"/>
              <a:buChar char="●"/>
            </a:pPr>
            <a:r>
              <a:rPr lang="en" b="1">
                <a:uFill>
                  <a:noFill/>
                </a:uFill>
                <a:latin typeface="Advent Pro"/>
                <a:ea typeface="Advent Pro"/>
                <a:cs typeface="Advent Pro"/>
                <a:sym typeface="Advent Pro"/>
                <a:hlinkClick r:id="rId13" action="ppaction://hlinksldjump"/>
              </a:rPr>
              <a:t>Sets of customizable icons </a:t>
            </a:r>
            <a:r>
              <a:rPr lang="en">
                <a:latin typeface="Advent Pro"/>
                <a:ea typeface="Advent Pro"/>
                <a:cs typeface="Advent Pro"/>
                <a:sym typeface="Advent Pro"/>
              </a:rPr>
              <a:t>of the following themes: general, business, avatar, creative process, education, help &amp; support, medical, nature, performing arts, SEO &amp; marketing, and teamwork.</a:t>
            </a:r>
            <a:endParaRPr/>
          </a:p>
        </p:txBody>
      </p:sp>
      <p:sp>
        <p:nvSpPr>
          <p:cNvPr id="5584" name="Google Shape;5584;p30"/>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TEMPLATE CONTENTS</a:t>
            </a:r>
            <a:endParaRPr/>
          </a:p>
        </p:txBody>
      </p:sp>
      <p:grpSp>
        <p:nvGrpSpPr>
          <p:cNvPr id="5585" name="Google Shape;5585;p30"/>
          <p:cNvGrpSpPr/>
          <p:nvPr/>
        </p:nvGrpSpPr>
        <p:grpSpPr>
          <a:xfrm rot="-5400000">
            <a:off x="2137596" y="535371"/>
            <a:ext cx="242781" cy="161857"/>
            <a:chOff x="2500050" y="3730175"/>
            <a:chExt cx="2619000" cy="1746025"/>
          </a:xfrm>
        </p:grpSpPr>
        <p:sp>
          <p:nvSpPr>
            <p:cNvPr id="5586" name="Google Shape;5586;p3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0" name="Google Shape;5590;p30"/>
          <p:cNvGrpSpPr/>
          <p:nvPr/>
        </p:nvGrpSpPr>
        <p:grpSpPr>
          <a:xfrm rot="5400000">
            <a:off x="6763621" y="535371"/>
            <a:ext cx="242781" cy="161857"/>
            <a:chOff x="2500050" y="3730175"/>
            <a:chExt cx="2619000" cy="1746025"/>
          </a:xfrm>
        </p:grpSpPr>
        <p:sp>
          <p:nvSpPr>
            <p:cNvPr id="5591" name="Google Shape;5591;p3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5" name="Google Shape;5595;p30"/>
          <p:cNvSpPr txBox="1"/>
          <p:nvPr/>
        </p:nvSpPr>
        <p:spPr>
          <a:xfrm>
            <a:off x="866400" y="4411676"/>
            <a:ext cx="5478600" cy="21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b="1">
                <a:solidFill>
                  <a:schemeClr val="accent1"/>
                </a:solidFill>
                <a:latin typeface="Advent Pro"/>
                <a:ea typeface="Advent Pro"/>
                <a:cs typeface="Advent Pro"/>
                <a:sym typeface="Advent Pro"/>
              </a:rPr>
              <a:t>You can delete this slide when you’re done editing the presentation.</a:t>
            </a:r>
            <a:endParaRPr b="1">
              <a:solidFill>
                <a:schemeClr val="accent1"/>
              </a:solidFill>
              <a:latin typeface="Advent Pro"/>
              <a:ea typeface="Advent Pro"/>
              <a:cs typeface="Advent Pro"/>
              <a:sym typeface="Advent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56"/>
        <p:cNvGrpSpPr/>
        <p:nvPr/>
      </p:nvGrpSpPr>
      <p:grpSpPr>
        <a:xfrm>
          <a:off x="0" y="0"/>
          <a:ext cx="0" cy="0"/>
          <a:chOff x="0" y="0"/>
          <a:chExt cx="0" cy="0"/>
        </a:xfrm>
      </p:grpSpPr>
      <p:sp>
        <p:nvSpPr>
          <p:cNvPr id="7157" name="Google Shape;7157;p66"/>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UPCOMING EVENTS</a:t>
            </a:r>
            <a:endParaRPr/>
          </a:p>
        </p:txBody>
      </p:sp>
      <p:cxnSp>
        <p:nvCxnSpPr>
          <p:cNvPr id="7158" name="Google Shape;7158;p66"/>
          <p:cNvCxnSpPr/>
          <p:nvPr/>
        </p:nvCxnSpPr>
        <p:spPr>
          <a:xfrm>
            <a:off x="1186229" y="2952397"/>
            <a:ext cx="7166400" cy="0"/>
          </a:xfrm>
          <a:prstGeom prst="straightConnector1">
            <a:avLst/>
          </a:prstGeom>
          <a:noFill/>
          <a:ln w="28575" cap="flat" cmpd="sng">
            <a:solidFill>
              <a:schemeClr val="accent2"/>
            </a:solidFill>
            <a:prstDash val="solid"/>
            <a:round/>
            <a:headEnd type="none" w="med" len="med"/>
            <a:tailEnd type="triangle" w="med" len="med"/>
          </a:ln>
        </p:spPr>
      </p:cxnSp>
      <p:grpSp>
        <p:nvGrpSpPr>
          <p:cNvPr id="7159" name="Google Shape;7159;p66"/>
          <p:cNvGrpSpPr/>
          <p:nvPr/>
        </p:nvGrpSpPr>
        <p:grpSpPr>
          <a:xfrm rot="-5400000">
            <a:off x="2137596" y="535371"/>
            <a:ext cx="242781" cy="161857"/>
            <a:chOff x="2500050" y="3730175"/>
            <a:chExt cx="2619000" cy="1746025"/>
          </a:xfrm>
        </p:grpSpPr>
        <p:sp>
          <p:nvSpPr>
            <p:cNvPr id="7160" name="Google Shape;7160;p66"/>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6"/>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6"/>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6"/>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6"/>
          <p:cNvGrpSpPr/>
          <p:nvPr/>
        </p:nvGrpSpPr>
        <p:grpSpPr>
          <a:xfrm rot="5400000">
            <a:off x="6763621" y="535371"/>
            <a:ext cx="242781" cy="161857"/>
            <a:chOff x="2500050" y="3730175"/>
            <a:chExt cx="2619000" cy="1746025"/>
          </a:xfrm>
        </p:grpSpPr>
        <p:sp>
          <p:nvSpPr>
            <p:cNvPr id="7165" name="Google Shape;7165;p66"/>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6"/>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6"/>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6"/>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6"/>
          <p:cNvGrpSpPr/>
          <p:nvPr/>
        </p:nvGrpSpPr>
        <p:grpSpPr>
          <a:xfrm>
            <a:off x="7268004" y="2666100"/>
            <a:ext cx="531850" cy="531850"/>
            <a:chOff x="3338375" y="2615825"/>
            <a:chExt cx="531850" cy="531850"/>
          </a:xfrm>
        </p:grpSpPr>
        <p:sp>
          <p:nvSpPr>
            <p:cNvPr id="7170" name="Google Shape;7170;p66"/>
            <p:cNvSpPr/>
            <p:nvPr/>
          </p:nvSpPr>
          <p:spPr>
            <a:xfrm>
              <a:off x="3338375" y="2615825"/>
              <a:ext cx="531850" cy="531850"/>
            </a:xfrm>
            <a:custGeom>
              <a:avLst/>
              <a:gdLst/>
              <a:ahLst/>
              <a:cxnLst/>
              <a:rect l="l" t="t" r="r" b="b"/>
              <a:pathLst>
                <a:path w="21274" h="21274" extrusionOk="0">
                  <a:moveTo>
                    <a:pt x="9712" y="1"/>
                  </a:moveTo>
                  <a:lnTo>
                    <a:pt x="9712" y="1387"/>
                  </a:lnTo>
                  <a:lnTo>
                    <a:pt x="8326" y="1387"/>
                  </a:lnTo>
                  <a:lnTo>
                    <a:pt x="8326" y="2775"/>
                  </a:lnTo>
                  <a:lnTo>
                    <a:pt x="6938" y="2775"/>
                  </a:lnTo>
                  <a:lnTo>
                    <a:pt x="6938" y="4161"/>
                  </a:lnTo>
                  <a:lnTo>
                    <a:pt x="5551" y="4161"/>
                  </a:lnTo>
                  <a:lnTo>
                    <a:pt x="5551" y="5549"/>
                  </a:lnTo>
                  <a:lnTo>
                    <a:pt x="4163" y="5549"/>
                  </a:lnTo>
                  <a:lnTo>
                    <a:pt x="4163" y="6937"/>
                  </a:lnTo>
                  <a:lnTo>
                    <a:pt x="2777" y="6937"/>
                  </a:lnTo>
                  <a:lnTo>
                    <a:pt x="2777" y="8324"/>
                  </a:lnTo>
                  <a:lnTo>
                    <a:pt x="1389" y="8324"/>
                  </a:lnTo>
                  <a:lnTo>
                    <a:pt x="1389" y="9712"/>
                  </a:lnTo>
                  <a:lnTo>
                    <a:pt x="1" y="9712"/>
                  </a:lnTo>
                  <a:lnTo>
                    <a:pt x="1" y="11098"/>
                  </a:lnTo>
                  <a:lnTo>
                    <a:pt x="1389" y="11098"/>
                  </a:lnTo>
                  <a:lnTo>
                    <a:pt x="1389" y="12486"/>
                  </a:lnTo>
                  <a:lnTo>
                    <a:pt x="1389" y="21273"/>
                  </a:lnTo>
                  <a:lnTo>
                    <a:pt x="7863" y="21273"/>
                  </a:lnTo>
                  <a:lnTo>
                    <a:pt x="7863" y="12948"/>
                  </a:lnTo>
                  <a:lnTo>
                    <a:pt x="13412" y="12948"/>
                  </a:lnTo>
                  <a:lnTo>
                    <a:pt x="13412" y="21273"/>
                  </a:lnTo>
                  <a:lnTo>
                    <a:pt x="19887" y="21273"/>
                  </a:lnTo>
                  <a:lnTo>
                    <a:pt x="19887" y="12486"/>
                  </a:lnTo>
                  <a:lnTo>
                    <a:pt x="19887" y="11098"/>
                  </a:lnTo>
                  <a:lnTo>
                    <a:pt x="21273" y="11098"/>
                  </a:lnTo>
                  <a:lnTo>
                    <a:pt x="21273" y="9712"/>
                  </a:lnTo>
                  <a:lnTo>
                    <a:pt x="19887" y="9712"/>
                  </a:lnTo>
                  <a:lnTo>
                    <a:pt x="19887" y="8324"/>
                  </a:lnTo>
                  <a:lnTo>
                    <a:pt x="18499" y="8324"/>
                  </a:lnTo>
                  <a:lnTo>
                    <a:pt x="18499" y="1387"/>
                  </a:lnTo>
                  <a:lnTo>
                    <a:pt x="18499" y="925"/>
                  </a:lnTo>
                  <a:lnTo>
                    <a:pt x="18499" y="1"/>
                  </a:lnTo>
                  <a:lnTo>
                    <a:pt x="14337" y="1"/>
                  </a:lnTo>
                  <a:lnTo>
                    <a:pt x="14337" y="925"/>
                  </a:lnTo>
                  <a:lnTo>
                    <a:pt x="14337" y="1387"/>
                  </a:lnTo>
                  <a:lnTo>
                    <a:pt x="14337" y="2775"/>
                  </a:lnTo>
                  <a:lnTo>
                    <a:pt x="12950" y="2775"/>
                  </a:lnTo>
                  <a:lnTo>
                    <a:pt x="12950" y="1387"/>
                  </a:lnTo>
                  <a:lnTo>
                    <a:pt x="11562" y="1387"/>
                  </a:lnTo>
                  <a:lnTo>
                    <a:pt x="115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6"/>
            <p:cNvSpPr/>
            <p:nvPr/>
          </p:nvSpPr>
          <p:spPr>
            <a:xfrm>
              <a:off x="3696775" y="2615825"/>
              <a:ext cx="104075" cy="208100"/>
            </a:xfrm>
            <a:custGeom>
              <a:avLst/>
              <a:gdLst/>
              <a:ahLst/>
              <a:cxnLst/>
              <a:rect l="l" t="t" r="r" b="b"/>
              <a:pathLst>
                <a:path w="4163" h="8324" extrusionOk="0">
                  <a:moveTo>
                    <a:pt x="1" y="1"/>
                  </a:moveTo>
                  <a:lnTo>
                    <a:pt x="1" y="5549"/>
                  </a:lnTo>
                  <a:lnTo>
                    <a:pt x="1389" y="5549"/>
                  </a:lnTo>
                  <a:lnTo>
                    <a:pt x="1389" y="6937"/>
                  </a:lnTo>
                  <a:lnTo>
                    <a:pt x="2777" y="6937"/>
                  </a:lnTo>
                  <a:lnTo>
                    <a:pt x="2777" y="8324"/>
                  </a:lnTo>
                  <a:lnTo>
                    <a:pt x="4163" y="8324"/>
                  </a:lnTo>
                  <a:lnTo>
                    <a:pt x="4163" y="5549"/>
                  </a:lnTo>
                  <a:lnTo>
                    <a:pt x="4163" y="2775"/>
                  </a:lnTo>
                  <a:lnTo>
                    <a:pt x="41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6"/>
            <p:cNvSpPr/>
            <p:nvPr/>
          </p:nvSpPr>
          <p:spPr>
            <a:xfrm>
              <a:off x="3338375" y="2615825"/>
              <a:ext cx="531850" cy="277475"/>
            </a:xfrm>
            <a:custGeom>
              <a:avLst/>
              <a:gdLst/>
              <a:ahLst/>
              <a:cxnLst/>
              <a:rect l="l" t="t" r="r" b="b"/>
              <a:pathLst>
                <a:path w="21274" h="11099" extrusionOk="0">
                  <a:moveTo>
                    <a:pt x="9712" y="1"/>
                  </a:moveTo>
                  <a:lnTo>
                    <a:pt x="9712" y="1387"/>
                  </a:lnTo>
                  <a:lnTo>
                    <a:pt x="8326" y="1387"/>
                  </a:lnTo>
                  <a:lnTo>
                    <a:pt x="8326" y="2775"/>
                  </a:lnTo>
                  <a:lnTo>
                    <a:pt x="6938" y="2775"/>
                  </a:lnTo>
                  <a:lnTo>
                    <a:pt x="6938" y="4161"/>
                  </a:lnTo>
                  <a:lnTo>
                    <a:pt x="5551" y="4161"/>
                  </a:lnTo>
                  <a:lnTo>
                    <a:pt x="5551" y="5549"/>
                  </a:lnTo>
                  <a:lnTo>
                    <a:pt x="4163" y="5549"/>
                  </a:lnTo>
                  <a:lnTo>
                    <a:pt x="4163" y="6937"/>
                  </a:lnTo>
                  <a:lnTo>
                    <a:pt x="2777" y="6937"/>
                  </a:lnTo>
                  <a:lnTo>
                    <a:pt x="2777" y="8324"/>
                  </a:lnTo>
                  <a:lnTo>
                    <a:pt x="1389" y="8324"/>
                  </a:lnTo>
                  <a:lnTo>
                    <a:pt x="1389" y="9712"/>
                  </a:lnTo>
                  <a:lnTo>
                    <a:pt x="1" y="9712"/>
                  </a:lnTo>
                  <a:lnTo>
                    <a:pt x="1" y="11098"/>
                  </a:lnTo>
                  <a:lnTo>
                    <a:pt x="4163" y="11098"/>
                  </a:lnTo>
                  <a:lnTo>
                    <a:pt x="4163" y="9712"/>
                  </a:lnTo>
                  <a:lnTo>
                    <a:pt x="5551" y="9712"/>
                  </a:lnTo>
                  <a:lnTo>
                    <a:pt x="5551" y="8324"/>
                  </a:lnTo>
                  <a:lnTo>
                    <a:pt x="6938" y="8324"/>
                  </a:lnTo>
                  <a:lnTo>
                    <a:pt x="6938" y="6937"/>
                  </a:lnTo>
                  <a:lnTo>
                    <a:pt x="8326" y="6937"/>
                  </a:lnTo>
                  <a:lnTo>
                    <a:pt x="8326" y="5549"/>
                  </a:lnTo>
                  <a:lnTo>
                    <a:pt x="9712" y="5549"/>
                  </a:lnTo>
                  <a:lnTo>
                    <a:pt x="9712" y="4161"/>
                  </a:lnTo>
                  <a:lnTo>
                    <a:pt x="11562" y="4161"/>
                  </a:lnTo>
                  <a:lnTo>
                    <a:pt x="11562" y="5549"/>
                  </a:lnTo>
                  <a:lnTo>
                    <a:pt x="12950" y="5549"/>
                  </a:lnTo>
                  <a:lnTo>
                    <a:pt x="12950" y="6937"/>
                  </a:lnTo>
                  <a:lnTo>
                    <a:pt x="14337" y="6937"/>
                  </a:lnTo>
                  <a:lnTo>
                    <a:pt x="14337" y="8324"/>
                  </a:lnTo>
                  <a:lnTo>
                    <a:pt x="15725" y="8324"/>
                  </a:lnTo>
                  <a:lnTo>
                    <a:pt x="15725" y="9712"/>
                  </a:lnTo>
                  <a:lnTo>
                    <a:pt x="17113" y="9712"/>
                  </a:lnTo>
                  <a:lnTo>
                    <a:pt x="17113" y="11098"/>
                  </a:lnTo>
                  <a:lnTo>
                    <a:pt x="21273" y="11098"/>
                  </a:lnTo>
                  <a:lnTo>
                    <a:pt x="21273" y="9712"/>
                  </a:lnTo>
                  <a:lnTo>
                    <a:pt x="19887" y="9712"/>
                  </a:lnTo>
                  <a:lnTo>
                    <a:pt x="19887" y="8324"/>
                  </a:lnTo>
                  <a:lnTo>
                    <a:pt x="18499" y="8324"/>
                  </a:lnTo>
                  <a:lnTo>
                    <a:pt x="18499" y="6937"/>
                  </a:lnTo>
                  <a:lnTo>
                    <a:pt x="17113" y="6937"/>
                  </a:lnTo>
                  <a:lnTo>
                    <a:pt x="17113" y="5549"/>
                  </a:lnTo>
                  <a:lnTo>
                    <a:pt x="15725" y="5549"/>
                  </a:lnTo>
                  <a:lnTo>
                    <a:pt x="15725" y="4161"/>
                  </a:lnTo>
                  <a:lnTo>
                    <a:pt x="14337" y="4161"/>
                  </a:lnTo>
                  <a:lnTo>
                    <a:pt x="14337" y="2775"/>
                  </a:lnTo>
                  <a:lnTo>
                    <a:pt x="12950" y="2775"/>
                  </a:lnTo>
                  <a:lnTo>
                    <a:pt x="12950" y="1387"/>
                  </a:lnTo>
                  <a:lnTo>
                    <a:pt x="11562" y="1387"/>
                  </a:lnTo>
                  <a:lnTo>
                    <a:pt x="115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6"/>
            <p:cNvSpPr/>
            <p:nvPr/>
          </p:nvSpPr>
          <p:spPr>
            <a:xfrm>
              <a:off x="3581175" y="2615825"/>
              <a:ext cx="46275" cy="34700"/>
            </a:xfrm>
            <a:custGeom>
              <a:avLst/>
              <a:gdLst/>
              <a:ahLst/>
              <a:cxnLst/>
              <a:rect l="l" t="t" r="r" b="b"/>
              <a:pathLst>
                <a:path w="1851" h="1388" extrusionOk="0">
                  <a:moveTo>
                    <a:pt x="0" y="1"/>
                  </a:moveTo>
                  <a:lnTo>
                    <a:pt x="0" y="1387"/>
                  </a:lnTo>
                  <a:lnTo>
                    <a:pt x="1850" y="1387"/>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6"/>
            <p:cNvSpPr/>
            <p:nvPr/>
          </p:nvSpPr>
          <p:spPr>
            <a:xfrm>
              <a:off x="3511800" y="2685175"/>
              <a:ext cx="34725" cy="34700"/>
            </a:xfrm>
            <a:custGeom>
              <a:avLst/>
              <a:gdLst/>
              <a:ahLst/>
              <a:cxnLst/>
              <a:rect l="l" t="t" r="r" b="b"/>
              <a:pathLst>
                <a:path w="1389" h="1388" extrusionOk="0">
                  <a:moveTo>
                    <a:pt x="1" y="1"/>
                  </a:moveTo>
                  <a:lnTo>
                    <a:pt x="1" y="1387"/>
                  </a:lnTo>
                  <a:lnTo>
                    <a:pt x="1389" y="1387"/>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6"/>
            <p:cNvSpPr/>
            <p:nvPr/>
          </p:nvSpPr>
          <p:spPr>
            <a:xfrm>
              <a:off x="3477150" y="2719850"/>
              <a:ext cx="34675" cy="34725"/>
            </a:xfrm>
            <a:custGeom>
              <a:avLst/>
              <a:gdLst/>
              <a:ahLst/>
              <a:cxnLst/>
              <a:rect l="l" t="t" r="r" b="b"/>
              <a:pathLst>
                <a:path w="1387" h="1389" extrusionOk="0">
                  <a:moveTo>
                    <a:pt x="0" y="0"/>
                  </a:moveTo>
                  <a:lnTo>
                    <a:pt x="0" y="1388"/>
                  </a:lnTo>
                  <a:lnTo>
                    <a:pt x="1387" y="1388"/>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6"/>
            <p:cNvSpPr/>
            <p:nvPr/>
          </p:nvSpPr>
          <p:spPr>
            <a:xfrm>
              <a:off x="3442450" y="2754550"/>
              <a:ext cx="34725" cy="34725"/>
            </a:xfrm>
            <a:custGeom>
              <a:avLst/>
              <a:gdLst/>
              <a:ahLst/>
              <a:cxnLst/>
              <a:rect l="l" t="t" r="r" b="b"/>
              <a:pathLst>
                <a:path w="1389" h="1389" extrusionOk="0">
                  <a:moveTo>
                    <a:pt x="0" y="0"/>
                  </a:moveTo>
                  <a:lnTo>
                    <a:pt x="0" y="1388"/>
                  </a:lnTo>
                  <a:lnTo>
                    <a:pt x="1388" y="1388"/>
                  </a:lnTo>
                  <a:lnTo>
                    <a:pt x="13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6"/>
            <p:cNvSpPr/>
            <p:nvPr/>
          </p:nvSpPr>
          <p:spPr>
            <a:xfrm>
              <a:off x="3407775" y="2789250"/>
              <a:ext cx="34700" cy="34675"/>
            </a:xfrm>
            <a:custGeom>
              <a:avLst/>
              <a:gdLst/>
              <a:ahLst/>
              <a:cxnLst/>
              <a:rect l="l" t="t" r="r" b="b"/>
              <a:pathLst>
                <a:path w="1388" h="1387" extrusionOk="0">
                  <a:moveTo>
                    <a:pt x="1" y="0"/>
                  </a:moveTo>
                  <a:lnTo>
                    <a:pt x="1" y="1387"/>
                  </a:lnTo>
                  <a:lnTo>
                    <a:pt x="1387" y="1387"/>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6"/>
            <p:cNvSpPr/>
            <p:nvPr/>
          </p:nvSpPr>
          <p:spPr>
            <a:xfrm>
              <a:off x="3373075" y="2823900"/>
              <a:ext cx="34700" cy="34725"/>
            </a:xfrm>
            <a:custGeom>
              <a:avLst/>
              <a:gdLst/>
              <a:ahLst/>
              <a:cxnLst/>
              <a:rect l="l" t="t" r="r" b="b"/>
              <a:pathLst>
                <a:path w="1388" h="1389" extrusionOk="0">
                  <a:moveTo>
                    <a:pt x="1" y="1"/>
                  </a:moveTo>
                  <a:lnTo>
                    <a:pt x="1" y="1389"/>
                  </a:lnTo>
                  <a:lnTo>
                    <a:pt x="1387" y="1389"/>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6"/>
            <p:cNvSpPr/>
            <p:nvPr/>
          </p:nvSpPr>
          <p:spPr>
            <a:xfrm>
              <a:off x="3338375" y="2858600"/>
              <a:ext cx="34725" cy="34700"/>
            </a:xfrm>
            <a:custGeom>
              <a:avLst/>
              <a:gdLst/>
              <a:ahLst/>
              <a:cxnLst/>
              <a:rect l="l" t="t" r="r" b="b"/>
              <a:pathLst>
                <a:path w="1389" h="1388" extrusionOk="0">
                  <a:moveTo>
                    <a:pt x="1" y="1"/>
                  </a:moveTo>
                  <a:lnTo>
                    <a:pt x="1" y="1387"/>
                  </a:lnTo>
                  <a:lnTo>
                    <a:pt x="1389" y="1387"/>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6"/>
            <p:cNvSpPr/>
            <p:nvPr/>
          </p:nvSpPr>
          <p:spPr>
            <a:xfrm>
              <a:off x="3662125" y="2615825"/>
              <a:ext cx="138725" cy="208100"/>
            </a:xfrm>
            <a:custGeom>
              <a:avLst/>
              <a:gdLst/>
              <a:ahLst/>
              <a:cxnLst/>
              <a:rect l="l" t="t" r="r" b="b"/>
              <a:pathLst>
                <a:path w="5549" h="8324" extrusionOk="0">
                  <a:moveTo>
                    <a:pt x="1387" y="1"/>
                  </a:moveTo>
                  <a:lnTo>
                    <a:pt x="1387" y="925"/>
                  </a:lnTo>
                  <a:lnTo>
                    <a:pt x="1387" y="1387"/>
                  </a:lnTo>
                  <a:lnTo>
                    <a:pt x="1387" y="2775"/>
                  </a:lnTo>
                  <a:lnTo>
                    <a:pt x="0" y="2775"/>
                  </a:lnTo>
                  <a:lnTo>
                    <a:pt x="0" y="4161"/>
                  </a:lnTo>
                  <a:lnTo>
                    <a:pt x="1387" y="4161"/>
                  </a:lnTo>
                  <a:lnTo>
                    <a:pt x="1387" y="5549"/>
                  </a:lnTo>
                  <a:lnTo>
                    <a:pt x="2775" y="5549"/>
                  </a:lnTo>
                  <a:lnTo>
                    <a:pt x="2775" y="1387"/>
                  </a:lnTo>
                  <a:lnTo>
                    <a:pt x="4163" y="1387"/>
                  </a:lnTo>
                  <a:lnTo>
                    <a:pt x="4163" y="8324"/>
                  </a:lnTo>
                  <a:lnTo>
                    <a:pt x="5549" y="8324"/>
                  </a:lnTo>
                  <a:lnTo>
                    <a:pt x="5549" y="1387"/>
                  </a:lnTo>
                  <a:lnTo>
                    <a:pt x="5549" y="925"/>
                  </a:lnTo>
                  <a:lnTo>
                    <a:pt x="5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6"/>
            <p:cNvSpPr/>
            <p:nvPr/>
          </p:nvSpPr>
          <p:spPr>
            <a:xfrm>
              <a:off x="3627425" y="2650500"/>
              <a:ext cx="34725" cy="34700"/>
            </a:xfrm>
            <a:custGeom>
              <a:avLst/>
              <a:gdLst/>
              <a:ahLst/>
              <a:cxnLst/>
              <a:rect l="l" t="t" r="r" b="b"/>
              <a:pathLst>
                <a:path w="1389" h="1388" extrusionOk="0">
                  <a:moveTo>
                    <a:pt x="0" y="0"/>
                  </a:moveTo>
                  <a:lnTo>
                    <a:pt x="0" y="1388"/>
                  </a:lnTo>
                  <a:lnTo>
                    <a:pt x="1388" y="1388"/>
                  </a:lnTo>
                  <a:lnTo>
                    <a:pt x="13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6"/>
            <p:cNvSpPr/>
            <p:nvPr/>
          </p:nvSpPr>
          <p:spPr>
            <a:xfrm>
              <a:off x="3546500" y="2650500"/>
              <a:ext cx="34725" cy="34700"/>
            </a:xfrm>
            <a:custGeom>
              <a:avLst/>
              <a:gdLst/>
              <a:ahLst/>
              <a:cxnLst/>
              <a:rect l="l" t="t" r="r" b="b"/>
              <a:pathLst>
                <a:path w="1389" h="1388" extrusionOk="0">
                  <a:moveTo>
                    <a:pt x="1" y="0"/>
                  </a:moveTo>
                  <a:lnTo>
                    <a:pt x="1" y="1388"/>
                  </a:lnTo>
                  <a:lnTo>
                    <a:pt x="1389" y="1388"/>
                  </a:lnTo>
                  <a:lnTo>
                    <a:pt x="13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6"/>
            <p:cNvSpPr/>
            <p:nvPr/>
          </p:nvSpPr>
          <p:spPr>
            <a:xfrm>
              <a:off x="3373075" y="2893275"/>
              <a:ext cx="462475" cy="254400"/>
            </a:xfrm>
            <a:custGeom>
              <a:avLst/>
              <a:gdLst/>
              <a:ahLst/>
              <a:cxnLst/>
              <a:rect l="l" t="t" r="r" b="b"/>
              <a:pathLst>
                <a:path w="18499" h="10176" extrusionOk="0">
                  <a:moveTo>
                    <a:pt x="1" y="0"/>
                  </a:moveTo>
                  <a:lnTo>
                    <a:pt x="1" y="10175"/>
                  </a:lnTo>
                  <a:lnTo>
                    <a:pt x="6475" y="10175"/>
                  </a:lnTo>
                  <a:lnTo>
                    <a:pt x="6475" y="1850"/>
                  </a:lnTo>
                  <a:lnTo>
                    <a:pt x="12024" y="1850"/>
                  </a:lnTo>
                  <a:lnTo>
                    <a:pt x="12024" y="10175"/>
                  </a:lnTo>
                  <a:lnTo>
                    <a:pt x="18499" y="10175"/>
                  </a:lnTo>
                  <a:lnTo>
                    <a:pt x="18499" y="0"/>
                  </a:lnTo>
                  <a:lnTo>
                    <a:pt x="17111" y="0"/>
                  </a:lnTo>
                  <a:lnTo>
                    <a:pt x="17111" y="8787"/>
                  </a:lnTo>
                  <a:lnTo>
                    <a:pt x="13412" y="8787"/>
                  </a:lnTo>
                  <a:lnTo>
                    <a:pt x="13412" y="462"/>
                  </a:lnTo>
                  <a:lnTo>
                    <a:pt x="5088" y="462"/>
                  </a:lnTo>
                  <a:lnTo>
                    <a:pt x="5088" y="8787"/>
                  </a:lnTo>
                  <a:lnTo>
                    <a:pt x="1389" y="8787"/>
                  </a:lnTo>
                  <a:lnTo>
                    <a:pt x="13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6"/>
            <p:cNvSpPr/>
            <p:nvPr/>
          </p:nvSpPr>
          <p:spPr>
            <a:xfrm>
              <a:off x="3800850" y="2823900"/>
              <a:ext cx="34700" cy="34725"/>
            </a:xfrm>
            <a:custGeom>
              <a:avLst/>
              <a:gdLst/>
              <a:ahLst/>
              <a:cxnLst/>
              <a:rect l="l" t="t" r="r" b="b"/>
              <a:pathLst>
                <a:path w="1388" h="1389" extrusionOk="0">
                  <a:moveTo>
                    <a:pt x="0" y="1"/>
                  </a:moveTo>
                  <a:lnTo>
                    <a:pt x="0" y="1389"/>
                  </a:lnTo>
                  <a:lnTo>
                    <a:pt x="1388" y="1389"/>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6"/>
            <p:cNvSpPr/>
            <p:nvPr/>
          </p:nvSpPr>
          <p:spPr>
            <a:xfrm>
              <a:off x="3835525" y="2858600"/>
              <a:ext cx="34700" cy="34700"/>
            </a:xfrm>
            <a:custGeom>
              <a:avLst/>
              <a:gdLst/>
              <a:ahLst/>
              <a:cxnLst/>
              <a:rect l="l" t="t" r="r" b="b"/>
              <a:pathLst>
                <a:path w="1388" h="1388" extrusionOk="0">
                  <a:moveTo>
                    <a:pt x="1" y="1"/>
                  </a:moveTo>
                  <a:lnTo>
                    <a:pt x="1"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6"/>
          <p:cNvGrpSpPr/>
          <p:nvPr/>
        </p:nvGrpSpPr>
        <p:grpSpPr>
          <a:xfrm>
            <a:off x="5320704" y="2666100"/>
            <a:ext cx="393125" cy="531850"/>
            <a:chOff x="2666550" y="2613700"/>
            <a:chExt cx="393125" cy="531850"/>
          </a:xfrm>
        </p:grpSpPr>
        <p:sp>
          <p:nvSpPr>
            <p:cNvPr id="7187" name="Google Shape;7187;p66"/>
            <p:cNvSpPr/>
            <p:nvPr/>
          </p:nvSpPr>
          <p:spPr>
            <a:xfrm>
              <a:off x="2666550" y="2740875"/>
              <a:ext cx="393125" cy="404675"/>
            </a:xfrm>
            <a:custGeom>
              <a:avLst/>
              <a:gdLst/>
              <a:ahLst/>
              <a:cxnLst/>
              <a:rect l="l" t="t" r="r" b="b"/>
              <a:pathLst>
                <a:path w="15725" h="16187" extrusionOk="0">
                  <a:moveTo>
                    <a:pt x="0" y="0"/>
                  </a:moveTo>
                  <a:lnTo>
                    <a:pt x="0" y="14798"/>
                  </a:lnTo>
                  <a:lnTo>
                    <a:pt x="1388" y="14798"/>
                  </a:lnTo>
                  <a:lnTo>
                    <a:pt x="1388" y="16186"/>
                  </a:lnTo>
                  <a:lnTo>
                    <a:pt x="14336" y="16186"/>
                  </a:lnTo>
                  <a:lnTo>
                    <a:pt x="14336" y="14798"/>
                  </a:lnTo>
                  <a:lnTo>
                    <a:pt x="15724" y="14798"/>
                  </a:lnTo>
                  <a:lnTo>
                    <a:pt x="157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6"/>
            <p:cNvSpPr/>
            <p:nvPr/>
          </p:nvSpPr>
          <p:spPr>
            <a:xfrm>
              <a:off x="2666550" y="2740875"/>
              <a:ext cx="393125" cy="404675"/>
            </a:xfrm>
            <a:custGeom>
              <a:avLst/>
              <a:gdLst/>
              <a:ahLst/>
              <a:cxnLst/>
              <a:rect l="l" t="t" r="r" b="b"/>
              <a:pathLst>
                <a:path w="15725" h="16187" extrusionOk="0">
                  <a:moveTo>
                    <a:pt x="0" y="0"/>
                  </a:moveTo>
                  <a:lnTo>
                    <a:pt x="0" y="2775"/>
                  </a:lnTo>
                  <a:lnTo>
                    <a:pt x="0" y="14798"/>
                  </a:lnTo>
                  <a:lnTo>
                    <a:pt x="1388" y="14798"/>
                  </a:lnTo>
                  <a:lnTo>
                    <a:pt x="1388" y="16186"/>
                  </a:lnTo>
                  <a:lnTo>
                    <a:pt x="2775" y="16186"/>
                  </a:lnTo>
                  <a:lnTo>
                    <a:pt x="2775" y="14798"/>
                  </a:lnTo>
                  <a:lnTo>
                    <a:pt x="2775" y="13874"/>
                  </a:lnTo>
                  <a:lnTo>
                    <a:pt x="2775" y="2775"/>
                  </a:lnTo>
                  <a:lnTo>
                    <a:pt x="15724" y="2775"/>
                  </a:lnTo>
                  <a:lnTo>
                    <a:pt x="157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6"/>
            <p:cNvSpPr/>
            <p:nvPr/>
          </p:nvSpPr>
          <p:spPr>
            <a:xfrm>
              <a:off x="2770600" y="2648400"/>
              <a:ext cx="34700" cy="34675"/>
            </a:xfrm>
            <a:custGeom>
              <a:avLst/>
              <a:gdLst/>
              <a:ahLst/>
              <a:cxnLst/>
              <a:rect l="l" t="t" r="r" b="b"/>
              <a:pathLst>
                <a:path w="1388" h="1387" extrusionOk="0">
                  <a:moveTo>
                    <a:pt x="1" y="1"/>
                  </a:moveTo>
                  <a:lnTo>
                    <a:pt x="1"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6"/>
            <p:cNvSpPr/>
            <p:nvPr/>
          </p:nvSpPr>
          <p:spPr>
            <a:xfrm>
              <a:off x="2805275" y="2613700"/>
              <a:ext cx="115625" cy="34725"/>
            </a:xfrm>
            <a:custGeom>
              <a:avLst/>
              <a:gdLst/>
              <a:ahLst/>
              <a:cxnLst/>
              <a:rect l="l" t="t" r="r" b="b"/>
              <a:pathLst>
                <a:path w="4625" h="1389" extrusionOk="0">
                  <a:moveTo>
                    <a:pt x="0" y="1"/>
                  </a:moveTo>
                  <a:lnTo>
                    <a:pt x="0" y="1389"/>
                  </a:lnTo>
                  <a:lnTo>
                    <a:pt x="4625" y="1389"/>
                  </a:lnTo>
                  <a:lnTo>
                    <a:pt x="4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6"/>
            <p:cNvSpPr/>
            <p:nvPr/>
          </p:nvSpPr>
          <p:spPr>
            <a:xfrm>
              <a:off x="2666550" y="2648400"/>
              <a:ext cx="393125" cy="497150"/>
            </a:xfrm>
            <a:custGeom>
              <a:avLst/>
              <a:gdLst/>
              <a:ahLst/>
              <a:cxnLst/>
              <a:rect l="l" t="t" r="r" b="b"/>
              <a:pathLst>
                <a:path w="15725" h="19886" extrusionOk="0">
                  <a:moveTo>
                    <a:pt x="10174" y="1"/>
                  </a:moveTo>
                  <a:lnTo>
                    <a:pt x="10174" y="1387"/>
                  </a:lnTo>
                  <a:lnTo>
                    <a:pt x="11562" y="1387"/>
                  </a:lnTo>
                  <a:lnTo>
                    <a:pt x="11562" y="1"/>
                  </a:lnTo>
                  <a:close/>
                  <a:moveTo>
                    <a:pt x="2775" y="1387"/>
                  </a:moveTo>
                  <a:lnTo>
                    <a:pt x="2775" y="3699"/>
                  </a:lnTo>
                  <a:lnTo>
                    <a:pt x="0" y="3699"/>
                  </a:lnTo>
                  <a:lnTo>
                    <a:pt x="0" y="5087"/>
                  </a:lnTo>
                  <a:lnTo>
                    <a:pt x="0" y="18497"/>
                  </a:lnTo>
                  <a:lnTo>
                    <a:pt x="1388" y="18497"/>
                  </a:lnTo>
                  <a:lnTo>
                    <a:pt x="1388" y="5087"/>
                  </a:lnTo>
                  <a:lnTo>
                    <a:pt x="2775" y="5087"/>
                  </a:lnTo>
                  <a:lnTo>
                    <a:pt x="2775" y="6474"/>
                  </a:lnTo>
                  <a:lnTo>
                    <a:pt x="4163" y="6474"/>
                  </a:lnTo>
                  <a:lnTo>
                    <a:pt x="4163" y="5087"/>
                  </a:lnTo>
                  <a:lnTo>
                    <a:pt x="11562" y="5087"/>
                  </a:lnTo>
                  <a:lnTo>
                    <a:pt x="11562" y="6474"/>
                  </a:lnTo>
                  <a:lnTo>
                    <a:pt x="12948" y="6474"/>
                  </a:lnTo>
                  <a:lnTo>
                    <a:pt x="12948" y="5087"/>
                  </a:lnTo>
                  <a:lnTo>
                    <a:pt x="14336" y="5087"/>
                  </a:lnTo>
                  <a:lnTo>
                    <a:pt x="14336" y="18497"/>
                  </a:lnTo>
                  <a:lnTo>
                    <a:pt x="15724" y="18497"/>
                  </a:lnTo>
                  <a:lnTo>
                    <a:pt x="15724" y="3699"/>
                  </a:lnTo>
                  <a:lnTo>
                    <a:pt x="12948" y="3699"/>
                  </a:lnTo>
                  <a:lnTo>
                    <a:pt x="12948" y="1387"/>
                  </a:lnTo>
                  <a:lnTo>
                    <a:pt x="11562" y="1387"/>
                  </a:lnTo>
                  <a:lnTo>
                    <a:pt x="11562" y="3699"/>
                  </a:lnTo>
                  <a:lnTo>
                    <a:pt x="4163" y="3699"/>
                  </a:lnTo>
                  <a:lnTo>
                    <a:pt x="4163" y="1387"/>
                  </a:lnTo>
                  <a:close/>
                  <a:moveTo>
                    <a:pt x="1388" y="18497"/>
                  </a:moveTo>
                  <a:lnTo>
                    <a:pt x="1388" y="19885"/>
                  </a:lnTo>
                  <a:lnTo>
                    <a:pt x="14336" y="19885"/>
                  </a:lnTo>
                  <a:lnTo>
                    <a:pt x="14336" y="1849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66"/>
          <p:cNvGrpSpPr/>
          <p:nvPr/>
        </p:nvGrpSpPr>
        <p:grpSpPr>
          <a:xfrm>
            <a:off x="3234704" y="2666100"/>
            <a:ext cx="531825" cy="531850"/>
            <a:chOff x="1193625" y="2546350"/>
            <a:chExt cx="531825" cy="531850"/>
          </a:xfrm>
        </p:grpSpPr>
        <p:sp>
          <p:nvSpPr>
            <p:cNvPr id="7193" name="Google Shape;7193;p66"/>
            <p:cNvSpPr/>
            <p:nvPr/>
          </p:nvSpPr>
          <p:spPr>
            <a:xfrm>
              <a:off x="1193625" y="2546400"/>
              <a:ext cx="531825" cy="531800"/>
            </a:xfrm>
            <a:custGeom>
              <a:avLst/>
              <a:gdLst/>
              <a:ahLst/>
              <a:cxnLst/>
              <a:rect l="l" t="t" r="r" b="b"/>
              <a:pathLst>
                <a:path w="21273" h="21272" extrusionOk="0">
                  <a:moveTo>
                    <a:pt x="9711" y="0"/>
                  </a:moveTo>
                  <a:lnTo>
                    <a:pt x="9711" y="1387"/>
                  </a:lnTo>
                  <a:lnTo>
                    <a:pt x="8325" y="1387"/>
                  </a:lnTo>
                  <a:lnTo>
                    <a:pt x="8325" y="3699"/>
                  </a:lnTo>
                  <a:lnTo>
                    <a:pt x="6937" y="3699"/>
                  </a:lnTo>
                  <a:lnTo>
                    <a:pt x="6937" y="5549"/>
                  </a:lnTo>
                  <a:lnTo>
                    <a:pt x="5550" y="5549"/>
                  </a:lnTo>
                  <a:lnTo>
                    <a:pt x="5550" y="6935"/>
                  </a:lnTo>
                  <a:lnTo>
                    <a:pt x="0" y="6935"/>
                  </a:lnTo>
                  <a:lnTo>
                    <a:pt x="0" y="10636"/>
                  </a:lnTo>
                  <a:lnTo>
                    <a:pt x="1388" y="10636"/>
                  </a:lnTo>
                  <a:lnTo>
                    <a:pt x="1388" y="12024"/>
                  </a:lnTo>
                  <a:lnTo>
                    <a:pt x="2775" y="12024"/>
                  </a:lnTo>
                  <a:lnTo>
                    <a:pt x="2775" y="19885"/>
                  </a:lnTo>
                  <a:lnTo>
                    <a:pt x="2775" y="20347"/>
                  </a:lnTo>
                  <a:lnTo>
                    <a:pt x="2775" y="21271"/>
                  </a:lnTo>
                  <a:lnTo>
                    <a:pt x="6475" y="21271"/>
                  </a:lnTo>
                  <a:lnTo>
                    <a:pt x="6475" y="20347"/>
                  </a:lnTo>
                  <a:lnTo>
                    <a:pt x="6475" y="19885"/>
                  </a:lnTo>
                  <a:lnTo>
                    <a:pt x="8787" y="19885"/>
                  </a:lnTo>
                  <a:lnTo>
                    <a:pt x="8787" y="18497"/>
                  </a:lnTo>
                  <a:lnTo>
                    <a:pt x="12486" y="18497"/>
                  </a:lnTo>
                  <a:lnTo>
                    <a:pt x="12486" y="19885"/>
                  </a:lnTo>
                  <a:lnTo>
                    <a:pt x="14798" y="19885"/>
                  </a:lnTo>
                  <a:lnTo>
                    <a:pt x="14798" y="21271"/>
                  </a:lnTo>
                  <a:lnTo>
                    <a:pt x="18498" y="21271"/>
                  </a:lnTo>
                  <a:lnTo>
                    <a:pt x="18498" y="20347"/>
                  </a:lnTo>
                  <a:lnTo>
                    <a:pt x="18498" y="19885"/>
                  </a:lnTo>
                  <a:lnTo>
                    <a:pt x="18498" y="12024"/>
                  </a:lnTo>
                  <a:lnTo>
                    <a:pt x="19885" y="12024"/>
                  </a:lnTo>
                  <a:lnTo>
                    <a:pt x="19885" y="10636"/>
                  </a:lnTo>
                  <a:lnTo>
                    <a:pt x="21273" y="10636"/>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6"/>
            <p:cNvSpPr/>
            <p:nvPr/>
          </p:nvSpPr>
          <p:spPr>
            <a:xfrm>
              <a:off x="1193625" y="2546400"/>
              <a:ext cx="531825" cy="242800"/>
            </a:xfrm>
            <a:custGeom>
              <a:avLst/>
              <a:gdLst/>
              <a:ahLst/>
              <a:cxnLst/>
              <a:rect l="l" t="t" r="r" b="b"/>
              <a:pathLst>
                <a:path w="21273" h="9712" extrusionOk="0">
                  <a:moveTo>
                    <a:pt x="9711" y="0"/>
                  </a:moveTo>
                  <a:lnTo>
                    <a:pt x="9711" y="1387"/>
                  </a:lnTo>
                  <a:lnTo>
                    <a:pt x="8325" y="1387"/>
                  </a:lnTo>
                  <a:lnTo>
                    <a:pt x="8325" y="3699"/>
                  </a:lnTo>
                  <a:lnTo>
                    <a:pt x="6937" y="3699"/>
                  </a:lnTo>
                  <a:lnTo>
                    <a:pt x="6937" y="5549"/>
                  </a:lnTo>
                  <a:lnTo>
                    <a:pt x="5550" y="5549"/>
                  </a:lnTo>
                  <a:lnTo>
                    <a:pt x="5550" y="6935"/>
                  </a:lnTo>
                  <a:lnTo>
                    <a:pt x="0" y="6935"/>
                  </a:lnTo>
                  <a:lnTo>
                    <a:pt x="0" y="9711"/>
                  </a:lnTo>
                  <a:lnTo>
                    <a:pt x="5550" y="9711"/>
                  </a:lnTo>
                  <a:lnTo>
                    <a:pt x="5550" y="8323"/>
                  </a:lnTo>
                  <a:lnTo>
                    <a:pt x="6937" y="8323"/>
                  </a:lnTo>
                  <a:lnTo>
                    <a:pt x="6937" y="6935"/>
                  </a:lnTo>
                  <a:lnTo>
                    <a:pt x="8325" y="6935"/>
                  </a:lnTo>
                  <a:lnTo>
                    <a:pt x="8325" y="5549"/>
                  </a:lnTo>
                  <a:lnTo>
                    <a:pt x="8325" y="5087"/>
                  </a:lnTo>
                  <a:lnTo>
                    <a:pt x="9711" y="5087"/>
                  </a:lnTo>
                  <a:lnTo>
                    <a:pt x="9711" y="3699"/>
                  </a:lnTo>
                  <a:lnTo>
                    <a:pt x="9711" y="2775"/>
                  </a:lnTo>
                  <a:lnTo>
                    <a:pt x="11561" y="2775"/>
                  </a:lnTo>
                  <a:lnTo>
                    <a:pt x="11561" y="3699"/>
                  </a:lnTo>
                  <a:lnTo>
                    <a:pt x="11561" y="5087"/>
                  </a:lnTo>
                  <a:lnTo>
                    <a:pt x="12949" y="5087"/>
                  </a:lnTo>
                  <a:lnTo>
                    <a:pt x="12949" y="5549"/>
                  </a:lnTo>
                  <a:lnTo>
                    <a:pt x="12949" y="6935"/>
                  </a:lnTo>
                  <a:lnTo>
                    <a:pt x="14336" y="6935"/>
                  </a:lnTo>
                  <a:lnTo>
                    <a:pt x="14336" y="8323"/>
                  </a:lnTo>
                  <a:lnTo>
                    <a:pt x="15724" y="8323"/>
                  </a:lnTo>
                  <a:lnTo>
                    <a:pt x="15724" y="9711"/>
                  </a:lnTo>
                  <a:lnTo>
                    <a:pt x="21273" y="9711"/>
                  </a:lnTo>
                  <a:lnTo>
                    <a:pt x="21273" y="6935"/>
                  </a:lnTo>
                  <a:lnTo>
                    <a:pt x="15724" y="6935"/>
                  </a:lnTo>
                  <a:lnTo>
                    <a:pt x="15724" y="5549"/>
                  </a:lnTo>
                  <a:lnTo>
                    <a:pt x="14336" y="5549"/>
                  </a:lnTo>
                  <a:lnTo>
                    <a:pt x="14336" y="3699"/>
                  </a:lnTo>
                  <a:lnTo>
                    <a:pt x="12949" y="3699"/>
                  </a:lnTo>
                  <a:lnTo>
                    <a:pt x="12949" y="1387"/>
                  </a:lnTo>
                  <a:lnTo>
                    <a:pt x="11561" y="1387"/>
                  </a:lnTo>
                  <a:lnTo>
                    <a:pt x="11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6"/>
            <p:cNvSpPr/>
            <p:nvPr/>
          </p:nvSpPr>
          <p:spPr>
            <a:xfrm>
              <a:off x="1193625" y="2685100"/>
              <a:ext cx="173425" cy="127200"/>
            </a:xfrm>
            <a:custGeom>
              <a:avLst/>
              <a:gdLst/>
              <a:ahLst/>
              <a:cxnLst/>
              <a:rect l="l" t="t" r="r" b="b"/>
              <a:pathLst>
                <a:path w="6937" h="5088" extrusionOk="0">
                  <a:moveTo>
                    <a:pt x="5550" y="1"/>
                  </a:moveTo>
                  <a:lnTo>
                    <a:pt x="5550" y="1387"/>
                  </a:lnTo>
                  <a:lnTo>
                    <a:pt x="6937" y="1387"/>
                  </a:lnTo>
                  <a:lnTo>
                    <a:pt x="6937" y="1"/>
                  </a:lnTo>
                  <a:close/>
                  <a:moveTo>
                    <a:pt x="0" y="1387"/>
                  </a:moveTo>
                  <a:lnTo>
                    <a:pt x="0" y="2775"/>
                  </a:lnTo>
                  <a:lnTo>
                    <a:pt x="0" y="5088"/>
                  </a:lnTo>
                  <a:lnTo>
                    <a:pt x="1388" y="5088"/>
                  </a:lnTo>
                  <a:lnTo>
                    <a:pt x="1388" y="2775"/>
                  </a:lnTo>
                  <a:lnTo>
                    <a:pt x="5550" y="2775"/>
                  </a:lnTo>
                  <a:lnTo>
                    <a:pt x="5550"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6"/>
            <p:cNvSpPr/>
            <p:nvPr/>
          </p:nvSpPr>
          <p:spPr>
            <a:xfrm>
              <a:off x="1228325" y="2812275"/>
              <a:ext cx="34675" cy="34700"/>
            </a:xfrm>
            <a:custGeom>
              <a:avLst/>
              <a:gdLst/>
              <a:ahLst/>
              <a:cxnLst/>
              <a:rect l="l" t="t" r="r" b="b"/>
              <a:pathLst>
                <a:path w="1387" h="1388" extrusionOk="0">
                  <a:moveTo>
                    <a:pt x="0" y="1"/>
                  </a:moveTo>
                  <a:lnTo>
                    <a:pt x="0" y="1387"/>
                  </a:lnTo>
                  <a:lnTo>
                    <a:pt x="1387" y="1387"/>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6"/>
            <p:cNvSpPr/>
            <p:nvPr/>
          </p:nvSpPr>
          <p:spPr>
            <a:xfrm>
              <a:off x="1401725" y="2581050"/>
              <a:ext cx="34700" cy="57825"/>
            </a:xfrm>
            <a:custGeom>
              <a:avLst/>
              <a:gdLst/>
              <a:ahLst/>
              <a:cxnLst/>
              <a:rect l="l" t="t" r="r" b="b"/>
              <a:pathLst>
                <a:path w="1388" h="2313" extrusionOk="0">
                  <a:moveTo>
                    <a:pt x="1" y="1"/>
                  </a:moveTo>
                  <a:lnTo>
                    <a:pt x="1" y="2313"/>
                  </a:lnTo>
                  <a:lnTo>
                    <a:pt x="1387" y="2313"/>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6"/>
            <p:cNvSpPr/>
            <p:nvPr/>
          </p:nvSpPr>
          <p:spPr>
            <a:xfrm>
              <a:off x="1367025" y="2638850"/>
              <a:ext cx="34725" cy="46275"/>
            </a:xfrm>
            <a:custGeom>
              <a:avLst/>
              <a:gdLst/>
              <a:ahLst/>
              <a:cxnLst/>
              <a:rect l="l" t="t" r="r" b="b"/>
              <a:pathLst>
                <a:path w="1389" h="1851" extrusionOk="0">
                  <a:moveTo>
                    <a:pt x="1" y="1"/>
                  </a:moveTo>
                  <a:lnTo>
                    <a:pt x="1" y="1851"/>
                  </a:lnTo>
                  <a:lnTo>
                    <a:pt x="1389" y="1851"/>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6"/>
            <p:cNvSpPr/>
            <p:nvPr/>
          </p:nvSpPr>
          <p:spPr>
            <a:xfrm>
              <a:off x="1482650" y="2581050"/>
              <a:ext cx="34725" cy="57825"/>
            </a:xfrm>
            <a:custGeom>
              <a:avLst/>
              <a:gdLst/>
              <a:ahLst/>
              <a:cxnLst/>
              <a:rect l="l" t="t" r="r" b="b"/>
              <a:pathLst>
                <a:path w="1389" h="2313" extrusionOk="0">
                  <a:moveTo>
                    <a:pt x="0" y="1"/>
                  </a:moveTo>
                  <a:lnTo>
                    <a:pt x="0" y="2313"/>
                  </a:lnTo>
                  <a:lnTo>
                    <a:pt x="1388" y="2313"/>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6"/>
            <p:cNvSpPr/>
            <p:nvPr/>
          </p:nvSpPr>
          <p:spPr>
            <a:xfrm>
              <a:off x="1517350" y="2638850"/>
              <a:ext cx="34675" cy="46275"/>
            </a:xfrm>
            <a:custGeom>
              <a:avLst/>
              <a:gdLst/>
              <a:ahLst/>
              <a:cxnLst/>
              <a:rect l="l" t="t" r="r" b="b"/>
              <a:pathLst>
                <a:path w="1387" h="1851" extrusionOk="0">
                  <a:moveTo>
                    <a:pt x="0" y="1"/>
                  </a:moveTo>
                  <a:lnTo>
                    <a:pt x="0" y="1851"/>
                  </a:lnTo>
                  <a:lnTo>
                    <a:pt x="1387" y="1851"/>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6"/>
            <p:cNvSpPr/>
            <p:nvPr/>
          </p:nvSpPr>
          <p:spPr>
            <a:xfrm>
              <a:off x="1355475"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6"/>
            <p:cNvSpPr/>
            <p:nvPr/>
          </p:nvSpPr>
          <p:spPr>
            <a:xfrm>
              <a:off x="1262975" y="2846975"/>
              <a:ext cx="92525" cy="231225"/>
            </a:xfrm>
            <a:custGeom>
              <a:avLst/>
              <a:gdLst/>
              <a:ahLst/>
              <a:cxnLst/>
              <a:rect l="l" t="t" r="r" b="b"/>
              <a:pathLst>
                <a:path w="3701" h="9249" extrusionOk="0">
                  <a:moveTo>
                    <a:pt x="1" y="1"/>
                  </a:moveTo>
                  <a:lnTo>
                    <a:pt x="1" y="7862"/>
                  </a:lnTo>
                  <a:lnTo>
                    <a:pt x="1" y="8324"/>
                  </a:lnTo>
                  <a:lnTo>
                    <a:pt x="1" y="9248"/>
                  </a:lnTo>
                  <a:lnTo>
                    <a:pt x="3701" y="9248"/>
                  </a:lnTo>
                  <a:lnTo>
                    <a:pt x="3701" y="7862"/>
                  </a:lnTo>
                  <a:lnTo>
                    <a:pt x="1389" y="7862"/>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6"/>
            <p:cNvSpPr/>
            <p:nvPr/>
          </p:nvSpPr>
          <p:spPr>
            <a:xfrm>
              <a:off x="1656075" y="2812275"/>
              <a:ext cx="34725" cy="34700"/>
            </a:xfrm>
            <a:custGeom>
              <a:avLst/>
              <a:gdLst/>
              <a:ahLst/>
              <a:cxnLst/>
              <a:rect l="l" t="t" r="r" b="b"/>
              <a:pathLst>
                <a:path w="1389" h="1388" extrusionOk="0">
                  <a:moveTo>
                    <a:pt x="0" y="1"/>
                  </a:moveTo>
                  <a:lnTo>
                    <a:pt x="0" y="1387"/>
                  </a:lnTo>
                  <a:lnTo>
                    <a:pt x="1388" y="1387"/>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6"/>
            <p:cNvSpPr/>
            <p:nvPr/>
          </p:nvSpPr>
          <p:spPr>
            <a:xfrm>
              <a:off x="1563575" y="2846975"/>
              <a:ext cx="92525" cy="231225"/>
            </a:xfrm>
            <a:custGeom>
              <a:avLst/>
              <a:gdLst/>
              <a:ahLst/>
              <a:cxnLst/>
              <a:rect l="l" t="t" r="r" b="b"/>
              <a:pathLst>
                <a:path w="3701" h="9249" extrusionOk="0">
                  <a:moveTo>
                    <a:pt x="2312" y="1"/>
                  </a:moveTo>
                  <a:lnTo>
                    <a:pt x="2312" y="7862"/>
                  </a:lnTo>
                  <a:lnTo>
                    <a:pt x="0" y="7862"/>
                  </a:lnTo>
                  <a:lnTo>
                    <a:pt x="0" y="9248"/>
                  </a:lnTo>
                  <a:lnTo>
                    <a:pt x="3700" y="9248"/>
                  </a:lnTo>
                  <a:lnTo>
                    <a:pt x="3700" y="8324"/>
                  </a:lnTo>
                  <a:lnTo>
                    <a:pt x="3700" y="7862"/>
                  </a:lnTo>
                  <a:lnTo>
                    <a:pt x="37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6"/>
            <p:cNvSpPr/>
            <p:nvPr/>
          </p:nvSpPr>
          <p:spPr>
            <a:xfrm>
              <a:off x="1552000" y="2685100"/>
              <a:ext cx="173450" cy="127200"/>
            </a:xfrm>
            <a:custGeom>
              <a:avLst/>
              <a:gdLst/>
              <a:ahLst/>
              <a:cxnLst/>
              <a:rect l="l" t="t" r="r" b="b"/>
              <a:pathLst>
                <a:path w="6938" h="5088" extrusionOk="0">
                  <a:moveTo>
                    <a:pt x="1" y="1"/>
                  </a:moveTo>
                  <a:lnTo>
                    <a:pt x="1" y="1387"/>
                  </a:lnTo>
                  <a:lnTo>
                    <a:pt x="1389" y="1387"/>
                  </a:lnTo>
                  <a:lnTo>
                    <a:pt x="1389" y="1"/>
                  </a:lnTo>
                  <a:close/>
                  <a:moveTo>
                    <a:pt x="1389" y="1387"/>
                  </a:moveTo>
                  <a:lnTo>
                    <a:pt x="1389" y="2775"/>
                  </a:lnTo>
                  <a:lnTo>
                    <a:pt x="5550" y="2775"/>
                  </a:lnTo>
                  <a:lnTo>
                    <a:pt x="5550" y="5088"/>
                  </a:lnTo>
                  <a:lnTo>
                    <a:pt x="6938" y="5088"/>
                  </a:lnTo>
                  <a:lnTo>
                    <a:pt x="6938" y="2775"/>
                  </a:lnTo>
                  <a:lnTo>
                    <a:pt x="6938"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6"/>
            <p:cNvSpPr/>
            <p:nvPr/>
          </p:nvSpPr>
          <p:spPr>
            <a:xfrm>
              <a:off x="1505750" y="3008800"/>
              <a:ext cx="57850" cy="34725"/>
            </a:xfrm>
            <a:custGeom>
              <a:avLst/>
              <a:gdLst/>
              <a:ahLst/>
              <a:cxnLst/>
              <a:rect l="l" t="t" r="r" b="b"/>
              <a:pathLst>
                <a:path w="2314" h="1389" extrusionOk="0">
                  <a:moveTo>
                    <a:pt x="1" y="1"/>
                  </a:moveTo>
                  <a:lnTo>
                    <a:pt x="1" y="1389"/>
                  </a:lnTo>
                  <a:lnTo>
                    <a:pt x="2313" y="1389"/>
                  </a:lnTo>
                  <a:lnTo>
                    <a:pt x="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6"/>
            <p:cNvSpPr/>
            <p:nvPr/>
          </p:nvSpPr>
          <p:spPr>
            <a:xfrm>
              <a:off x="1436400" y="2546350"/>
              <a:ext cx="46275" cy="34725"/>
            </a:xfrm>
            <a:custGeom>
              <a:avLst/>
              <a:gdLst/>
              <a:ahLst/>
              <a:cxnLst/>
              <a:rect l="l" t="t" r="r" b="b"/>
              <a:pathLst>
                <a:path w="1851" h="1389" extrusionOk="0">
                  <a:moveTo>
                    <a:pt x="0" y="1"/>
                  </a:moveTo>
                  <a:lnTo>
                    <a:pt x="0" y="1389"/>
                  </a:lnTo>
                  <a:lnTo>
                    <a:pt x="1850" y="1389"/>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6"/>
            <p:cNvSpPr/>
            <p:nvPr/>
          </p:nvSpPr>
          <p:spPr>
            <a:xfrm>
              <a:off x="1413300" y="2974150"/>
              <a:ext cx="92475" cy="34675"/>
            </a:xfrm>
            <a:custGeom>
              <a:avLst/>
              <a:gdLst/>
              <a:ahLst/>
              <a:cxnLst/>
              <a:rect l="l" t="t" r="r" b="b"/>
              <a:pathLst>
                <a:path w="3699" h="1387" extrusionOk="0">
                  <a:moveTo>
                    <a:pt x="0" y="0"/>
                  </a:moveTo>
                  <a:lnTo>
                    <a:pt x="0" y="1387"/>
                  </a:lnTo>
                  <a:lnTo>
                    <a:pt x="3699" y="1387"/>
                  </a:lnTo>
                  <a:lnTo>
                    <a:pt x="3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6"/>
          <p:cNvGrpSpPr/>
          <p:nvPr/>
        </p:nvGrpSpPr>
        <p:grpSpPr>
          <a:xfrm>
            <a:off x="1148704" y="2666113"/>
            <a:ext cx="531825" cy="531825"/>
            <a:chOff x="318100" y="2589550"/>
            <a:chExt cx="531825" cy="531825"/>
          </a:xfrm>
        </p:grpSpPr>
        <p:sp>
          <p:nvSpPr>
            <p:cNvPr id="7210" name="Google Shape;7210;p66"/>
            <p:cNvSpPr/>
            <p:nvPr/>
          </p:nvSpPr>
          <p:spPr>
            <a:xfrm>
              <a:off x="318100" y="2589550"/>
              <a:ext cx="531825" cy="531825"/>
            </a:xfrm>
            <a:custGeom>
              <a:avLst/>
              <a:gdLst/>
              <a:ahLst/>
              <a:cxnLst/>
              <a:rect l="l" t="t" r="r" b="b"/>
              <a:pathLst>
                <a:path w="21273" h="21273" extrusionOk="0">
                  <a:moveTo>
                    <a:pt x="2775" y="1"/>
                  </a:moveTo>
                  <a:lnTo>
                    <a:pt x="2775" y="1387"/>
                  </a:lnTo>
                  <a:lnTo>
                    <a:pt x="1387" y="1387"/>
                  </a:lnTo>
                  <a:lnTo>
                    <a:pt x="1387" y="5549"/>
                  </a:lnTo>
                  <a:lnTo>
                    <a:pt x="0" y="5549"/>
                  </a:lnTo>
                  <a:lnTo>
                    <a:pt x="0" y="6937"/>
                  </a:lnTo>
                  <a:lnTo>
                    <a:pt x="0" y="8324"/>
                  </a:lnTo>
                  <a:lnTo>
                    <a:pt x="1387" y="8324"/>
                  </a:lnTo>
                  <a:lnTo>
                    <a:pt x="1387" y="9712"/>
                  </a:lnTo>
                  <a:lnTo>
                    <a:pt x="1387" y="19885"/>
                  </a:lnTo>
                  <a:lnTo>
                    <a:pt x="2775" y="19885"/>
                  </a:lnTo>
                  <a:lnTo>
                    <a:pt x="2775" y="21273"/>
                  </a:lnTo>
                  <a:lnTo>
                    <a:pt x="18498" y="21273"/>
                  </a:lnTo>
                  <a:lnTo>
                    <a:pt x="18498" y="19885"/>
                  </a:lnTo>
                  <a:lnTo>
                    <a:pt x="19885" y="19885"/>
                  </a:lnTo>
                  <a:lnTo>
                    <a:pt x="19885" y="9712"/>
                  </a:lnTo>
                  <a:lnTo>
                    <a:pt x="19885" y="8324"/>
                  </a:lnTo>
                  <a:lnTo>
                    <a:pt x="21273" y="8324"/>
                  </a:lnTo>
                  <a:lnTo>
                    <a:pt x="21273" y="5549"/>
                  </a:lnTo>
                  <a:lnTo>
                    <a:pt x="19885" y="5549"/>
                  </a:lnTo>
                  <a:lnTo>
                    <a:pt x="19885" y="1387"/>
                  </a:lnTo>
                  <a:lnTo>
                    <a:pt x="18498" y="1387"/>
                  </a:lnTo>
                  <a:lnTo>
                    <a:pt x="18498" y="1"/>
                  </a:lnTo>
                  <a:lnTo>
                    <a:pt x="14336" y="1"/>
                  </a:lnTo>
                  <a:lnTo>
                    <a:pt x="14336" y="1387"/>
                  </a:lnTo>
                  <a:lnTo>
                    <a:pt x="12948" y="1387"/>
                  </a:lnTo>
                  <a:lnTo>
                    <a:pt x="12948" y="2775"/>
                  </a:lnTo>
                  <a:lnTo>
                    <a:pt x="8324" y="2775"/>
                  </a:lnTo>
                  <a:lnTo>
                    <a:pt x="8324" y="1387"/>
                  </a:lnTo>
                  <a:lnTo>
                    <a:pt x="6937" y="1387"/>
                  </a:lnTo>
                  <a:lnTo>
                    <a:pt x="69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6"/>
            <p:cNvSpPr/>
            <p:nvPr/>
          </p:nvSpPr>
          <p:spPr>
            <a:xfrm>
              <a:off x="352750" y="2589550"/>
              <a:ext cx="462475" cy="531825"/>
            </a:xfrm>
            <a:custGeom>
              <a:avLst/>
              <a:gdLst/>
              <a:ahLst/>
              <a:cxnLst/>
              <a:rect l="l" t="t" r="r" b="b"/>
              <a:pathLst>
                <a:path w="18499" h="21273" extrusionOk="0">
                  <a:moveTo>
                    <a:pt x="1389" y="1"/>
                  </a:moveTo>
                  <a:lnTo>
                    <a:pt x="1389" y="1387"/>
                  </a:lnTo>
                  <a:lnTo>
                    <a:pt x="1" y="1387"/>
                  </a:lnTo>
                  <a:lnTo>
                    <a:pt x="1" y="6937"/>
                  </a:lnTo>
                  <a:lnTo>
                    <a:pt x="6938" y="6937"/>
                  </a:lnTo>
                  <a:lnTo>
                    <a:pt x="6938" y="21273"/>
                  </a:lnTo>
                  <a:lnTo>
                    <a:pt x="11562" y="21273"/>
                  </a:lnTo>
                  <a:lnTo>
                    <a:pt x="11562" y="6937"/>
                  </a:lnTo>
                  <a:lnTo>
                    <a:pt x="18499" y="6937"/>
                  </a:lnTo>
                  <a:lnTo>
                    <a:pt x="18499" y="1387"/>
                  </a:lnTo>
                  <a:lnTo>
                    <a:pt x="17112" y="1387"/>
                  </a:lnTo>
                  <a:lnTo>
                    <a:pt x="17112" y="1"/>
                  </a:lnTo>
                  <a:lnTo>
                    <a:pt x="12950" y="1"/>
                  </a:lnTo>
                  <a:lnTo>
                    <a:pt x="12950" y="1387"/>
                  </a:lnTo>
                  <a:lnTo>
                    <a:pt x="11562" y="1387"/>
                  </a:lnTo>
                  <a:lnTo>
                    <a:pt x="11562" y="2775"/>
                  </a:lnTo>
                  <a:lnTo>
                    <a:pt x="6938" y="2775"/>
                  </a:lnTo>
                  <a:lnTo>
                    <a:pt x="6938" y="1387"/>
                  </a:lnTo>
                  <a:lnTo>
                    <a:pt x="5551" y="1387"/>
                  </a:lnTo>
                  <a:lnTo>
                    <a:pt x="55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6"/>
            <p:cNvSpPr/>
            <p:nvPr/>
          </p:nvSpPr>
          <p:spPr>
            <a:xfrm>
              <a:off x="422150" y="2658900"/>
              <a:ext cx="104050" cy="104100"/>
            </a:xfrm>
            <a:custGeom>
              <a:avLst/>
              <a:gdLst/>
              <a:ahLst/>
              <a:cxnLst/>
              <a:rect l="l" t="t" r="r" b="b"/>
              <a:pathLst>
                <a:path w="4162" h="4164" extrusionOk="0">
                  <a:moveTo>
                    <a:pt x="1" y="1"/>
                  </a:moveTo>
                  <a:lnTo>
                    <a:pt x="1" y="4163"/>
                  </a:lnTo>
                  <a:lnTo>
                    <a:pt x="4162" y="4163"/>
                  </a:lnTo>
                  <a:lnTo>
                    <a:pt x="4162" y="1387"/>
                  </a:lnTo>
                  <a:lnTo>
                    <a:pt x="2775" y="1387"/>
                  </a:lnTo>
                  <a:lnTo>
                    <a:pt x="27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6"/>
            <p:cNvSpPr/>
            <p:nvPr/>
          </p:nvSpPr>
          <p:spPr>
            <a:xfrm>
              <a:off x="641800" y="2658900"/>
              <a:ext cx="104075" cy="104100"/>
            </a:xfrm>
            <a:custGeom>
              <a:avLst/>
              <a:gdLst/>
              <a:ahLst/>
              <a:cxnLst/>
              <a:rect l="l" t="t" r="r" b="b"/>
              <a:pathLst>
                <a:path w="4163" h="4164" extrusionOk="0">
                  <a:moveTo>
                    <a:pt x="1388" y="1"/>
                  </a:moveTo>
                  <a:lnTo>
                    <a:pt x="1388" y="1387"/>
                  </a:lnTo>
                  <a:lnTo>
                    <a:pt x="0" y="1387"/>
                  </a:lnTo>
                  <a:lnTo>
                    <a:pt x="0" y="4163"/>
                  </a:lnTo>
                  <a:lnTo>
                    <a:pt x="4162" y="4163"/>
                  </a:lnTo>
                  <a:lnTo>
                    <a:pt x="41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6"/>
            <p:cNvSpPr/>
            <p:nvPr/>
          </p:nvSpPr>
          <p:spPr>
            <a:xfrm>
              <a:off x="491525" y="2624200"/>
              <a:ext cx="34675" cy="34725"/>
            </a:xfrm>
            <a:custGeom>
              <a:avLst/>
              <a:gdLst/>
              <a:ahLst/>
              <a:cxnLst/>
              <a:rect l="l" t="t" r="r" b="b"/>
              <a:pathLst>
                <a:path w="1387" h="1389" extrusionOk="0">
                  <a:moveTo>
                    <a:pt x="0" y="1"/>
                  </a:moveTo>
                  <a:lnTo>
                    <a:pt x="0" y="1389"/>
                  </a:lnTo>
                  <a:lnTo>
                    <a:pt x="1387" y="1389"/>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6"/>
            <p:cNvSpPr/>
            <p:nvPr/>
          </p:nvSpPr>
          <p:spPr>
            <a:xfrm>
              <a:off x="387450" y="2589550"/>
              <a:ext cx="104100" cy="34675"/>
            </a:xfrm>
            <a:custGeom>
              <a:avLst/>
              <a:gdLst/>
              <a:ahLst/>
              <a:cxnLst/>
              <a:rect l="l" t="t" r="r" b="b"/>
              <a:pathLst>
                <a:path w="4164" h="1387" extrusionOk="0">
                  <a:moveTo>
                    <a:pt x="1" y="1"/>
                  </a:moveTo>
                  <a:lnTo>
                    <a:pt x="1" y="1387"/>
                  </a:lnTo>
                  <a:lnTo>
                    <a:pt x="4163" y="1387"/>
                  </a:lnTo>
                  <a:lnTo>
                    <a:pt x="4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6"/>
            <p:cNvSpPr/>
            <p:nvPr/>
          </p:nvSpPr>
          <p:spPr>
            <a:xfrm>
              <a:off x="641800" y="2624200"/>
              <a:ext cx="34725" cy="34725"/>
            </a:xfrm>
            <a:custGeom>
              <a:avLst/>
              <a:gdLst/>
              <a:ahLst/>
              <a:cxnLst/>
              <a:rect l="l" t="t" r="r" b="b"/>
              <a:pathLst>
                <a:path w="1389" h="1389" extrusionOk="0">
                  <a:moveTo>
                    <a:pt x="0" y="1"/>
                  </a:moveTo>
                  <a:lnTo>
                    <a:pt x="0" y="1389"/>
                  </a:lnTo>
                  <a:lnTo>
                    <a:pt x="1388" y="1389"/>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6"/>
            <p:cNvSpPr/>
            <p:nvPr/>
          </p:nvSpPr>
          <p:spPr>
            <a:xfrm>
              <a:off x="526175" y="2658900"/>
              <a:ext cx="115650" cy="34700"/>
            </a:xfrm>
            <a:custGeom>
              <a:avLst/>
              <a:gdLst/>
              <a:ahLst/>
              <a:cxnLst/>
              <a:rect l="l" t="t" r="r" b="b"/>
              <a:pathLst>
                <a:path w="4626" h="1388" extrusionOk="0">
                  <a:moveTo>
                    <a:pt x="1" y="1"/>
                  </a:moveTo>
                  <a:lnTo>
                    <a:pt x="1" y="1387"/>
                  </a:lnTo>
                  <a:lnTo>
                    <a:pt x="4625" y="1387"/>
                  </a:lnTo>
                  <a:lnTo>
                    <a:pt x="4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6"/>
            <p:cNvSpPr/>
            <p:nvPr/>
          </p:nvSpPr>
          <p:spPr>
            <a:xfrm>
              <a:off x="318100" y="2589550"/>
              <a:ext cx="531825" cy="531825"/>
            </a:xfrm>
            <a:custGeom>
              <a:avLst/>
              <a:gdLst/>
              <a:ahLst/>
              <a:cxnLst/>
              <a:rect l="l" t="t" r="r" b="b"/>
              <a:pathLst>
                <a:path w="21273" h="21273" extrusionOk="0">
                  <a:moveTo>
                    <a:pt x="14336" y="1"/>
                  </a:moveTo>
                  <a:lnTo>
                    <a:pt x="14336" y="1387"/>
                  </a:lnTo>
                  <a:lnTo>
                    <a:pt x="18498" y="1387"/>
                  </a:lnTo>
                  <a:lnTo>
                    <a:pt x="18498" y="1"/>
                  </a:lnTo>
                  <a:close/>
                  <a:moveTo>
                    <a:pt x="11562" y="6936"/>
                  </a:moveTo>
                  <a:lnTo>
                    <a:pt x="11562" y="8324"/>
                  </a:lnTo>
                  <a:lnTo>
                    <a:pt x="9712" y="8324"/>
                  </a:lnTo>
                  <a:lnTo>
                    <a:pt x="9712" y="6936"/>
                  </a:lnTo>
                  <a:close/>
                  <a:moveTo>
                    <a:pt x="11562" y="9712"/>
                  </a:moveTo>
                  <a:lnTo>
                    <a:pt x="11562" y="19885"/>
                  </a:lnTo>
                  <a:lnTo>
                    <a:pt x="9712" y="19885"/>
                  </a:lnTo>
                  <a:lnTo>
                    <a:pt x="9712" y="9712"/>
                  </a:lnTo>
                  <a:close/>
                  <a:moveTo>
                    <a:pt x="1387" y="1387"/>
                  </a:moveTo>
                  <a:lnTo>
                    <a:pt x="1387" y="5549"/>
                  </a:lnTo>
                  <a:lnTo>
                    <a:pt x="0" y="5549"/>
                  </a:lnTo>
                  <a:lnTo>
                    <a:pt x="0" y="6937"/>
                  </a:lnTo>
                  <a:lnTo>
                    <a:pt x="0" y="8324"/>
                  </a:lnTo>
                  <a:lnTo>
                    <a:pt x="1387" y="8324"/>
                  </a:lnTo>
                  <a:lnTo>
                    <a:pt x="1387" y="6936"/>
                  </a:lnTo>
                  <a:lnTo>
                    <a:pt x="8324" y="6936"/>
                  </a:lnTo>
                  <a:lnTo>
                    <a:pt x="8324" y="8324"/>
                  </a:lnTo>
                  <a:lnTo>
                    <a:pt x="1387" y="8324"/>
                  </a:lnTo>
                  <a:lnTo>
                    <a:pt x="1387" y="9712"/>
                  </a:lnTo>
                  <a:lnTo>
                    <a:pt x="1387" y="19885"/>
                  </a:lnTo>
                  <a:lnTo>
                    <a:pt x="2775" y="19885"/>
                  </a:lnTo>
                  <a:lnTo>
                    <a:pt x="2775" y="9712"/>
                  </a:lnTo>
                  <a:lnTo>
                    <a:pt x="8324" y="9712"/>
                  </a:lnTo>
                  <a:lnTo>
                    <a:pt x="8324" y="19885"/>
                  </a:lnTo>
                  <a:lnTo>
                    <a:pt x="2775" y="19885"/>
                  </a:lnTo>
                  <a:lnTo>
                    <a:pt x="2775" y="21273"/>
                  </a:lnTo>
                  <a:lnTo>
                    <a:pt x="18498" y="21273"/>
                  </a:lnTo>
                  <a:lnTo>
                    <a:pt x="18498" y="19885"/>
                  </a:lnTo>
                  <a:lnTo>
                    <a:pt x="12948" y="19885"/>
                  </a:lnTo>
                  <a:lnTo>
                    <a:pt x="12948" y="9712"/>
                  </a:lnTo>
                  <a:lnTo>
                    <a:pt x="18498" y="9712"/>
                  </a:lnTo>
                  <a:lnTo>
                    <a:pt x="18498" y="19885"/>
                  </a:lnTo>
                  <a:lnTo>
                    <a:pt x="19885" y="19885"/>
                  </a:lnTo>
                  <a:lnTo>
                    <a:pt x="19885" y="8324"/>
                  </a:lnTo>
                  <a:lnTo>
                    <a:pt x="12948" y="8324"/>
                  </a:lnTo>
                  <a:lnTo>
                    <a:pt x="12948" y="6936"/>
                  </a:lnTo>
                  <a:lnTo>
                    <a:pt x="19885" y="6936"/>
                  </a:lnTo>
                  <a:lnTo>
                    <a:pt x="19885" y="8324"/>
                  </a:lnTo>
                  <a:lnTo>
                    <a:pt x="21273" y="8324"/>
                  </a:lnTo>
                  <a:lnTo>
                    <a:pt x="21273" y="5549"/>
                  </a:lnTo>
                  <a:lnTo>
                    <a:pt x="19885" y="5549"/>
                  </a:lnTo>
                  <a:lnTo>
                    <a:pt x="19885" y="1387"/>
                  </a:lnTo>
                  <a:lnTo>
                    <a:pt x="18498" y="1387"/>
                  </a:lnTo>
                  <a:lnTo>
                    <a:pt x="18498" y="5549"/>
                  </a:lnTo>
                  <a:lnTo>
                    <a:pt x="14336" y="5549"/>
                  </a:lnTo>
                  <a:lnTo>
                    <a:pt x="14336" y="4161"/>
                  </a:lnTo>
                  <a:lnTo>
                    <a:pt x="12948" y="4161"/>
                  </a:lnTo>
                  <a:lnTo>
                    <a:pt x="12948" y="5549"/>
                  </a:lnTo>
                  <a:lnTo>
                    <a:pt x="8324" y="5549"/>
                  </a:lnTo>
                  <a:lnTo>
                    <a:pt x="8324" y="4161"/>
                  </a:lnTo>
                  <a:lnTo>
                    <a:pt x="6937" y="4161"/>
                  </a:lnTo>
                  <a:lnTo>
                    <a:pt x="6937" y="5549"/>
                  </a:lnTo>
                  <a:lnTo>
                    <a:pt x="2775" y="5549"/>
                  </a:lnTo>
                  <a:lnTo>
                    <a:pt x="2775" y="13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9" name="Google Shape;7219;p66"/>
          <p:cNvSpPr txBox="1">
            <a:spLocks noGrp="1"/>
          </p:cNvSpPr>
          <p:nvPr>
            <p:ph type="title" idx="4294967295"/>
          </p:nvPr>
        </p:nvSpPr>
        <p:spPr>
          <a:xfrm>
            <a:off x="595917" y="1317838"/>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300"/>
              <a:t>APRIL 26</a:t>
            </a:r>
            <a:endParaRPr sz="1300"/>
          </a:p>
        </p:txBody>
      </p:sp>
      <p:sp>
        <p:nvSpPr>
          <p:cNvPr id="7220" name="Google Shape;7220;p66"/>
          <p:cNvSpPr txBox="1">
            <a:spLocks noGrp="1"/>
          </p:cNvSpPr>
          <p:nvPr>
            <p:ph type="subTitle" idx="4294967295"/>
          </p:nvPr>
        </p:nvSpPr>
        <p:spPr>
          <a:xfrm>
            <a:off x="1723804" y="1918450"/>
            <a:ext cx="1256100" cy="62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lt1"/>
                </a:solidFill>
              </a:rPr>
              <a:t>Mercury is the smallest planet</a:t>
            </a:r>
            <a:endParaRPr sz="1400">
              <a:solidFill>
                <a:schemeClr val="lt1"/>
              </a:solidFill>
            </a:endParaRPr>
          </a:p>
        </p:txBody>
      </p:sp>
      <p:cxnSp>
        <p:nvCxnSpPr>
          <p:cNvPr id="7221" name="Google Shape;7221;p66"/>
          <p:cNvCxnSpPr>
            <a:stCxn id="7219" idx="2"/>
          </p:cNvCxnSpPr>
          <p:nvPr/>
        </p:nvCxnSpPr>
        <p:spPr>
          <a:xfrm>
            <a:off x="1414617" y="1709638"/>
            <a:ext cx="0" cy="1041900"/>
          </a:xfrm>
          <a:prstGeom prst="straightConnector1">
            <a:avLst/>
          </a:prstGeom>
          <a:noFill/>
          <a:ln w="19050" cap="flat" cmpd="sng">
            <a:solidFill>
              <a:schemeClr val="accent4"/>
            </a:solidFill>
            <a:prstDash val="solid"/>
            <a:round/>
            <a:headEnd type="oval" w="med" len="med"/>
            <a:tailEnd type="none" w="med" len="med"/>
          </a:ln>
        </p:spPr>
      </p:cxnSp>
      <p:sp>
        <p:nvSpPr>
          <p:cNvPr id="7222" name="Google Shape;7222;p66"/>
          <p:cNvSpPr txBox="1">
            <a:spLocks noGrp="1"/>
          </p:cNvSpPr>
          <p:nvPr>
            <p:ph type="title" idx="4294967295"/>
          </p:nvPr>
        </p:nvSpPr>
        <p:spPr>
          <a:xfrm>
            <a:off x="4698555" y="1317838"/>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300"/>
              <a:t>JULY 12</a:t>
            </a:r>
            <a:endParaRPr sz="1300"/>
          </a:p>
        </p:txBody>
      </p:sp>
      <p:cxnSp>
        <p:nvCxnSpPr>
          <p:cNvPr id="7223" name="Google Shape;7223;p66"/>
          <p:cNvCxnSpPr>
            <a:stCxn id="7222" idx="2"/>
          </p:cNvCxnSpPr>
          <p:nvPr/>
        </p:nvCxnSpPr>
        <p:spPr>
          <a:xfrm>
            <a:off x="5517255" y="1709638"/>
            <a:ext cx="0" cy="948600"/>
          </a:xfrm>
          <a:prstGeom prst="straightConnector1">
            <a:avLst/>
          </a:prstGeom>
          <a:noFill/>
          <a:ln w="19050" cap="flat" cmpd="sng">
            <a:solidFill>
              <a:schemeClr val="accent1"/>
            </a:solidFill>
            <a:prstDash val="solid"/>
            <a:round/>
            <a:headEnd type="oval" w="med" len="med"/>
            <a:tailEnd type="none" w="med" len="med"/>
          </a:ln>
        </p:spPr>
      </p:cxnSp>
      <p:sp>
        <p:nvSpPr>
          <p:cNvPr id="7224" name="Google Shape;7224;p66"/>
          <p:cNvSpPr txBox="1">
            <a:spLocks noGrp="1"/>
          </p:cNvSpPr>
          <p:nvPr>
            <p:ph type="title" idx="4294967295"/>
          </p:nvPr>
        </p:nvSpPr>
        <p:spPr>
          <a:xfrm>
            <a:off x="2681917" y="4152729"/>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300"/>
              <a:t>JUNE 06</a:t>
            </a:r>
            <a:endParaRPr sz="1300"/>
          </a:p>
        </p:txBody>
      </p:sp>
      <p:sp>
        <p:nvSpPr>
          <p:cNvPr id="7225" name="Google Shape;7225;p66"/>
          <p:cNvSpPr txBox="1">
            <a:spLocks noGrp="1"/>
          </p:cNvSpPr>
          <p:nvPr>
            <p:ph type="title" idx="4294967295"/>
          </p:nvPr>
        </p:nvSpPr>
        <p:spPr>
          <a:xfrm>
            <a:off x="6715217" y="4152729"/>
            <a:ext cx="16374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300"/>
              <a:t>AUGUST 08</a:t>
            </a:r>
            <a:endParaRPr sz="1300"/>
          </a:p>
        </p:txBody>
      </p:sp>
      <p:cxnSp>
        <p:nvCxnSpPr>
          <p:cNvPr id="7226" name="Google Shape;7226;p66"/>
          <p:cNvCxnSpPr>
            <a:stCxn id="7224" idx="0"/>
          </p:cNvCxnSpPr>
          <p:nvPr/>
        </p:nvCxnSpPr>
        <p:spPr>
          <a:xfrm rot="10800000">
            <a:off x="3500617" y="3124629"/>
            <a:ext cx="0" cy="1028100"/>
          </a:xfrm>
          <a:prstGeom prst="straightConnector1">
            <a:avLst/>
          </a:prstGeom>
          <a:noFill/>
          <a:ln w="19050" cap="flat" cmpd="sng">
            <a:solidFill>
              <a:schemeClr val="accent1"/>
            </a:solidFill>
            <a:prstDash val="solid"/>
            <a:round/>
            <a:headEnd type="oval" w="med" len="med"/>
            <a:tailEnd type="none" w="med" len="med"/>
          </a:ln>
        </p:spPr>
      </p:cxnSp>
      <p:cxnSp>
        <p:nvCxnSpPr>
          <p:cNvPr id="7227" name="Google Shape;7227;p66"/>
          <p:cNvCxnSpPr>
            <a:stCxn id="7225" idx="0"/>
          </p:cNvCxnSpPr>
          <p:nvPr/>
        </p:nvCxnSpPr>
        <p:spPr>
          <a:xfrm rot="10800000">
            <a:off x="7533917" y="2995329"/>
            <a:ext cx="0" cy="1157400"/>
          </a:xfrm>
          <a:prstGeom prst="straightConnector1">
            <a:avLst/>
          </a:prstGeom>
          <a:noFill/>
          <a:ln w="19050" cap="flat" cmpd="sng">
            <a:solidFill>
              <a:schemeClr val="accent1"/>
            </a:solidFill>
            <a:prstDash val="solid"/>
            <a:round/>
            <a:headEnd type="oval" w="med" len="med"/>
            <a:tailEnd type="none" w="med" len="med"/>
          </a:ln>
        </p:spPr>
      </p:cxnSp>
      <p:sp>
        <p:nvSpPr>
          <p:cNvPr id="7228" name="Google Shape;7228;p66"/>
          <p:cNvSpPr txBox="1">
            <a:spLocks noGrp="1"/>
          </p:cNvSpPr>
          <p:nvPr>
            <p:ph type="subTitle" idx="4294967295"/>
          </p:nvPr>
        </p:nvSpPr>
        <p:spPr>
          <a:xfrm>
            <a:off x="5819950" y="1918450"/>
            <a:ext cx="1256100" cy="62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lt1"/>
                </a:solidFill>
              </a:rPr>
              <a:t>Mars is a cold planet</a:t>
            </a:r>
            <a:endParaRPr sz="1400">
              <a:solidFill>
                <a:schemeClr val="lt1"/>
              </a:solidFill>
            </a:endParaRPr>
          </a:p>
        </p:txBody>
      </p:sp>
      <p:sp>
        <p:nvSpPr>
          <p:cNvPr id="7229" name="Google Shape;7229;p66"/>
          <p:cNvSpPr txBox="1">
            <a:spLocks noGrp="1"/>
          </p:cNvSpPr>
          <p:nvPr>
            <p:ph type="subTitle" idx="4294967295"/>
          </p:nvPr>
        </p:nvSpPr>
        <p:spPr>
          <a:xfrm>
            <a:off x="1951960" y="3326525"/>
            <a:ext cx="1256100" cy="624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lt1"/>
                </a:solidFill>
              </a:rPr>
              <a:t>Venus has a beautiful name</a:t>
            </a:r>
            <a:endParaRPr sz="1400">
              <a:solidFill>
                <a:schemeClr val="lt1"/>
              </a:solidFill>
            </a:endParaRPr>
          </a:p>
        </p:txBody>
      </p:sp>
      <p:sp>
        <p:nvSpPr>
          <p:cNvPr id="7230" name="Google Shape;7230;p66"/>
          <p:cNvSpPr txBox="1">
            <a:spLocks noGrp="1"/>
          </p:cNvSpPr>
          <p:nvPr>
            <p:ph type="subTitle" idx="4294967295"/>
          </p:nvPr>
        </p:nvSpPr>
        <p:spPr>
          <a:xfrm>
            <a:off x="5985260" y="3326525"/>
            <a:ext cx="1256100" cy="624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lt1"/>
                </a:solidFill>
              </a:rPr>
              <a:t>Saturn is the ringed planet</a:t>
            </a:r>
            <a:endParaRPr sz="140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360"/>
        <p:cNvGrpSpPr/>
        <p:nvPr/>
      </p:nvGrpSpPr>
      <p:grpSpPr>
        <a:xfrm>
          <a:off x="0" y="0"/>
          <a:ext cx="0" cy="0"/>
          <a:chOff x="0" y="0"/>
          <a:chExt cx="0" cy="0"/>
        </a:xfrm>
      </p:grpSpPr>
      <p:sp>
        <p:nvSpPr>
          <p:cNvPr id="7361" name="Google Shape;7361;p88"/>
          <p:cNvSpPr txBox="1">
            <a:spLocks noGrp="1"/>
          </p:cNvSpPr>
          <p:nvPr>
            <p:ph type="title"/>
          </p:nvPr>
        </p:nvSpPr>
        <p:spPr>
          <a:xfrm>
            <a:off x="1334700" y="839125"/>
            <a:ext cx="64746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7362" name="Google Shape;7362;p88"/>
          <p:cNvSpPr txBox="1">
            <a:spLocks noGrp="1"/>
          </p:cNvSpPr>
          <p:nvPr>
            <p:ph type="subTitle" idx="1"/>
          </p:nvPr>
        </p:nvSpPr>
        <p:spPr>
          <a:xfrm>
            <a:off x="2466750" y="1760850"/>
            <a:ext cx="4210500" cy="133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yourcompany.com</a:t>
            </a:r>
            <a:endParaRPr/>
          </a:p>
        </p:txBody>
      </p:sp>
      <p:sp>
        <p:nvSpPr>
          <p:cNvPr id="7363" name="Google Shape;7363;p88"/>
          <p:cNvSpPr txBox="1"/>
          <p:nvPr/>
        </p:nvSpPr>
        <p:spPr>
          <a:xfrm>
            <a:off x="2848350" y="4209525"/>
            <a:ext cx="3447300" cy="357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b="1">
                <a:solidFill>
                  <a:schemeClr val="accent1"/>
                </a:solidFill>
                <a:latin typeface="Advent Pro"/>
                <a:ea typeface="Advent Pro"/>
                <a:cs typeface="Advent Pro"/>
                <a:sym typeface="Advent Pro"/>
              </a:rPr>
              <a:t>Please keep this slide for attribution.</a:t>
            </a:r>
            <a:endParaRPr b="1">
              <a:solidFill>
                <a:schemeClr val="accent1"/>
              </a:solidFill>
              <a:latin typeface="Advent Pro"/>
              <a:ea typeface="Advent Pro"/>
              <a:cs typeface="Advent Pro"/>
              <a:sym typeface="Advent Pro"/>
            </a:endParaRPr>
          </a:p>
        </p:txBody>
      </p:sp>
      <p:grpSp>
        <p:nvGrpSpPr>
          <p:cNvPr id="7364" name="Google Shape;7364;p88"/>
          <p:cNvGrpSpPr/>
          <p:nvPr/>
        </p:nvGrpSpPr>
        <p:grpSpPr>
          <a:xfrm>
            <a:off x="5019289" y="3216696"/>
            <a:ext cx="356993" cy="318171"/>
            <a:chOff x="1190625" y="521900"/>
            <a:chExt cx="5219200" cy="4651625"/>
          </a:xfrm>
        </p:grpSpPr>
        <p:sp>
          <p:nvSpPr>
            <p:cNvPr id="7365" name="Google Shape;7365;p88"/>
            <p:cNvSpPr/>
            <p:nvPr/>
          </p:nvSpPr>
          <p:spPr>
            <a:xfrm>
              <a:off x="1190625" y="521900"/>
              <a:ext cx="5219200" cy="4651625"/>
            </a:xfrm>
            <a:custGeom>
              <a:avLst/>
              <a:gdLst/>
              <a:ahLst/>
              <a:cxnLst/>
              <a:rect l="l" t="t" r="r" b="b"/>
              <a:pathLst>
                <a:path w="208768" h="186065" extrusionOk="0">
                  <a:moveTo>
                    <a:pt x="104384" y="1"/>
                  </a:moveTo>
                  <a:lnTo>
                    <a:pt x="104384" y="13603"/>
                  </a:lnTo>
                  <a:lnTo>
                    <a:pt x="90781" y="13603"/>
                  </a:lnTo>
                  <a:lnTo>
                    <a:pt x="90781" y="27238"/>
                  </a:lnTo>
                  <a:lnTo>
                    <a:pt x="77146" y="27238"/>
                  </a:lnTo>
                  <a:lnTo>
                    <a:pt x="77146" y="54443"/>
                  </a:lnTo>
                  <a:lnTo>
                    <a:pt x="59009" y="54443"/>
                  </a:lnTo>
                  <a:lnTo>
                    <a:pt x="59009" y="40841"/>
                  </a:lnTo>
                  <a:lnTo>
                    <a:pt x="40840" y="40841"/>
                  </a:lnTo>
                  <a:lnTo>
                    <a:pt x="40840" y="27238"/>
                  </a:lnTo>
                  <a:lnTo>
                    <a:pt x="27238" y="27238"/>
                  </a:lnTo>
                  <a:lnTo>
                    <a:pt x="27238" y="13603"/>
                  </a:lnTo>
                  <a:lnTo>
                    <a:pt x="0" y="13603"/>
                  </a:lnTo>
                  <a:lnTo>
                    <a:pt x="0" y="90749"/>
                  </a:lnTo>
                  <a:lnTo>
                    <a:pt x="13602" y="90749"/>
                  </a:lnTo>
                  <a:lnTo>
                    <a:pt x="13602" y="104384"/>
                  </a:lnTo>
                  <a:lnTo>
                    <a:pt x="27238" y="104384"/>
                  </a:lnTo>
                  <a:lnTo>
                    <a:pt x="27238" y="117987"/>
                  </a:lnTo>
                  <a:lnTo>
                    <a:pt x="40840" y="117987"/>
                  </a:lnTo>
                  <a:lnTo>
                    <a:pt x="40840" y="145224"/>
                  </a:lnTo>
                  <a:lnTo>
                    <a:pt x="27238" y="145224"/>
                  </a:lnTo>
                  <a:lnTo>
                    <a:pt x="27238" y="158827"/>
                  </a:lnTo>
                  <a:lnTo>
                    <a:pt x="13602" y="158827"/>
                  </a:lnTo>
                  <a:lnTo>
                    <a:pt x="13602" y="186064"/>
                  </a:lnTo>
                  <a:lnTo>
                    <a:pt x="140689" y="186064"/>
                  </a:lnTo>
                  <a:lnTo>
                    <a:pt x="140689" y="172462"/>
                  </a:lnTo>
                  <a:lnTo>
                    <a:pt x="154292" y="172462"/>
                  </a:lnTo>
                  <a:lnTo>
                    <a:pt x="154292" y="158827"/>
                  </a:lnTo>
                  <a:lnTo>
                    <a:pt x="167927" y="158827"/>
                  </a:lnTo>
                  <a:lnTo>
                    <a:pt x="167927" y="145224"/>
                  </a:lnTo>
                  <a:lnTo>
                    <a:pt x="181530" y="145224"/>
                  </a:lnTo>
                  <a:lnTo>
                    <a:pt x="181530" y="95316"/>
                  </a:lnTo>
                  <a:lnTo>
                    <a:pt x="195165" y="95316"/>
                  </a:lnTo>
                  <a:lnTo>
                    <a:pt x="195165" y="81681"/>
                  </a:lnTo>
                  <a:lnTo>
                    <a:pt x="208767" y="81681"/>
                  </a:lnTo>
                  <a:lnTo>
                    <a:pt x="208767" y="54443"/>
                  </a:lnTo>
                  <a:lnTo>
                    <a:pt x="181530" y="54443"/>
                  </a:lnTo>
                  <a:lnTo>
                    <a:pt x="181530" y="27238"/>
                  </a:lnTo>
                  <a:lnTo>
                    <a:pt x="167927" y="27238"/>
                  </a:lnTo>
                  <a:lnTo>
                    <a:pt x="167927" y="13603"/>
                  </a:lnTo>
                  <a:lnTo>
                    <a:pt x="154292" y="13603"/>
                  </a:lnTo>
                  <a:lnTo>
                    <a:pt x="1542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8"/>
            <p:cNvSpPr/>
            <p:nvPr/>
          </p:nvSpPr>
          <p:spPr>
            <a:xfrm>
              <a:off x="1190625" y="861975"/>
              <a:ext cx="1475250" cy="1361900"/>
            </a:xfrm>
            <a:custGeom>
              <a:avLst/>
              <a:gdLst/>
              <a:ahLst/>
              <a:cxnLst/>
              <a:rect l="l" t="t" r="r" b="b"/>
              <a:pathLst>
                <a:path w="59010" h="54476" extrusionOk="0">
                  <a:moveTo>
                    <a:pt x="0" y="0"/>
                  </a:moveTo>
                  <a:lnTo>
                    <a:pt x="0" y="27238"/>
                  </a:lnTo>
                  <a:lnTo>
                    <a:pt x="27238" y="27238"/>
                  </a:lnTo>
                  <a:lnTo>
                    <a:pt x="27238" y="40840"/>
                  </a:lnTo>
                  <a:lnTo>
                    <a:pt x="40840" y="40840"/>
                  </a:lnTo>
                  <a:lnTo>
                    <a:pt x="40840" y="54475"/>
                  </a:lnTo>
                  <a:lnTo>
                    <a:pt x="59009" y="54475"/>
                  </a:lnTo>
                  <a:lnTo>
                    <a:pt x="59009" y="27238"/>
                  </a:lnTo>
                  <a:lnTo>
                    <a:pt x="40840" y="27238"/>
                  </a:lnTo>
                  <a:lnTo>
                    <a:pt x="40840" y="13635"/>
                  </a:lnTo>
                  <a:lnTo>
                    <a:pt x="27238" y="13635"/>
                  </a:lnTo>
                  <a:lnTo>
                    <a:pt x="272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8"/>
            <p:cNvSpPr/>
            <p:nvPr/>
          </p:nvSpPr>
          <p:spPr>
            <a:xfrm>
              <a:off x="1530675" y="3471550"/>
              <a:ext cx="1361900" cy="1701975"/>
            </a:xfrm>
            <a:custGeom>
              <a:avLst/>
              <a:gdLst/>
              <a:ahLst/>
              <a:cxnLst/>
              <a:rect l="l" t="t" r="r" b="b"/>
              <a:pathLst>
                <a:path w="54476" h="68079" extrusionOk="0">
                  <a:moveTo>
                    <a:pt x="40873" y="1"/>
                  </a:moveTo>
                  <a:lnTo>
                    <a:pt x="40873" y="13636"/>
                  </a:lnTo>
                  <a:lnTo>
                    <a:pt x="27238" y="13636"/>
                  </a:lnTo>
                  <a:lnTo>
                    <a:pt x="27238" y="27238"/>
                  </a:lnTo>
                  <a:lnTo>
                    <a:pt x="13636" y="27238"/>
                  </a:lnTo>
                  <a:lnTo>
                    <a:pt x="13636" y="40841"/>
                  </a:lnTo>
                  <a:lnTo>
                    <a:pt x="0" y="40841"/>
                  </a:lnTo>
                  <a:lnTo>
                    <a:pt x="0" y="68078"/>
                  </a:lnTo>
                  <a:lnTo>
                    <a:pt x="27238" y="68078"/>
                  </a:lnTo>
                  <a:lnTo>
                    <a:pt x="27238" y="40841"/>
                  </a:lnTo>
                  <a:lnTo>
                    <a:pt x="40873" y="40841"/>
                  </a:lnTo>
                  <a:lnTo>
                    <a:pt x="40873" y="27238"/>
                  </a:lnTo>
                  <a:lnTo>
                    <a:pt x="54476" y="27238"/>
                  </a:lnTo>
                  <a:lnTo>
                    <a:pt x="544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8"/>
            <p:cNvSpPr/>
            <p:nvPr/>
          </p:nvSpPr>
          <p:spPr>
            <a:xfrm>
              <a:off x="3119250" y="521900"/>
              <a:ext cx="1021050" cy="1021025"/>
            </a:xfrm>
            <a:custGeom>
              <a:avLst/>
              <a:gdLst/>
              <a:ahLst/>
              <a:cxnLst/>
              <a:rect l="l" t="t" r="r" b="b"/>
              <a:pathLst>
                <a:path w="40842" h="40841" extrusionOk="0">
                  <a:moveTo>
                    <a:pt x="27239" y="1"/>
                  </a:moveTo>
                  <a:lnTo>
                    <a:pt x="27239" y="13603"/>
                  </a:lnTo>
                  <a:lnTo>
                    <a:pt x="13636" y="13603"/>
                  </a:lnTo>
                  <a:lnTo>
                    <a:pt x="13636" y="27238"/>
                  </a:lnTo>
                  <a:lnTo>
                    <a:pt x="1" y="27238"/>
                  </a:lnTo>
                  <a:lnTo>
                    <a:pt x="1" y="40841"/>
                  </a:lnTo>
                  <a:lnTo>
                    <a:pt x="27239" y="40841"/>
                  </a:lnTo>
                  <a:lnTo>
                    <a:pt x="27239" y="27238"/>
                  </a:lnTo>
                  <a:lnTo>
                    <a:pt x="40841" y="27238"/>
                  </a:lnTo>
                  <a:lnTo>
                    <a:pt x="408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8"/>
            <p:cNvSpPr/>
            <p:nvPr/>
          </p:nvSpPr>
          <p:spPr>
            <a:xfrm>
              <a:off x="3800200" y="521900"/>
              <a:ext cx="1247725" cy="340100"/>
            </a:xfrm>
            <a:custGeom>
              <a:avLst/>
              <a:gdLst/>
              <a:ahLst/>
              <a:cxnLst/>
              <a:rect l="l" t="t" r="r" b="b"/>
              <a:pathLst>
                <a:path w="49909" h="13604" extrusionOk="0">
                  <a:moveTo>
                    <a:pt x="1" y="1"/>
                  </a:moveTo>
                  <a:lnTo>
                    <a:pt x="1" y="13603"/>
                  </a:lnTo>
                  <a:lnTo>
                    <a:pt x="49909" y="13603"/>
                  </a:lnTo>
                  <a:lnTo>
                    <a:pt x="499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8"/>
            <p:cNvSpPr/>
            <p:nvPr/>
          </p:nvSpPr>
          <p:spPr>
            <a:xfrm>
              <a:off x="2211625" y="3471550"/>
              <a:ext cx="680950" cy="680975"/>
            </a:xfrm>
            <a:custGeom>
              <a:avLst/>
              <a:gdLst/>
              <a:ahLst/>
              <a:cxnLst/>
              <a:rect l="l" t="t" r="r" b="b"/>
              <a:pathLst>
                <a:path w="27238" h="27239" extrusionOk="0">
                  <a:moveTo>
                    <a:pt x="0" y="1"/>
                  </a:moveTo>
                  <a:lnTo>
                    <a:pt x="0" y="27238"/>
                  </a:lnTo>
                  <a:lnTo>
                    <a:pt x="13635" y="27238"/>
                  </a:lnTo>
                  <a:lnTo>
                    <a:pt x="13635" y="13636"/>
                  </a:lnTo>
                  <a:lnTo>
                    <a:pt x="27238" y="13636"/>
                  </a:lnTo>
                  <a:lnTo>
                    <a:pt x="27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8"/>
            <p:cNvSpPr/>
            <p:nvPr/>
          </p:nvSpPr>
          <p:spPr>
            <a:xfrm>
              <a:off x="1530675" y="4492550"/>
              <a:ext cx="3177200" cy="680975"/>
            </a:xfrm>
            <a:custGeom>
              <a:avLst/>
              <a:gdLst/>
              <a:ahLst/>
              <a:cxnLst/>
              <a:rect l="l" t="t" r="r" b="b"/>
              <a:pathLst>
                <a:path w="127088" h="27239" extrusionOk="0">
                  <a:moveTo>
                    <a:pt x="0" y="1"/>
                  </a:moveTo>
                  <a:lnTo>
                    <a:pt x="0" y="27238"/>
                  </a:lnTo>
                  <a:lnTo>
                    <a:pt x="127087" y="27238"/>
                  </a:lnTo>
                  <a:lnTo>
                    <a:pt x="127087" y="13636"/>
                  </a:lnTo>
                  <a:lnTo>
                    <a:pt x="13636" y="13636"/>
                  </a:lnTo>
                  <a:lnTo>
                    <a:pt x="136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8"/>
            <p:cNvSpPr/>
            <p:nvPr/>
          </p:nvSpPr>
          <p:spPr>
            <a:xfrm>
              <a:off x="3460150" y="861975"/>
              <a:ext cx="340075" cy="340900"/>
            </a:xfrm>
            <a:custGeom>
              <a:avLst/>
              <a:gdLst/>
              <a:ahLst/>
              <a:cxnLst/>
              <a:rect l="l" t="t" r="r" b="b"/>
              <a:pathLst>
                <a:path w="13603" h="13636" extrusionOk="0">
                  <a:moveTo>
                    <a:pt x="0" y="0"/>
                  </a:moveTo>
                  <a:lnTo>
                    <a:pt x="0" y="13635"/>
                  </a:lnTo>
                  <a:lnTo>
                    <a:pt x="13603" y="13635"/>
                  </a:lnTo>
                  <a:lnTo>
                    <a:pt x="13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8"/>
            <p:cNvSpPr/>
            <p:nvPr/>
          </p:nvSpPr>
          <p:spPr>
            <a:xfrm>
              <a:off x="2665850" y="1202850"/>
              <a:ext cx="794325" cy="1021025"/>
            </a:xfrm>
            <a:custGeom>
              <a:avLst/>
              <a:gdLst/>
              <a:ahLst/>
              <a:cxnLst/>
              <a:rect l="l" t="t" r="r" b="b"/>
              <a:pathLst>
                <a:path w="31773" h="40841" extrusionOk="0">
                  <a:moveTo>
                    <a:pt x="18137" y="0"/>
                  </a:moveTo>
                  <a:lnTo>
                    <a:pt x="18137" y="27205"/>
                  </a:lnTo>
                  <a:lnTo>
                    <a:pt x="0" y="27205"/>
                  </a:lnTo>
                  <a:lnTo>
                    <a:pt x="0" y="40840"/>
                  </a:lnTo>
                  <a:lnTo>
                    <a:pt x="31772" y="40840"/>
                  </a:lnTo>
                  <a:lnTo>
                    <a:pt x="317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8"/>
            <p:cNvSpPr/>
            <p:nvPr/>
          </p:nvSpPr>
          <p:spPr>
            <a:xfrm>
              <a:off x="5047900" y="861975"/>
              <a:ext cx="340925" cy="340900"/>
            </a:xfrm>
            <a:custGeom>
              <a:avLst/>
              <a:gdLst/>
              <a:ahLst/>
              <a:cxnLst/>
              <a:rect l="l" t="t" r="r" b="b"/>
              <a:pathLst>
                <a:path w="13637" h="13636" extrusionOk="0">
                  <a:moveTo>
                    <a:pt x="1" y="0"/>
                  </a:moveTo>
                  <a:lnTo>
                    <a:pt x="1" y="13635"/>
                  </a:lnTo>
                  <a:lnTo>
                    <a:pt x="13636" y="13635"/>
                  </a:lnTo>
                  <a:lnTo>
                    <a:pt x="136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8"/>
            <p:cNvSpPr/>
            <p:nvPr/>
          </p:nvSpPr>
          <p:spPr>
            <a:xfrm>
              <a:off x="5388800" y="1202850"/>
              <a:ext cx="1021025" cy="1361075"/>
            </a:xfrm>
            <a:custGeom>
              <a:avLst/>
              <a:gdLst/>
              <a:ahLst/>
              <a:cxnLst/>
              <a:rect l="l" t="t" r="r" b="b"/>
              <a:pathLst>
                <a:path w="40841" h="54443" extrusionOk="0">
                  <a:moveTo>
                    <a:pt x="0" y="0"/>
                  </a:moveTo>
                  <a:lnTo>
                    <a:pt x="0" y="40840"/>
                  </a:lnTo>
                  <a:lnTo>
                    <a:pt x="27238" y="40840"/>
                  </a:lnTo>
                  <a:lnTo>
                    <a:pt x="27238" y="54443"/>
                  </a:lnTo>
                  <a:lnTo>
                    <a:pt x="40840" y="54443"/>
                  </a:lnTo>
                  <a:lnTo>
                    <a:pt x="40840" y="27205"/>
                  </a:lnTo>
                  <a:lnTo>
                    <a:pt x="13603" y="27205"/>
                  </a:lnTo>
                  <a:lnTo>
                    <a:pt x="13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8"/>
            <p:cNvSpPr/>
            <p:nvPr/>
          </p:nvSpPr>
          <p:spPr>
            <a:xfrm>
              <a:off x="5047900" y="4152500"/>
              <a:ext cx="340925" cy="340075"/>
            </a:xfrm>
            <a:custGeom>
              <a:avLst/>
              <a:gdLst/>
              <a:ahLst/>
              <a:cxnLst/>
              <a:rect l="l" t="t" r="r" b="b"/>
              <a:pathLst>
                <a:path w="13637" h="13603" extrusionOk="0">
                  <a:moveTo>
                    <a:pt x="1" y="0"/>
                  </a:moveTo>
                  <a:lnTo>
                    <a:pt x="1" y="13603"/>
                  </a:lnTo>
                  <a:lnTo>
                    <a:pt x="13636" y="13603"/>
                  </a:lnTo>
                  <a:lnTo>
                    <a:pt x="136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8"/>
            <p:cNvSpPr/>
            <p:nvPr/>
          </p:nvSpPr>
          <p:spPr>
            <a:xfrm>
              <a:off x="1871550" y="4152500"/>
              <a:ext cx="340100" cy="340075"/>
            </a:xfrm>
            <a:custGeom>
              <a:avLst/>
              <a:gdLst/>
              <a:ahLst/>
              <a:cxnLst/>
              <a:rect l="l" t="t" r="r" b="b"/>
              <a:pathLst>
                <a:path w="13604" h="13603" extrusionOk="0">
                  <a:moveTo>
                    <a:pt x="1" y="0"/>
                  </a:moveTo>
                  <a:lnTo>
                    <a:pt x="1" y="13603"/>
                  </a:lnTo>
                  <a:lnTo>
                    <a:pt x="13603" y="13603"/>
                  </a:lnTo>
                  <a:lnTo>
                    <a:pt x="13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8"/>
            <p:cNvSpPr/>
            <p:nvPr/>
          </p:nvSpPr>
          <p:spPr>
            <a:xfrm>
              <a:off x="4707850" y="4492550"/>
              <a:ext cx="340075" cy="340900"/>
            </a:xfrm>
            <a:custGeom>
              <a:avLst/>
              <a:gdLst/>
              <a:ahLst/>
              <a:cxnLst/>
              <a:rect l="l" t="t" r="r" b="b"/>
              <a:pathLst>
                <a:path w="13603" h="13636" extrusionOk="0">
                  <a:moveTo>
                    <a:pt x="0" y="1"/>
                  </a:moveTo>
                  <a:lnTo>
                    <a:pt x="0" y="13636"/>
                  </a:lnTo>
                  <a:lnTo>
                    <a:pt x="13603" y="13636"/>
                  </a:lnTo>
                  <a:lnTo>
                    <a:pt x="136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8"/>
            <p:cNvSpPr/>
            <p:nvPr/>
          </p:nvSpPr>
          <p:spPr>
            <a:xfrm>
              <a:off x="5728850" y="2563900"/>
              <a:ext cx="340900" cy="340900"/>
            </a:xfrm>
            <a:custGeom>
              <a:avLst/>
              <a:gdLst/>
              <a:ahLst/>
              <a:cxnLst/>
              <a:rect l="l" t="t" r="r" b="b"/>
              <a:pathLst>
                <a:path w="13636" h="13636" extrusionOk="0">
                  <a:moveTo>
                    <a:pt x="1" y="1"/>
                  </a:moveTo>
                  <a:lnTo>
                    <a:pt x="1" y="13636"/>
                  </a:lnTo>
                  <a:lnTo>
                    <a:pt x="13636" y="13636"/>
                  </a:lnTo>
                  <a:lnTo>
                    <a:pt x="136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8"/>
            <p:cNvSpPr/>
            <p:nvPr/>
          </p:nvSpPr>
          <p:spPr>
            <a:xfrm>
              <a:off x="5388800" y="2904775"/>
              <a:ext cx="340075" cy="1247750"/>
            </a:xfrm>
            <a:custGeom>
              <a:avLst/>
              <a:gdLst/>
              <a:ahLst/>
              <a:cxnLst/>
              <a:rect l="l" t="t" r="r" b="b"/>
              <a:pathLst>
                <a:path w="13603" h="49910" extrusionOk="0">
                  <a:moveTo>
                    <a:pt x="0" y="1"/>
                  </a:moveTo>
                  <a:lnTo>
                    <a:pt x="0" y="49909"/>
                  </a:lnTo>
                  <a:lnTo>
                    <a:pt x="13603" y="49909"/>
                  </a:lnTo>
                  <a:lnTo>
                    <a:pt x="136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8"/>
            <p:cNvSpPr/>
            <p:nvPr/>
          </p:nvSpPr>
          <p:spPr>
            <a:xfrm>
              <a:off x="2211625" y="1542900"/>
              <a:ext cx="454250" cy="340100"/>
            </a:xfrm>
            <a:custGeom>
              <a:avLst/>
              <a:gdLst/>
              <a:ahLst/>
              <a:cxnLst/>
              <a:rect l="l" t="t" r="r" b="b"/>
              <a:pathLst>
                <a:path w="18170" h="13604" extrusionOk="0">
                  <a:moveTo>
                    <a:pt x="0" y="1"/>
                  </a:moveTo>
                  <a:lnTo>
                    <a:pt x="0" y="13603"/>
                  </a:lnTo>
                  <a:lnTo>
                    <a:pt x="18169" y="13603"/>
                  </a:lnTo>
                  <a:lnTo>
                    <a:pt x="181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8"/>
            <p:cNvSpPr/>
            <p:nvPr/>
          </p:nvSpPr>
          <p:spPr>
            <a:xfrm>
              <a:off x="1871550" y="1202850"/>
              <a:ext cx="340100" cy="340075"/>
            </a:xfrm>
            <a:custGeom>
              <a:avLst/>
              <a:gdLst/>
              <a:ahLst/>
              <a:cxnLst/>
              <a:rect l="l" t="t" r="r" b="b"/>
              <a:pathLst>
                <a:path w="13604" h="13603" extrusionOk="0">
                  <a:moveTo>
                    <a:pt x="1" y="0"/>
                  </a:moveTo>
                  <a:lnTo>
                    <a:pt x="1" y="13603"/>
                  </a:lnTo>
                  <a:lnTo>
                    <a:pt x="13603" y="13603"/>
                  </a:lnTo>
                  <a:lnTo>
                    <a:pt x="13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8"/>
            <p:cNvSpPr/>
            <p:nvPr/>
          </p:nvSpPr>
          <p:spPr>
            <a:xfrm>
              <a:off x="1190625" y="861975"/>
              <a:ext cx="680950" cy="1928675"/>
            </a:xfrm>
            <a:custGeom>
              <a:avLst/>
              <a:gdLst/>
              <a:ahLst/>
              <a:cxnLst/>
              <a:rect l="l" t="t" r="r" b="b"/>
              <a:pathLst>
                <a:path w="27238" h="77147" extrusionOk="0">
                  <a:moveTo>
                    <a:pt x="0" y="0"/>
                  </a:moveTo>
                  <a:lnTo>
                    <a:pt x="0" y="77146"/>
                  </a:lnTo>
                  <a:lnTo>
                    <a:pt x="13602" y="77146"/>
                  </a:lnTo>
                  <a:lnTo>
                    <a:pt x="13602" y="13635"/>
                  </a:lnTo>
                  <a:lnTo>
                    <a:pt x="27238" y="13635"/>
                  </a:lnTo>
                  <a:lnTo>
                    <a:pt x="272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8"/>
            <p:cNvSpPr/>
            <p:nvPr/>
          </p:nvSpPr>
          <p:spPr>
            <a:xfrm>
              <a:off x="1530675" y="2790625"/>
              <a:ext cx="340900" cy="340900"/>
            </a:xfrm>
            <a:custGeom>
              <a:avLst/>
              <a:gdLst/>
              <a:ahLst/>
              <a:cxnLst/>
              <a:rect l="l" t="t" r="r" b="b"/>
              <a:pathLst>
                <a:path w="13636" h="13636" extrusionOk="0">
                  <a:moveTo>
                    <a:pt x="0" y="0"/>
                  </a:moveTo>
                  <a:lnTo>
                    <a:pt x="0" y="13635"/>
                  </a:lnTo>
                  <a:lnTo>
                    <a:pt x="13636" y="13635"/>
                  </a:lnTo>
                  <a:lnTo>
                    <a:pt x="136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8"/>
            <p:cNvSpPr/>
            <p:nvPr/>
          </p:nvSpPr>
          <p:spPr>
            <a:xfrm>
              <a:off x="1871550" y="3131500"/>
              <a:ext cx="340100" cy="340075"/>
            </a:xfrm>
            <a:custGeom>
              <a:avLst/>
              <a:gdLst/>
              <a:ahLst/>
              <a:cxnLst/>
              <a:rect l="l" t="t" r="r" b="b"/>
              <a:pathLst>
                <a:path w="13604" h="13603" extrusionOk="0">
                  <a:moveTo>
                    <a:pt x="1" y="0"/>
                  </a:moveTo>
                  <a:lnTo>
                    <a:pt x="1" y="13603"/>
                  </a:lnTo>
                  <a:lnTo>
                    <a:pt x="13603" y="13603"/>
                  </a:lnTo>
                  <a:lnTo>
                    <a:pt x="13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88"/>
          <p:cNvGrpSpPr/>
          <p:nvPr/>
        </p:nvGrpSpPr>
        <p:grpSpPr>
          <a:xfrm>
            <a:off x="4463331" y="3177874"/>
            <a:ext cx="217320" cy="356993"/>
            <a:chOff x="2211625" y="238125"/>
            <a:chExt cx="3177200" cy="5219200"/>
          </a:xfrm>
        </p:grpSpPr>
        <p:sp>
          <p:nvSpPr>
            <p:cNvPr id="7387" name="Google Shape;7387;p88"/>
            <p:cNvSpPr/>
            <p:nvPr/>
          </p:nvSpPr>
          <p:spPr>
            <a:xfrm>
              <a:off x="2211625" y="238125"/>
              <a:ext cx="3177200" cy="5219200"/>
            </a:xfrm>
            <a:custGeom>
              <a:avLst/>
              <a:gdLst/>
              <a:ahLst/>
              <a:cxnLst/>
              <a:rect l="l" t="t" r="r" b="b"/>
              <a:pathLst>
                <a:path w="127088" h="208768" extrusionOk="0">
                  <a:moveTo>
                    <a:pt x="54475" y="0"/>
                  </a:moveTo>
                  <a:lnTo>
                    <a:pt x="54475" y="13602"/>
                  </a:lnTo>
                  <a:lnTo>
                    <a:pt x="40840" y="13602"/>
                  </a:lnTo>
                  <a:lnTo>
                    <a:pt x="40840" y="27238"/>
                  </a:lnTo>
                  <a:lnTo>
                    <a:pt x="27238" y="27238"/>
                  </a:lnTo>
                  <a:lnTo>
                    <a:pt x="27238" y="68078"/>
                  </a:lnTo>
                  <a:lnTo>
                    <a:pt x="0" y="68078"/>
                  </a:lnTo>
                  <a:lnTo>
                    <a:pt x="0" y="117986"/>
                  </a:lnTo>
                  <a:lnTo>
                    <a:pt x="27238" y="117986"/>
                  </a:lnTo>
                  <a:lnTo>
                    <a:pt x="27238" y="208767"/>
                  </a:lnTo>
                  <a:lnTo>
                    <a:pt x="81713" y="208767"/>
                  </a:lnTo>
                  <a:lnTo>
                    <a:pt x="81713" y="117986"/>
                  </a:lnTo>
                  <a:lnTo>
                    <a:pt x="108918" y="117986"/>
                  </a:lnTo>
                  <a:lnTo>
                    <a:pt x="108918" y="68078"/>
                  </a:lnTo>
                  <a:lnTo>
                    <a:pt x="81713" y="68078"/>
                  </a:lnTo>
                  <a:lnTo>
                    <a:pt x="81713" y="49908"/>
                  </a:lnTo>
                  <a:lnTo>
                    <a:pt x="127087" y="49908"/>
                  </a:lnTo>
                  <a:lnTo>
                    <a:pt x="1270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8"/>
            <p:cNvSpPr/>
            <p:nvPr/>
          </p:nvSpPr>
          <p:spPr>
            <a:xfrm>
              <a:off x="2892550" y="238125"/>
              <a:ext cx="1021025" cy="1021025"/>
            </a:xfrm>
            <a:custGeom>
              <a:avLst/>
              <a:gdLst/>
              <a:ahLst/>
              <a:cxnLst/>
              <a:rect l="l" t="t" r="r" b="b"/>
              <a:pathLst>
                <a:path w="40841" h="40841" extrusionOk="0">
                  <a:moveTo>
                    <a:pt x="27238" y="0"/>
                  </a:moveTo>
                  <a:lnTo>
                    <a:pt x="27238" y="13602"/>
                  </a:lnTo>
                  <a:lnTo>
                    <a:pt x="13603" y="13602"/>
                  </a:lnTo>
                  <a:lnTo>
                    <a:pt x="13603" y="27238"/>
                  </a:lnTo>
                  <a:lnTo>
                    <a:pt x="1" y="27238"/>
                  </a:lnTo>
                  <a:lnTo>
                    <a:pt x="1" y="40840"/>
                  </a:lnTo>
                  <a:lnTo>
                    <a:pt x="27238" y="40840"/>
                  </a:lnTo>
                  <a:lnTo>
                    <a:pt x="27238" y="27238"/>
                  </a:lnTo>
                  <a:lnTo>
                    <a:pt x="40841" y="27238"/>
                  </a:lnTo>
                  <a:lnTo>
                    <a:pt x="408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8"/>
            <p:cNvSpPr/>
            <p:nvPr/>
          </p:nvSpPr>
          <p:spPr>
            <a:xfrm>
              <a:off x="3573500" y="238125"/>
              <a:ext cx="1815325" cy="1247725"/>
            </a:xfrm>
            <a:custGeom>
              <a:avLst/>
              <a:gdLst/>
              <a:ahLst/>
              <a:cxnLst/>
              <a:rect l="l" t="t" r="r" b="b"/>
              <a:pathLst>
                <a:path w="72613" h="49909" extrusionOk="0">
                  <a:moveTo>
                    <a:pt x="0" y="0"/>
                  </a:moveTo>
                  <a:lnTo>
                    <a:pt x="0" y="13602"/>
                  </a:lnTo>
                  <a:lnTo>
                    <a:pt x="58977" y="13602"/>
                  </a:lnTo>
                  <a:lnTo>
                    <a:pt x="58977" y="36306"/>
                  </a:lnTo>
                  <a:lnTo>
                    <a:pt x="27238" y="36306"/>
                  </a:lnTo>
                  <a:lnTo>
                    <a:pt x="27238" y="49908"/>
                  </a:lnTo>
                  <a:lnTo>
                    <a:pt x="72612" y="49908"/>
                  </a:lnTo>
                  <a:lnTo>
                    <a:pt x="726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8"/>
            <p:cNvSpPr/>
            <p:nvPr/>
          </p:nvSpPr>
          <p:spPr>
            <a:xfrm>
              <a:off x="3232625" y="578175"/>
              <a:ext cx="340900" cy="340900"/>
            </a:xfrm>
            <a:custGeom>
              <a:avLst/>
              <a:gdLst/>
              <a:ahLst/>
              <a:cxnLst/>
              <a:rect l="l" t="t" r="r" b="b"/>
              <a:pathLst>
                <a:path w="13636" h="13636" extrusionOk="0">
                  <a:moveTo>
                    <a:pt x="0" y="0"/>
                  </a:moveTo>
                  <a:lnTo>
                    <a:pt x="0" y="13636"/>
                  </a:lnTo>
                  <a:lnTo>
                    <a:pt x="13635" y="13636"/>
                  </a:lnTo>
                  <a:lnTo>
                    <a:pt x="13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8"/>
            <p:cNvSpPr/>
            <p:nvPr/>
          </p:nvSpPr>
          <p:spPr>
            <a:xfrm>
              <a:off x="2211625" y="919050"/>
              <a:ext cx="2722950" cy="4538275"/>
            </a:xfrm>
            <a:custGeom>
              <a:avLst/>
              <a:gdLst/>
              <a:ahLst/>
              <a:cxnLst/>
              <a:rect l="l" t="t" r="r" b="b"/>
              <a:pathLst>
                <a:path w="108918" h="181531" extrusionOk="0">
                  <a:moveTo>
                    <a:pt x="27238" y="1"/>
                  </a:moveTo>
                  <a:lnTo>
                    <a:pt x="27238" y="40841"/>
                  </a:lnTo>
                  <a:lnTo>
                    <a:pt x="0" y="40841"/>
                  </a:lnTo>
                  <a:lnTo>
                    <a:pt x="0" y="90749"/>
                  </a:lnTo>
                  <a:lnTo>
                    <a:pt x="27238" y="90749"/>
                  </a:lnTo>
                  <a:lnTo>
                    <a:pt x="27238" y="181530"/>
                  </a:lnTo>
                  <a:lnTo>
                    <a:pt x="81713" y="181530"/>
                  </a:lnTo>
                  <a:lnTo>
                    <a:pt x="81713" y="90749"/>
                  </a:lnTo>
                  <a:lnTo>
                    <a:pt x="108918" y="90749"/>
                  </a:lnTo>
                  <a:lnTo>
                    <a:pt x="108918" y="40841"/>
                  </a:lnTo>
                  <a:lnTo>
                    <a:pt x="81713" y="40841"/>
                  </a:lnTo>
                  <a:lnTo>
                    <a:pt x="81713" y="22671"/>
                  </a:lnTo>
                  <a:lnTo>
                    <a:pt x="68078" y="22671"/>
                  </a:lnTo>
                  <a:lnTo>
                    <a:pt x="68078" y="54443"/>
                  </a:lnTo>
                  <a:lnTo>
                    <a:pt x="95315" y="54443"/>
                  </a:lnTo>
                  <a:lnTo>
                    <a:pt x="95315" y="77147"/>
                  </a:lnTo>
                  <a:lnTo>
                    <a:pt x="68078" y="77147"/>
                  </a:lnTo>
                  <a:lnTo>
                    <a:pt x="68078" y="167928"/>
                  </a:lnTo>
                  <a:lnTo>
                    <a:pt x="40840" y="167928"/>
                  </a:lnTo>
                  <a:lnTo>
                    <a:pt x="40840" y="77147"/>
                  </a:lnTo>
                  <a:lnTo>
                    <a:pt x="13635" y="77147"/>
                  </a:lnTo>
                  <a:lnTo>
                    <a:pt x="13635" y="54443"/>
                  </a:lnTo>
                  <a:lnTo>
                    <a:pt x="40840" y="54443"/>
                  </a:lnTo>
                  <a:lnTo>
                    <a:pt x="40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88"/>
          <p:cNvGrpSpPr/>
          <p:nvPr/>
        </p:nvGrpSpPr>
        <p:grpSpPr>
          <a:xfrm>
            <a:off x="3767701" y="3177874"/>
            <a:ext cx="356993" cy="356993"/>
            <a:chOff x="1190625" y="238125"/>
            <a:chExt cx="5219200" cy="5219200"/>
          </a:xfrm>
        </p:grpSpPr>
        <p:sp>
          <p:nvSpPr>
            <p:cNvPr id="7393" name="Google Shape;7393;p88"/>
            <p:cNvSpPr/>
            <p:nvPr/>
          </p:nvSpPr>
          <p:spPr>
            <a:xfrm>
              <a:off x="1190625" y="1940050"/>
              <a:ext cx="1361900" cy="3517275"/>
            </a:xfrm>
            <a:custGeom>
              <a:avLst/>
              <a:gdLst/>
              <a:ahLst/>
              <a:cxnLst/>
              <a:rect l="l" t="t" r="r" b="b"/>
              <a:pathLst>
                <a:path w="54476" h="140691" extrusionOk="0">
                  <a:moveTo>
                    <a:pt x="0" y="1"/>
                  </a:moveTo>
                  <a:lnTo>
                    <a:pt x="0" y="140690"/>
                  </a:lnTo>
                  <a:lnTo>
                    <a:pt x="54475" y="140690"/>
                  </a:lnTo>
                  <a:lnTo>
                    <a:pt x="544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8"/>
            <p:cNvSpPr/>
            <p:nvPr/>
          </p:nvSpPr>
          <p:spPr>
            <a:xfrm>
              <a:off x="1190625" y="238125"/>
              <a:ext cx="1361900" cy="1361900"/>
            </a:xfrm>
            <a:custGeom>
              <a:avLst/>
              <a:gdLst/>
              <a:ahLst/>
              <a:cxnLst/>
              <a:rect l="l" t="t" r="r" b="b"/>
              <a:pathLst>
                <a:path w="54476" h="54476" extrusionOk="0">
                  <a:moveTo>
                    <a:pt x="13602" y="0"/>
                  </a:moveTo>
                  <a:lnTo>
                    <a:pt x="13602" y="13602"/>
                  </a:lnTo>
                  <a:lnTo>
                    <a:pt x="0" y="13602"/>
                  </a:lnTo>
                  <a:lnTo>
                    <a:pt x="0" y="40840"/>
                  </a:lnTo>
                  <a:lnTo>
                    <a:pt x="13602" y="40840"/>
                  </a:lnTo>
                  <a:lnTo>
                    <a:pt x="13602" y="54475"/>
                  </a:lnTo>
                  <a:lnTo>
                    <a:pt x="40840" y="54475"/>
                  </a:lnTo>
                  <a:lnTo>
                    <a:pt x="40840" y="40840"/>
                  </a:lnTo>
                  <a:lnTo>
                    <a:pt x="54475" y="40840"/>
                  </a:lnTo>
                  <a:lnTo>
                    <a:pt x="54475" y="13602"/>
                  </a:lnTo>
                  <a:lnTo>
                    <a:pt x="40840" y="13602"/>
                  </a:lnTo>
                  <a:lnTo>
                    <a:pt x="408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8"/>
            <p:cNvSpPr/>
            <p:nvPr/>
          </p:nvSpPr>
          <p:spPr>
            <a:xfrm>
              <a:off x="3005900" y="1940050"/>
              <a:ext cx="3403925" cy="3517275"/>
            </a:xfrm>
            <a:custGeom>
              <a:avLst/>
              <a:gdLst/>
              <a:ahLst/>
              <a:cxnLst/>
              <a:rect l="l" t="t" r="r" b="b"/>
              <a:pathLst>
                <a:path w="136157" h="140691" extrusionOk="0">
                  <a:moveTo>
                    <a:pt x="1" y="1"/>
                  </a:moveTo>
                  <a:lnTo>
                    <a:pt x="1" y="140690"/>
                  </a:lnTo>
                  <a:lnTo>
                    <a:pt x="49942" y="140690"/>
                  </a:lnTo>
                  <a:lnTo>
                    <a:pt x="49942" y="54476"/>
                  </a:lnTo>
                  <a:lnTo>
                    <a:pt x="86248" y="54476"/>
                  </a:lnTo>
                  <a:lnTo>
                    <a:pt x="86248" y="140690"/>
                  </a:lnTo>
                  <a:lnTo>
                    <a:pt x="136156" y="140690"/>
                  </a:lnTo>
                  <a:lnTo>
                    <a:pt x="136156" y="27238"/>
                  </a:lnTo>
                  <a:lnTo>
                    <a:pt x="122554" y="27238"/>
                  </a:lnTo>
                  <a:lnTo>
                    <a:pt x="122554" y="13603"/>
                  </a:lnTo>
                  <a:lnTo>
                    <a:pt x="108919" y="13603"/>
                  </a:lnTo>
                  <a:lnTo>
                    <a:pt x="1089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8"/>
            <p:cNvSpPr/>
            <p:nvPr/>
          </p:nvSpPr>
          <p:spPr>
            <a:xfrm>
              <a:off x="1190625" y="238125"/>
              <a:ext cx="680950" cy="680950"/>
            </a:xfrm>
            <a:custGeom>
              <a:avLst/>
              <a:gdLst/>
              <a:ahLst/>
              <a:cxnLst/>
              <a:rect l="l" t="t" r="r" b="b"/>
              <a:pathLst>
                <a:path w="27238" h="27238" extrusionOk="0">
                  <a:moveTo>
                    <a:pt x="13602" y="0"/>
                  </a:moveTo>
                  <a:lnTo>
                    <a:pt x="13602" y="13602"/>
                  </a:lnTo>
                  <a:lnTo>
                    <a:pt x="0" y="13602"/>
                  </a:lnTo>
                  <a:lnTo>
                    <a:pt x="0" y="27238"/>
                  </a:lnTo>
                  <a:lnTo>
                    <a:pt x="27238" y="27238"/>
                  </a:lnTo>
                  <a:lnTo>
                    <a:pt x="27238" y="13602"/>
                  </a:lnTo>
                  <a:lnTo>
                    <a:pt x="272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8"/>
            <p:cNvSpPr/>
            <p:nvPr/>
          </p:nvSpPr>
          <p:spPr>
            <a:xfrm>
              <a:off x="3913550" y="1940050"/>
              <a:ext cx="680975" cy="680975"/>
            </a:xfrm>
            <a:custGeom>
              <a:avLst/>
              <a:gdLst/>
              <a:ahLst/>
              <a:cxnLst/>
              <a:rect l="l" t="t" r="r" b="b"/>
              <a:pathLst>
                <a:path w="27239" h="27239" extrusionOk="0">
                  <a:moveTo>
                    <a:pt x="1" y="1"/>
                  </a:moveTo>
                  <a:lnTo>
                    <a:pt x="1" y="27238"/>
                  </a:lnTo>
                  <a:lnTo>
                    <a:pt x="27238" y="27238"/>
                  </a:lnTo>
                  <a:lnTo>
                    <a:pt x="27238" y="13603"/>
                  </a:lnTo>
                  <a:lnTo>
                    <a:pt x="272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8"/>
            <p:cNvSpPr/>
            <p:nvPr/>
          </p:nvSpPr>
          <p:spPr>
            <a:xfrm>
              <a:off x="3005900" y="1940050"/>
              <a:ext cx="680975" cy="680975"/>
            </a:xfrm>
            <a:custGeom>
              <a:avLst/>
              <a:gdLst/>
              <a:ahLst/>
              <a:cxnLst/>
              <a:rect l="l" t="t" r="r" b="b"/>
              <a:pathLst>
                <a:path w="27239" h="27239" extrusionOk="0">
                  <a:moveTo>
                    <a:pt x="1" y="1"/>
                  </a:moveTo>
                  <a:lnTo>
                    <a:pt x="1" y="27238"/>
                  </a:lnTo>
                  <a:lnTo>
                    <a:pt x="27238" y="27238"/>
                  </a:lnTo>
                  <a:lnTo>
                    <a:pt x="27238" y="13603"/>
                  </a:lnTo>
                  <a:lnTo>
                    <a:pt x="272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8"/>
            <p:cNvSpPr/>
            <p:nvPr/>
          </p:nvSpPr>
          <p:spPr>
            <a:xfrm>
              <a:off x="1190625" y="1940050"/>
              <a:ext cx="680950" cy="680975"/>
            </a:xfrm>
            <a:custGeom>
              <a:avLst/>
              <a:gdLst/>
              <a:ahLst/>
              <a:cxnLst/>
              <a:rect l="l" t="t" r="r" b="b"/>
              <a:pathLst>
                <a:path w="27238" h="27239" extrusionOk="0">
                  <a:moveTo>
                    <a:pt x="0" y="1"/>
                  </a:moveTo>
                  <a:lnTo>
                    <a:pt x="0" y="27238"/>
                  </a:lnTo>
                  <a:lnTo>
                    <a:pt x="27238" y="27238"/>
                  </a:lnTo>
                  <a:lnTo>
                    <a:pt x="27238" y="13603"/>
                  </a:lnTo>
                  <a:lnTo>
                    <a:pt x="272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8"/>
            <p:cNvSpPr/>
            <p:nvPr/>
          </p:nvSpPr>
          <p:spPr>
            <a:xfrm>
              <a:off x="3005900" y="1940050"/>
              <a:ext cx="2722975" cy="3517275"/>
            </a:xfrm>
            <a:custGeom>
              <a:avLst/>
              <a:gdLst/>
              <a:ahLst/>
              <a:cxnLst/>
              <a:rect l="l" t="t" r="r" b="b"/>
              <a:pathLst>
                <a:path w="108919" h="140691" extrusionOk="0">
                  <a:moveTo>
                    <a:pt x="1" y="1"/>
                  </a:moveTo>
                  <a:lnTo>
                    <a:pt x="1" y="140690"/>
                  </a:lnTo>
                  <a:lnTo>
                    <a:pt x="49942" y="140690"/>
                  </a:lnTo>
                  <a:lnTo>
                    <a:pt x="49942" y="54476"/>
                  </a:lnTo>
                  <a:lnTo>
                    <a:pt x="36307" y="54476"/>
                  </a:lnTo>
                  <a:lnTo>
                    <a:pt x="36307" y="127088"/>
                  </a:lnTo>
                  <a:lnTo>
                    <a:pt x="13603" y="127088"/>
                  </a:lnTo>
                  <a:lnTo>
                    <a:pt x="13603" y="13603"/>
                  </a:lnTo>
                  <a:lnTo>
                    <a:pt x="36307" y="13603"/>
                  </a:lnTo>
                  <a:lnTo>
                    <a:pt x="36307" y="27238"/>
                  </a:lnTo>
                  <a:lnTo>
                    <a:pt x="49942" y="27238"/>
                  </a:lnTo>
                  <a:lnTo>
                    <a:pt x="49942" y="13603"/>
                  </a:lnTo>
                  <a:lnTo>
                    <a:pt x="108919" y="13603"/>
                  </a:lnTo>
                  <a:lnTo>
                    <a:pt x="1089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8"/>
            <p:cNvSpPr/>
            <p:nvPr/>
          </p:nvSpPr>
          <p:spPr>
            <a:xfrm>
              <a:off x="5162075" y="2621000"/>
              <a:ext cx="1247750" cy="2836325"/>
            </a:xfrm>
            <a:custGeom>
              <a:avLst/>
              <a:gdLst/>
              <a:ahLst/>
              <a:cxnLst/>
              <a:rect l="l" t="t" r="r" b="b"/>
              <a:pathLst>
                <a:path w="49910" h="113453" extrusionOk="0">
                  <a:moveTo>
                    <a:pt x="36307" y="0"/>
                  </a:moveTo>
                  <a:lnTo>
                    <a:pt x="36307" y="99850"/>
                  </a:lnTo>
                  <a:lnTo>
                    <a:pt x="13603" y="99850"/>
                  </a:lnTo>
                  <a:lnTo>
                    <a:pt x="13603" y="27238"/>
                  </a:lnTo>
                  <a:lnTo>
                    <a:pt x="1" y="27238"/>
                  </a:lnTo>
                  <a:lnTo>
                    <a:pt x="1" y="113452"/>
                  </a:lnTo>
                  <a:lnTo>
                    <a:pt x="49909" y="113452"/>
                  </a:lnTo>
                  <a:lnTo>
                    <a:pt x="499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8"/>
            <p:cNvSpPr/>
            <p:nvPr/>
          </p:nvSpPr>
          <p:spPr>
            <a:xfrm>
              <a:off x="1190625" y="1940050"/>
              <a:ext cx="1361900" cy="3517275"/>
            </a:xfrm>
            <a:custGeom>
              <a:avLst/>
              <a:gdLst/>
              <a:ahLst/>
              <a:cxnLst/>
              <a:rect l="l" t="t" r="r" b="b"/>
              <a:pathLst>
                <a:path w="54476" h="140691" extrusionOk="0">
                  <a:moveTo>
                    <a:pt x="40840" y="13603"/>
                  </a:moveTo>
                  <a:lnTo>
                    <a:pt x="40840" y="127088"/>
                  </a:lnTo>
                  <a:lnTo>
                    <a:pt x="13602" y="127088"/>
                  </a:lnTo>
                  <a:lnTo>
                    <a:pt x="13602" y="13603"/>
                  </a:lnTo>
                  <a:close/>
                  <a:moveTo>
                    <a:pt x="0" y="1"/>
                  </a:moveTo>
                  <a:lnTo>
                    <a:pt x="0" y="140690"/>
                  </a:lnTo>
                  <a:lnTo>
                    <a:pt x="54475" y="140690"/>
                  </a:lnTo>
                  <a:lnTo>
                    <a:pt x="544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8"/>
            <p:cNvSpPr/>
            <p:nvPr/>
          </p:nvSpPr>
          <p:spPr>
            <a:xfrm>
              <a:off x="1530675" y="238125"/>
              <a:ext cx="680975" cy="340075"/>
            </a:xfrm>
            <a:custGeom>
              <a:avLst/>
              <a:gdLst/>
              <a:ahLst/>
              <a:cxnLst/>
              <a:rect l="l" t="t" r="r" b="b"/>
              <a:pathLst>
                <a:path w="27239" h="13603" extrusionOk="0">
                  <a:moveTo>
                    <a:pt x="0" y="0"/>
                  </a:moveTo>
                  <a:lnTo>
                    <a:pt x="0" y="13602"/>
                  </a:lnTo>
                  <a:lnTo>
                    <a:pt x="27238" y="13602"/>
                  </a:lnTo>
                  <a:lnTo>
                    <a:pt x="272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8"/>
            <p:cNvSpPr/>
            <p:nvPr/>
          </p:nvSpPr>
          <p:spPr>
            <a:xfrm>
              <a:off x="1530675" y="1259125"/>
              <a:ext cx="680975" cy="340900"/>
            </a:xfrm>
            <a:custGeom>
              <a:avLst/>
              <a:gdLst/>
              <a:ahLst/>
              <a:cxnLst/>
              <a:rect l="l" t="t" r="r" b="b"/>
              <a:pathLst>
                <a:path w="27239" h="13636" extrusionOk="0">
                  <a:moveTo>
                    <a:pt x="0" y="0"/>
                  </a:moveTo>
                  <a:lnTo>
                    <a:pt x="0" y="13635"/>
                  </a:lnTo>
                  <a:lnTo>
                    <a:pt x="27238" y="13635"/>
                  </a:lnTo>
                  <a:lnTo>
                    <a:pt x="272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8"/>
            <p:cNvSpPr/>
            <p:nvPr/>
          </p:nvSpPr>
          <p:spPr>
            <a:xfrm>
              <a:off x="1190625" y="578175"/>
              <a:ext cx="340075" cy="680975"/>
            </a:xfrm>
            <a:custGeom>
              <a:avLst/>
              <a:gdLst/>
              <a:ahLst/>
              <a:cxnLst/>
              <a:rect l="l" t="t" r="r" b="b"/>
              <a:pathLst>
                <a:path w="13603" h="27239" extrusionOk="0">
                  <a:moveTo>
                    <a:pt x="0" y="0"/>
                  </a:moveTo>
                  <a:lnTo>
                    <a:pt x="0" y="27238"/>
                  </a:lnTo>
                  <a:lnTo>
                    <a:pt x="13602" y="27238"/>
                  </a:lnTo>
                  <a:lnTo>
                    <a:pt x="13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8"/>
            <p:cNvSpPr/>
            <p:nvPr/>
          </p:nvSpPr>
          <p:spPr>
            <a:xfrm>
              <a:off x="2211625" y="578175"/>
              <a:ext cx="340900" cy="680975"/>
            </a:xfrm>
            <a:custGeom>
              <a:avLst/>
              <a:gdLst/>
              <a:ahLst/>
              <a:cxnLst/>
              <a:rect l="l" t="t" r="r" b="b"/>
              <a:pathLst>
                <a:path w="13636" h="27239" extrusionOk="0">
                  <a:moveTo>
                    <a:pt x="0" y="0"/>
                  </a:moveTo>
                  <a:lnTo>
                    <a:pt x="0" y="27238"/>
                  </a:lnTo>
                  <a:lnTo>
                    <a:pt x="13635" y="27238"/>
                  </a:lnTo>
                  <a:lnTo>
                    <a:pt x="13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8"/>
            <p:cNvSpPr/>
            <p:nvPr/>
          </p:nvSpPr>
          <p:spPr>
            <a:xfrm>
              <a:off x="5728850" y="2280125"/>
              <a:ext cx="340900" cy="340900"/>
            </a:xfrm>
            <a:custGeom>
              <a:avLst/>
              <a:gdLst/>
              <a:ahLst/>
              <a:cxnLst/>
              <a:rect l="l" t="t" r="r" b="b"/>
              <a:pathLst>
                <a:path w="13636" h="13636" extrusionOk="0">
                  <a:moveTo>
                    <a:pt x="1" y="0"/>
                  </a:moveTo>
                  <a:lnTo>
                    <a:pt x="1" y="13635"/>
                  </a:lnTo>
                  <a:lnTo>
                    <a:pt x="13636" y="13635"/>
                  </a:lnTo>
                  <a:lnTo>
                    <a:pt x="136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8"/>
            <p:cNvSpPr/>
            <p:nvPr/>
          </p:nvSpPr>
          <p:spPr>
            <a:xfrm>
              <a:off x="4254425" y="2961050"/>
              <a:ext cx="907675" cy="340900"/>
            </a:xfrm>
            <a:custGeom>
              <a:avLst/>
              <a:gdLst/>
              <a:ahLst/>
              <a:cxnLst/>
              <a:rect l="l" t="t" r="r" b="b"/>
              <a:pathLst>
                <a:path w="36307" h="13636" extrusionOk="0">
                  <a:moveTo>
                    <a:pt x="1" y="1"/>
                  </a:moveTo>
                  <a:lnTo>
                    <a:pt x="1" y="13636"/>
                  </a:lnTo>
                  <a:lnTo>
                    <a:pt x="36307" y="13636"/>
                  </a:lnTo>
                  <a:lnTo>
                    <a:pt x="363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424"/>
        <p:cNvGrpSpPr/>
        <p:nvPr/>
      </p:nvGrpSpPr>
      <p:grpSpPr>
        <a:xfrm>
          <a:off x="0" y="0"/>
          <a:ext cx="0" cy="0"/>
          <a:chOff x="0" y="0"/>
          <a:chExt cx="0" cy="0"/>
        </a:xfrm>
      </p:grpSpPr>
      <p:sp>
        <p:nvSpPr>
          <p:cNvPr id="7425" name="Google Shape;7425;p91"/>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RESOURCES</a:t>
            </a:r>
            <a:endParaRPr/>
          </a:p>
        </p:txBody>
      </p:sp>
      <p:grpSp>
        <p:nvGrpSpPr>
          <p:cNvPr id="7426" name="Google Shape;7426;p91"/>
          <p:cNvGrpSpPr/>
          <p:nvPr/>
        </p:nvGrpSpPr>
        <p:grpSpPr>
          <a:xfrm rot="-5400000">
            <a:off x="2137596" y="535371"/>
            <a:ext cx="242781" cy="161857"/>
            <a:chOff x="2500050" y="3730175"/>
            <a:chExt cx="2619000" cy="1746025"/>
          </a:xfrm>
        </p:grpSpPr>
        <p:sp>
          <p:nvSpPr>
            <p:cNvPr id="7427" name="Google Shape;7427;p91"/>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91"/>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91"/>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91"/>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91"/>
          <p:cNvGrpSpPr/>
          <p:nvPr/>
        </p:nvGrpSpPr>
        <p:grpSpPr>
          <a:xfrm rot="5400000">
            <a:off x="6763621" y="535371"/>
            <a:ext cx="242781" cy="161857"/>
            <a:chOff x="2500050" y="3730175"/>
            <a:chExt cx="2619000" cy="1746025"/>
          </a:xfrm>
        </p:grpSpPr>
        <p:sp>
          <p:nvSpPr>
            <p:cNvPr id="7432" name="Google Shape;7432;p91"/>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91"/>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91"/>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91"/>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91"/>
          <p:cNvGrpSpPr/>
          <p:nvPr/>
        </p:nvGrpSpPr>
        <p:grpSpPr>
          <a:xfrm>
            <a:off x="3392671" y="2313756"/>
            <a:ext cx="914393" cy="1129312"/>
            <a:chOff x="3392671" y="2389956"/>
            <a:chExt cx="914393" cy="1129312"/>
          </a:xfrm>
        </p:grpSpPr>
        <p:grpSp>
          <p:nvGrpSpPr>
            <p:cNvPr id="7437" name="Google Shape;7437;p91"/>
            <p:cNvGrpSpPr/>
            <p:nvPr/>
          </p:nvGrpSpPr>
          <p:grpSpPr>
            <a:xfrm>
              <a:off x="3446965" y="2551672"/>
              <a:ext cx="805804" cy="913365"/>
              <a:chOff x="3446965" y="2551672"/>
              <a:chExt cx="805804" cy="913365"/>
            </a:xfrm>
          </p:grpSpPr>
          <p:sp>
            <p:nvSpPr>
              <p:cNvPr id="7438" name="Google Shape;7438;p91"/>
              <p:cNvSpPr/>
              <p:nvPr/>
            </p:nvSpPr>
            <p:spPr>
              <a:xfrm>
                <a:off x="4199066" y="3411271"/>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91"/>
              <p:cNvSpPr/>
              <p:nvPr/>
            </p:nvSpPr>
            <p:spPr>
              <a:xfrm>
                <a:off x="4199066" y="3357538"/>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91"/>
              <p:cNvSpPr/>
              <p:nvPr/>
            </p:nvSpPr>
            <p:spPr>
              <a:xfrm>
                <a:off x="4145332" y="3411271"/>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91"/>
              <p:cNvSpPr/>
              <p:nvPr/>
            </p:nvSpPr>
            <p:spPr>
              <a:xfrm>
                <a:off x="4145332" y="3196368"/>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91"/>
              <p:cNvSpPr/>
              <p:nvPr/>
            </p:nvSpPr>
            <p:spPr>
              <a:xfrm>
                <a:off x="4091583" y="3411271"/>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91"/>
              <p:cNvSpPr/>
              <p:nvPr/>
            </p:nvSpPr>
            <p:spPr>
              <a:xfrm>
                <a:off x="4037896" y="3411271"/>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91"/>
              <p:cNvSpPr/>
              <p:nvPr/>
            </p:nvSpPr>
            <p:spPr>
              <a:xfrm>
                <a:off x="3984162" y="3411271"/>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91"/>
              <p:cNvSpPr/>
              <p:nvPr/>
            </p:nvSpPr>
            <p:spPr>
              <a:xfrm>
                <a:off x="3930429" y="3411271"/>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91"/>
              <p:cNvSpPr/>
              <p:nvPr/>
            </p:nvSpPr>
            <p:spPr>
              <a:xfrm>
                <a:off x="3930429" y="325010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91"/>
              <p:cNvSpPr/>
              <p:nvPr/>
            </p:nvSpPr>
            <p:spPr>
              <a:xfrm>
                <a:off x="3930429" y="3196368"/>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91"/>
              <p:cNvSpPr/>
              <p:nvPr/>
            </p:nvSpPr>
            <p:spPr>
              <a:xfrm>
                <a:off x="3930429" y="314266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91"/>
              <p:cNvSpPr/>
              <p:nvPr/>
            </p:nvSpPr>
            <p:spPr>
              <a:xfrm>
                <a:off x="3930429" y="2712842"/>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91"/>
              <p:cNvSpPr/>
              <p:nvPr/>
            </p:nvSpPr>
            <p:spPr>
              <a:xfrm>
                <a:off x="3930429" y="2659170"/>
                <a:ext cx="53749" cy="53687"/>
              </a:xfrm>
              <a:custGeom>
                <a:avLst/>
                <a:gdLst/>
                <a:ahLst/>
                <a:cxnLst/>
                <a:rect l="l" t="t" r="r" b="b"/>
                <a:pathLst>
                  <a:path w="3451" h="3447" extrusionOk="0">
                    <a:moveTo>
                      <a:pt x="0" y="0"/>
                    </a:moveTo>
                    <a:lnTo>
                      <a:pt x="0" y="3447"/>
                    </a:lnTo>
                    <a:lnTo>
                      <a:pt x="3450" y="3447"/>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91"/>
              <p:cNvSpPr/>
              <p:nvPr/>
            </p:nvSpPr>
            <p:spPr>
              <a:xfrm>
                <a:off x="3930429" y="2605405"/>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91"/>
              <p:cNvSpPr/>
              <p:nvPr/>
            </p:nvSpPr>
            <p:spPr>
              <a:xfrm>
                <a:off x="3930429" y="2551672"/>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91"/>
              <p:cNvSpPr/>
              <p:nvPr/>
            </p:nvSpPr>
            <p:spPr>
              <a:xfrm>
                <a:off x="3876726" y="3411271"/>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91"/>
              <p:cNvSpPr/>
              <p:nvPr/>
            </p:nvSpPr>
            <p:spPr>
              <a:xfrm>
                <a:off x="3876726" y="325010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91"/>
              <p:cNvSpPr/>
              <p:nvPr/>
            </p:nvSpPr>
            <p:spPr>
              <a:xfrm>
                <a:off x="3876726" y="3196368"/>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91"/>
              <p:cNvSpPr/>
              <p:nvPr/>
            </p:nvSpPr>
            <p:spPr>
              <a:xfrm>
                <a:off x="3876726" y="314266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91"/>
              <p:cNvSpPr/>
              <p:nvPr/>
            </p:nvSpPr>
            <p:spPr>
              <a:xfrm>
                <a:off x="3876726" y="2712842"/>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91"/>
              <p:cNvSpPr/>
              <p:nvPr/>
            </p:nvSpPr>
            <p:spPr>
              <a:xfrm>
                <a:off x="3876726" y="2659170"/>
                <a:ext cx="53718" cy="53687"/>
              </a:xfrm>
              <a:custGeom>
                <a:avLst/>
                <a:gdLst/>
                <a:ahLst/>
                <a:cxnLst/>
                <a:rect l="l" t="t" r="r" b="b"/>
                <a:pathLst>
                  <a:path w="3449" h="3447" extrusionOk="0">
                    <a:moveTo>
                      <a:pt x="1" y="0"/>
                    </a:moveTo>
                    <a:lnTo>
                      <a:pt x="1" y="3447"/>
                    </a:lnTo>
                    <a:lnTo>
                      <a:pt x="3448" y="3447"/>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91"/>
              <p:cNvSpPr/>
              <p:nvPr/>
            </p:nvSpPr>
            <p:spPr>
              <a:xfrm>
                <a:off x="3876726" y="2605405"/>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91"/>
              <p:cNvSpPr/>
              <p:nvPr/>
            </p:nvSpPr>
            <p:spPr>
              <a:xfrm>
                <a:off x="3822992" y="3411271"/>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91"/>
              <p:cNvSpPr/>
              <p:nvPr/>
            </p:nvSpPr>
            <p:spPr>
              <a:xfrm>
                <a:off x="3822992" y="3250101"/>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91"/>
              <p:cNvSpPr/>
              <p:nvPr/>
            </p:nvSpPr>
            <p:spPr>
              <a:xfrm>
                <a:off x="3822992" y="3196368"/>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91"/>
              <p:cNvSpPr/>
              <p:nvPr/>
            </p:nvSpPr>
            <p:spPr>
              <a:xfrm>
                <a:off x="3822992" y="2712842"/>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91"/>
              <p:cNvSpPr/>
              <p:nvPr/>
            </p:nvSpPr>
            <p:spPr>
              <a:xfrm>
                <a:off x="3822992" y="2659170"/>
                <a:ext cx="53749" cy="53687"/>
              </a:xfrm>
              <a:custGeom>
                <a:avLst/>
                <a:gdLst/>
                <a:ahLst/>
                <a:cxnLst/>
                <a:rect l="l" t="t" r="r" b="b"/>
                <a:pathLst>
                  <a:path w="3451" h="3447" extrusionOk="0">
                    <a:moveTo>
                      <a:pt x="0" y="0"/>
                    </a:moveTo>
                    <a:lnTo>
                      <a:pt x="0" y="3447"/>
                    </a:lnTo>
                    <a:lnTo>
                      <a:pt x="3451" y="3447"/>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91"/>
              <p:cNvSpPr/>
              <p:nvPr/>
            </p:nvSpPr>
            <p:spPr>
              <a:xfrm>
                <a:off x="3769243" y="3411271"/>
                <a:ext cx="53765" cy="53765"/>
              </a:xfrm>
              <a:custGeom>
                <a:avLst/>
                <a:gdLst/>
                <a:ahLst/>
                <a:cxnLst/>
                <a:rect l="l" t="t" r="r" b="b"/>
                <a:pathLst>
                  <a:path w="3452" h="3452" extrusionOk="0">
                    <a:moveTo>
                      <a:pt x="0" y="0"/>
                    </a:moveTo>
                    <a:lnTo>
                      <a:pt x="0" y="3452"/>
                    </a:lnTo>
                    <a:lnTo>
                      <a:pt x="3451" y="3452"/>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91"/>
              <p:cNvSpPr/>
              <p:nvPr/>
            </p:nvSpPr>
            <p:spPr>
              <a:xfrm>
                <a:off x="3769243" y="3250101"/>
                <a:ext cx="53765" cy="53749"/>
              </a:xfrm>
              <a:custGeom>
                <a:avLst/>
                <a:gdLst/>
                <a:ahLst/>
                <a:cxnLst/>
                <a:rect l="l" t="t" r="r" b="b"/>
                <a:pathLst>
                  <a:path w="3452" h="3451" extrusionOk="0">
                    <a:moveTo>
                      <a:pt x="0" y="1"/>
                    </a:moveTo>
                    <a:lnTo>
                      <a:pt x="0"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91"/>
              <p:cNvSpPr/>
              <p:nvPr/>
            </p:nvSpPr>
            <p:spPr>
              <a:xfrm>
                <a:off x="3769243" y="2712842"/>
                <a:ext cx="53765" cy="53749"/>
              </a:xfrm>
              <a:custGeom>
                <a:avLst/>
                <a:gdLst/>
                <a:ahLst/>
                <a:cxnLst/>
                <a:rect l="l" t="t" r="r" b="b"/>
                <a:pathLst>
                  <a:path w="3452" h="3451" extrusionOk="0">
                    <a:moveTo>
                      <a:pt x="0" y="1"/>
                    </a:moveTo>
                    <a:lnTo>
                      <a:pt x="0"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91"/>
              <p:cNvSpPr/>
              <p:nvPr/>
            </p:nvSpPr>
            <p:spPr>
              <a:xfrm>
                <a:off x="3715556" y="3411271"/>
                <a:ext cx="53687" cy="53765"/>
              </a:xfrm>
              <a:custGeom>
                <a:avLst/>
                <a:gdLst/>
                <a:ahLst/>
                <a:cxnLst/>
                <a:rect l="l" t="t" r="r" b="b"/>
                <a:pathLst>
                  <a:path w="3447" h="3452" extrusionOk="0">
                    <a:moveTo>
                      <a:pt x="1" y="0"/>
                    </a:moveTo>
                    <a:lnTo>
                      <a:pt x="1" y="3452"/>
                    </a:lnTo>
                    <a:lnTo>
                      <a:pt x="3447" y="3452"/>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91"/>
              <p:cNvSpPr/>
              <p:nvPr/>
            </p:nvSpPr>
            <p:spPr>
              <a:xfrm>
                <a:off x="3661822" y="3411271"/>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91"/>
              <p:cNvSpPr/>
              <p:nvPr/>
            </p:nvSpPr>
            <p:spPr>
              <a:xfrm>
                <a:off x="3608073" y="3411271"/>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91"/>
              <p:cNvSpPr/>
              <p:nvPr/>
            </p:nvSpPr>
            <p:spPr>
              <a:xfrm>
                <a:off x="3554370" y="3411271"/>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91"/>
              <p:cNvSpPr/>
              <p:nvPr/>
            </p:nvSpPr>
            <p:spPr>
              <a:xfrm>
                <a:off x="3500636" y="3411271"/>
                <a:ext cx="53765" cy="53765"/>
              </a:xfrm>
              <a:custGeom>
                <a:avLst/>
                <a:gdLst/>
                <a:ahLst/>
                <a:cxnLst/>
                <a:rect l="l" t="t" r="r" b="b"/>
                <a:pathLst>
                  <a:path w="3452" h="3452" extrusionOk="0">
                    <a:moveTo>
                      <a:pt x="1" y="0"/>
                    </a:moveTo>
                    <a:lnTo>
                      <a:pt x="1" y="3452"/>
                    </a:lnTo>
                    <a:lnTo>
                      <a:pt x="3452" y="3452"/>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91"/>
              <p:cNvSpPr/>
              <p:nvPr/>
            </p:nvSpPr>
            <p:spPr>
              <a:xfrm>
                <a:off x="3446965" y="3411271"/>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91"/>
              <p:cNvSpPr/>
              <p:nvPr/>
            </p:nvSpPr>
            <p:spPr>
              <a:xfrm>
                <a:off x="3446965" y="3357538"/>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91"/>
            <p:cNvGrpSpPr/>
            <p:nvPr/>
          </p:nvGrpSpPr>
          <p:grpSpPr>
            <a:xfrm>
              <a:off x="3446404" y="2443706"/>
              <a:ext cx="806910" cy="1021876"/>
              <a:chOff x="3446404" y="2443706"/>
              <a:chExt cx="806910" cy="1021876"/>
            </a:xfrm>
          </p:grpSpPr>
          <p:sp>
            <p:nvSpPr>
              <p:cNvPr id="7476" name="Google Shape;7476;p91"/>
              <p:cNvSpPr/>
              <p:nvPr/>
            </p:nvSpPr>
            <p:spPr>
              <a:xfrm>
                <a:off x="4198521" y="3410726"/>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91"/>
              <p:cNvSpPr/>
              <p:nvPr/>
            </p:nvSpPr>
            <p:spPr>
              <a:xfrm>
                <a:off x="4198521" y="3356993"/>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91"/>
              <p:cNvSpPr/>
              <p:nvPr/>
            </p:nvSpPr>
            <p:spPr>
              <a:xfrm>
                <a:off x="4198521" y="3303306"/>
                <a:ext cx="54793" cy="54777"/>
              </a:xfrm>
              <a:custGeom>
                <a:avLst/>
                <a:gdLst/>
                <a:ahLst/>
                <a:cxnLst/>
                <a:rect l="l" t="t" r="r" b="b"/>
                <a:pathLst>
                  <a:path w="3518" h="3517" extrusionOk="0">
                    <a:moveTo>
                      <a:pt x="1" y="0"/>
                    </a:moveTo>
                    <a:lnTo>
                      <a:pt x="1" y="3517"/>
                    </a:lnTo>
                    <a:lnTo>
                      <a:pt x="3517" y="3517"/>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91"/>
              <p:cNvSpPr/>
              <p:nvPr/>
            </p:nvSpPr>
            <p:spPr>
              <a:xfrm>
                <a:off x="4199066" y="330383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91"/>
              <p:cNvSpPr/>
              <p:nvPr/>
            </p:nvSpPr>
            <p:spPr>
              <a:xfrm>
                <a:off x="4198521" y="3249572"/>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91"/>
              <p:cNvSpPr/>
              <p:nvPr/>
            </p:nvSpPr>
            <p:spPr>
              <a:xfrm>
                <a:off x="4199066" y="3250101"/>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91"/>
              <p:cNvSpPr/>
              <p:nvPr/>
            </p:nvSpPr>
            <p:spPr>
              <a:xfrm>
                <a:off x="4198521" y="3195807"/>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91"/>
              <p:cNvSpPr/>
              <p:nvPr/>
            </p:nvSpPr>
            <p:spPr>
              <a:xfrm>
                <a:off x="4199066" y="3196368"/>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91"/>
              <p:cNvSpPr/>
              <p:nvPr/>
            </p:nvSpPr>
            <p:spPr>
              <a:xfrm>
                <a:off x="4198521" y="3142135"/>
                <a:ext cx="54793" cy="54777"/>
              </a:xfrm>
              <a:custGeom>
                <a:avLst/>
                <a:gdLst/>
                <a:ahLst/>
                <a:cxnLst/>
                <a:rect l="l" t="t" r="r" b="b"/>
                <a:pathLst>
                  <a:path w="3518" h="3517" extrusionOk="0">
                    <a:moveTo>
                      <a:pt x="1" y="0"/>
                    </a:moveTo>
                    <a:lnTo>
                      <a:pt x="1" y="3517"/>
                    </a:lnTo>
                    <a:lnTo>
                      <a:pt x="3517" y="3517"/>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91"/>
              <p:cNvSpPr/>
              <p:nvPr/>
            </p:nvSpPr>
            <p:spPr>
              <a:xfrm>
                <a:off x="4199066" y="314266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91"/>
              <p:cNvSpPr/>
              <p:nvPr/>
            </p:nvSpPr>
            <p:spPr>
              <a:xfrm>
                <a:off x="4198521" y="3088371"/>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91"/>
              <p:cNvSpPr/>
              <p:nvPr/>
            </p:nvSpPr>
            <p:spPr>
              <a:xfrm>
                <a:off x="4199066" y="3088931"/>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91"/>
              <p:cNvSpPr/>
              <p:nvPr/>
            </p:nvSpPr>
            <p:spPr>
              <a:xfrm>
                <a:off x="4198521" y="3034637"/>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91"/>
              <p:cNvSpPr/>
              <p:nvPr/>
            </p:nvSpPr>
            <p:spPr>
              <a:xfrm>
                <a:off x="4199066" y="3035182"/>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91"/>
              <p:cNvSpPr/>
              <p:nvPr/>
            </p:nvSpPr>
            <p:spPr>
              <a:xfrm>
                <a:off x="4198521" y="2819780"/>
                <a:ext cx="54793" cy="54808"/>
              </a:xfrm>
              <a:custGeom>
                <a:avLst/>
                <a:gdLst/>
                <a:ahLst/>
                <a:cxnLst/>
                <a:rect l="l" t="t" r="r" b="b"/>
                <a:pathLst>
                  <a:path w="3518" h="3519" extrusionOk="0">
                    <a:moveTo>
                      <a:pt x="1" y="0"/>
                    </a:moveTo>
                    <a:lnTo>
                      <a:pt x="1" y="3518"/>
                    </a:lnTo>
                    <a:lnTo>
                      <a:pt x="3517" y="3518"/>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91"/>
              <p:cNvSpPr/>
              <p:nvPr/>
            </p:nvSpPr>
            <p:spPr>
              <a:xfrm>
                <a:off x="4199066" y="2820340"/>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91"/>
              <p:cNvSpPr/>
              <p:nvPr/>
            </p:nvSpPr>
            <p:spPr>
              <a:xfrm>
                <a:off x="4198521" y="2766046"/>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91"/>
              <p:cNvSpPr/>
              <p:nvPr/>
            </p:nvSpPr>
            <p:spPr>
              <a:xfrm>
                <a:off x="4199066" y="2766576"/>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91"/>
              <p:cNvSpPr/>
              <p:nvPr/>
            </p:nvSpPr>
            <p:spPr>
              <a:xfrm>
                <a:off x="4198521" y="2712312"/>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91"/>
              <p:cNvSpPr/>
              <p:nvPr/>
            </p:nvSpPr>
            <p:spPr>
              <a:xfrm>
                <a:off x="4199066" y="2712842"/>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91"/>
              <p:cNvSpPr/>
              <p:nvPr/>
            </p:nvSpPr>
            <p:spPr>
              <a:xfrm>
                <a:off x="4198521" y="2658610"/>
                <a:ext cx="54793" cy="54808"/>
              </a:xfrm>
              <a:custGeom>
                <a:avLst/>
                <a:gdLst/>
                <a:ahLst/>
                <a:cxnLst/>
                <a:rect l="l" t="t" r="r" b="b"/>
                <a:pathLst>
                  <a:path w="3518" h="3519" extrusionOk="0">
                    <a:moveTo>
                      <a:pt x="1" y="1"/>
                    </a:moveTo>
                    <a:lnTo>
                      <a:pt x="1" y="3518"/>
                    </a:lnTo>
                    <a:lnTo>
                      <a:pt x="3517" y="3518"/>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91"/>
              <p:cNvSpPr/>
              <p:nvPr/>
            </p:nvSpPr>
            <p:spPr>
              <a:xfrm>
                <a:off x="4199066" y="2659170"/>
                <a:ext cx="53703" cy="53687"/>
              </a:xfrm>
              <a:custGeom>
                <a:avLst/>
                <a:gdLst/>
                <a:ahLst/>
                <a:cxnLst/>
                <a:rect l="l" t="t" r="r" b="b"/>
                <a:pathLst>
                  <a:path w="3448" h="3447" extrusionOk="0">
                    <a:moveTo>
                      <a:pt x="0" y="0"/>
                    </a:moveTo>
                    <a:lnTo>
                      <a:pt x="0" y="3447"/>
                    </a:lnTo>
                    <a:lnTo>
                      <a:pt x="3448" y="3447"/>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91"/>
              <p:cNvSpPr/>
              <p:nvPr/>
            </p:nvSpPr>
            <p:spPr>
              <a:xfrm>
                <a:off x="4198521" y="2604876"/>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91"/>
              <p:cNvSpPr/>
              <p:nvPr/>
            </p:nvSpPr>
            <p:spPr>
              <a:xfrm>
                <a:off x="4199066" y="2605405"/>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91"/>
              <p:cNvSpPr/>
              <p:nvPr/>
            </p:nvSpPr>
            <p:spPr>
              <a:xfrm>
                <a:off x="4198521" y="2551142"/>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91"/>
              <p:cNvSpPr/>
              <p:nvPr/>
            </p:nvSpPr>
            <p:spPr>
              <a:xfrm>
                <a:off x="4199066" y="2551672"/>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91"/>
              <p:cNvSpPr/>
              <p:nvPr/>
            </p:nvSpPr>
            <p:spPr>
              <a:xfrm>
                <a:off x="4198521" y="2497440"/>
                <a:ext cx="54793" cy="54793"/>
              </a:xfrm>
              <a:custGeom>
                <a:avLst/>
                <a:gdLst/>
                <a:ahLst/>
                <a:cxnLst/>
                <a:rect l="l" t="t" r="r" b="b"/>
                <a:pathLst>
                  <a:path w="3518" h="3518" extrusionOk="0">
                    <a:moveTo>
                      <a:pt x="1" y="1"/>
                    </a:moveTo>
                    <a:lnTo>
                      <a:pt x="1" y="3517"/>
                    </a:lnTo>
                    <a:lnTo>
                      <a:pt x="3517" y="3517"/>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91"/>
              <p:cNvSpPr/>
              <p:nvPr/>
            </p:nvSpPr>
            <p:spPr>
              <a:xfrm>
                <a:off x="4199066" y="2497985"/>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91"/>
              <p:cNvSpPr/>
              <p:nvPr/>
            </p:nvSpPr>
            <p:spPr>
              <a:xfrm>
                <a:off x="4198521" y="2443706"/>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91"/>
              <p:cNvSpPr/>
              <p:nvPr/>
            </p:nvSpPr>
            <p:spPr>
              <a:xfrm>
                <a:off x="4199066" y="2444251"/>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91"/>
              <p:cNvSpPr/>
              <p:nvPr/>
            </p:nvSpPr>
            <p:spPr>
              <a:xfrm>
                <a:off x="4144787" y="3410726"/>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91"/>
              <p:cNvSpPr/>
              <p:nvPr/>
            </p:nvSpPr>
            <p:spPr>
              <a:xfrm>
                <a:off x="4144787" y="3356993"/>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91"/>
              <p:cNvSpPr/>
              <p:nvPr/>
            </p:nvSpPr>
            <p:spPr>
              <a:xfrm>
                <a:off x="4145332" y="3357538"/>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91"/>
              <p:cNvSpPr/>
              <p:nvPr/>
            </p:nvSpPr>
            <p:spPr>
              <a:xfrm>
                <a:off x="4144787" y="3303306"/>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91"/>
              <p:cNvSpPr/>
              <p:nvPr/>
            </p:nvSpPr>
            <p:spPr>
              <a:xfrm>
                <a:off x="4145332" y="330383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91"/>
              <p:cNvSpPr/>
              <p:nvPr/>
            </p:nvSpPr>
            <p:spPr>
              <a:xfrm>
                <a:off x="4144787" y="324957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91"/>
              <p:cNvSpPr/>
              <p:nvPr/>
            </p:nvSpPr>
            <p:spPr>
              <a:xfrm>
                <a:off x="4145332" y="325010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91"/>
              <p:cNvSpPr/>
              <p:nvPr/>
            </p:nvSpPr>
            <p:spPr>
              <a:xfrm>
                <a:off x="4144787" y="319580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91"/>
              <p:cNvSpPr/>
              <p:nvPr/>
            </p:nvSpPr>
            <p:spPr>
              <a:xfrm>
                <a:off x="4144787" y="3142135"/>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91"/>
              <p:cNvSpPr/>
              <p:nvPr/>
            </p:nvSpPr>
            <p:spPr>
              <a:xfrm>
                <a:off x="4145332" y="314266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91"/>
              <p:cNvSpPr/>
              <p:nvPr/>
            </p:nvSpPr>
            <p:spPr>
              <a:xfrm>
                <a:off x="4144787" y="30883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91"/>
              <p:cNvSpPr/>
              <p:nvPr/>
            </p:nvSpPr>
            <p:spPr>
              <a:xfrm>
                <a:off x="4145332" y="308893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91"/>
              <p:cNvSpPr/>
              <p:nvPr/>
            </p:nvSpPr>
            <p:spPr>
              <a:xfrm>
                <a:off x="4144787" y="3034637"/>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91"/>
              <p:cNvSpPr/>
              <p:nvPr/>
            </p:nvSpPr>
            <p:spPr>
              <a:xfrm>
                <a:off x="4145332" y="3035182"/>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91"/>
              <p:cNvSpPr/>
              <p:nvPr/>
            </p:nvSpPr>
            <p:spPr>
              <a:xfrm>
                <a:off x="4144787" y="2927216"/>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91"/>
              <p:cNvSpPr/>
              <p:nvPr/>
            </p:nvSpPr>
            <p:spPr>
              <a:xfrm>
                <a:off x="4144787" y="2819780"/>
                <a:ext cx="54855" cy="54808"/>
              </a:xfrm>
              <a:custGeom>
                <a:avLst/>
                <a:gdLst/>
                <a:ahLst/>
                <a:cxnLst/>
                <a:rect l="l" t="t" r="r" b="b"/>
                <a:pathLst>
                  <a:path w="3522" h="3519" extrusionOk="0">
                    <a:moveTo>
                      <a:pt x="1" y="0"/>
                    </a:moveTo>
                    <a:lnTo>
                      <a:pt x="1" y="3518"/>
                    </a:lnTo>
                    <a:lnTo>
                      <a:pt x="3521" y="3518"/>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91"/>
              <p:cNvSpPr/>
              <p:nvPr/>
            </p:nvSpPr>
            <p:spPr>
              <a:xfrm>
                <a:off x="4145332" y="2820340"/>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91"/>
              <p:cNvSpPr/>
              <p:nvPr/>
            </p:nvSpPr>
            <p:spPr>
              <a:xfrm>
                <a:off x="4144787" y="2766046"/>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91"/>
              <p:cNvSpPr/>
              <p:nvPr/>
            </p:nvSpPr>
            <p:spPr>
              <a:xfrm>
                <a:off x="4145332" y="2766576"/>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91"/>
              <p:cNvSpPr/>
              <p:nvPr/>
            </p:nvSpPr>
            <p:spPr>
              <a:xfrm>
                <a:off x="4144787" y="271231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91"/>
              <p:cNvSpPr/>
              <p:nvPr/>
            </p:nvSpPr>
            <p:spPr>
              <a:xfrm>
                <a:off x="4145332" y="2712842"/>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91"/>
              <p:cNvSpPr/>
              <p:nvPr/>
            </p:nvSpPr>
            <p:spPr>
              <a:xfrm>
                <a:off x="4144787" y="2658610"/>
                <a:ext cx="54855" cy="54808"/>
              </a:xfrm>
              <a:custGeom>
                <a:avLst/>
                <a:gdLst/>
                <a:ahLst/>
                <a:cxnLst/>
                <a:rect l="l" t="t" r="r" b="b"/>
                <a:pathLst>
                  <a:path w="3522" h="3519" extrusionOk="0">
                    <a:moveTo>
                      <a:pt x="1" y="1"/>
                    </a:moveTo>
                    <a:lnTo>
                      <a:pt x="1" y="3518"/>
                    </a:lnTo>
                    <a:lnTo>
                      <a:pt x="3521" y="3518"/>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91"/>
              <p:cNvSpPr/>
              <p:nvPr/>
            </p:nvSpPr>
            <p:spPr>
              <a:xfrm>
                <a:off x="4144787" y="2604876"/>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91"/>
              <p:cNvSpPr/>
              <p:nvPr/>
            </p:nvSpPr>
            <p:spPr>
              <a:xfrm>
                <a:off x="4145332" y="2605405"/>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91"/>
              <p:cNvSpPr/>
              <p:nvPr/>
            </p:nvSpPr>
            <p:spPr>
              <a:xfrm>
                <a:off x="4144787" y="2551142"/>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91"/>
              <p:cNvSpPr/>
              <p:nvPr/>
            </p:nvSpPr>
            <p:spPr>
              <a:xfrm>
                <a:off x="4144787" y="2497440"/>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91"/>
              <p:cNvSpPr/>
              <p:nvPr/>
            </p:nvSpPr>
            <p:spPr>
              <a:xfrm>
                <a:off x="4145332" y="2497985"/>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91"/>
              <p:cNvSpPr/>
              <p:nvPr/>
            </p:nvSpPr>
            <p:spPr>
              <a:xfrm>
                <a:off x="4144787" y="2443706"/>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91"/>
              <p:cNvSpPr/>
              <p:nvPr/>
            </p:nvSpPr>
            <p:spPr>
              <a:xfrm>
                <a:off x="4145332" y="2444251"/>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91"/>
              <p:cNvSpPr/>
              <p:nvPr/>
            </p:nvSpPr>
            <p:spPr>
              <a:xfrm>
                <a:off x="4091054" y="3410726"/>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91"/>
              <p:cNvSpPr/>
              <p:nvPr/>
            </p:nvSpPr>
            <p:spPr>
              <a:xfrm>
                <a:off x="4091054" y="3356993"/>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91"/>
              <p:cNvSpPr/>
              <p:nvPr/>
            </p:nvSpPr>
            <p:spPr>
              <a:xfrm>
                <a:off x="4091583" y="3357538"/>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91"/>
              <p:cNvSpPr/>
              <p:nvPr/>
            </p:nvSpPr>
            <p:spPr>
              <a:xfrm>
                <a:off x="4091054" y="3303306"/>
                <a:ext cx="54824" cy="54777"/>
              </a:xfrm>
              <a:custGeom>
                <a:avLst/>
                <a:gdLst/>
                <a:ahLst/>
                <a:cxnLst/>
                <a:rect l="l" t="t" r="r" b="b"/>
                <a:pathLst>
                  <a:path w="3520" h="3517" extrusionOk="0">
                    <a:moveTo>
                      <a:pt x="1" y="0"/>
                    </a:moveTo>
                    <a:lnTo>
                      <a:pt x="1" y="3517"/>
                    </a:lnTo>
                    <a:lnTo>
                      <a:pt x="3520" y="3517"/>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91"/>
              <p:cNvSpPr/>
              <p:nvPr/>
            </p:nvSpPr>
            <p:spPr>
              <a:xfrm>
                <a:off x="4091583" y="3303835"/>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91"/>
              <p:cNvSpPr/>
              <p:nvPr/>
            </p:nvSpPr>
            <p:spPr>
              <a:xfrm>
                <a:off x="4091054" y="3249572"/>
                <a:ext cx="54824" cy="54840"/>
              </a:xfrm>
              <a:custGeom>
                <a:avLst/>
                <a:gdLst/>
                <a:ahLst/>
                <a:cxnLst/>
                <a:rect l="l" t="t" r="r" b="b"/>
                <a:pathLst>
                  <a:path w="3520" h="3521" extrusionOk="0">
                    <a:moveTo>
                      <a:pt x="1" y="0"/>
                    </a:moveTo>
                    <a:lnTo>
                      <a:pt x="1" y="3520"/>
                    </a:lnTo>
                    <a:lnTo>
                      <a:pt x="3520" y="3520"/>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91"/>
              <p:cNvSpPr/>
              <p:nvPr/>
            </p:nvSpPr>
            <p:spPr>
              <a:xfrm>
                <a:off x="4091054" y="3195807"/>
                <a:ext cx="54824" cy="54840"/>
              </a:xfrm>
              <a:custGeom>
                <a:avLst/>
                <a:gdLst/>
                <a:ahLst/>
                <a:cxnLst/>
                <a:rect l="l" t="t" r="r" b="b"/>
                <a:pathLst>
                  <a:path w="3520" h="3521"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91"/>
              <p:cNvSpPr/>
              <p:nvPr/>
            </p:nvSpPr>
            <p:spPr>
              <a:xfrm>
                <a:off x="4091583" y="3196368"/>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91"/>
              <p:cNvSpPr/>
              <p:nvPr/>
            </p:nvSpPr>
            <p:spPr>
              <a:xfrm>
                <a:off x="4091054" y="3142135"/>
                <a:ext cx="54824" cy="54777"/>
              </a:xfrm>
              <a:custGeom>
                <a:avLst/>
                <a:gdLst/>
                <a:ahLst/>
                <a:cxnLst/>
                <a:rect l="l" t="t" r="r" b="b"/>
                <a:pathLst>
                  <a:path w="3520" h="3517" extrusionOk="0">
                    <a:moveTo>
                      <a:pt x="1" y="0"/>
                    </a:moveTo>
                    <a:lnTo>
                      <a:pt x="1" y="3517"/>
                    </a:lnTo>
                    <a:lnTo>
                      <a:pt x="3520" y="3517"/>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91"/>
              <p:cNvSpPr/>
              <p:nvPr/>
            </p:nvSpPr>
            <p:spPr>
              <a:xfrm>
                <a:off x="4091583" y="3142665"/>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91"/>
              <p:cNvSpPr/>
              <p:nvPr/>
            </p:nvSpPr>
            <p:spPr>
              <a:xfrm>
                <a:off x="4091054" y="3088371"/>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91"/>
              <p:cNvSpPr/>
              <p:nvPr/>
            </p:nvSpPr>
            <p:spPr>
              <a:xfrm>
                <a:off x="4091583" y="3088931"/>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91"/>
              <p:cNvSpPr/>
              <p:nvPr/>
            </p:nvSpPr>
            <p:spPr>
              <a:xfrm>
                <a:off x="4091054" y="3034637"/>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91"/>
              <p:cNvSpPr/>
              <p:nvPr/>
            </p:nvSpPr>
            <p:spPr>
              <a:xfrm>
                <a:off x="4091583" y="3035182"/>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91"/>
              <p:cNvSpPr/>
              <p:nvPr/>
            </p:nvSpPr>
            <p:spPr>
              <a:xfrm>
                <a:off x="4091054" y="2927216"/>
                <a:ext cx="54824" cy="54840"/>
              </a:xfrm>
              <a:custGeom>
                <a:avLst/>
                <a:gdLst/>
                <a:ahLst/>
                <a:cxnLst/>
                <a:rect l="l" t="t" r="r" b="b"/>
                <a:pathLst>
                  <a:path w="3520" h="3521" extrusionOk="0">
                    <a:moveTo>
                      <a:pt x="1" y="0"/>
                    </a:moveTo>
                    <a:lnTo>
                      <a:pt x="1" y="3520"/>
                    </a:lnTo>
                    <a:lnTo>
                      <a:pt x="3520" y="3520"/>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91"/>
              <p:cNvSpPr/>
              <p:nvPr/>
            </p:nvSpPr>
            <p:spPr>
              <a:xfrm>
                <a:off x="4091583" y="2927761"/>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91"/>
              <p:cNvSpPr/>
              <p:nvPr/>
            </p:nvSpPr>
            <p:spPr>
              <a:xfrm>
                <a:off x="4091054" y="2819780"/>
                <a:ext cx="54824" cy="54808"/>
              </a:xfrm>
              <a:custGeom>
                <a:avLst/>
                <a:gdLst/>
                <a:ahLst/>
                <a:cxnLst/>
                <a:rect l="l" t="t" r="r" b="b"/>
                <a:pathLst>
                  <a:path w="3520" h="3519" extrusionOk="0">
                    <a:moveTo>
                      <a:pt x="1" y="0"/>
                    </a:moveTo>
                    <a:lnTo>
                      <a:pt x="1" y="3518"/>
                    </a:lnTo>
                    <a:lnTo>
                      <a:pt x="3520" y="3518"/>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91"/>
              <p:cNvSpPr/>
              <p:nvPr/>
            </p:nvSpPr>
            <p:spPr>
              <a:xfrm>
                <a:off x="4091583" y="2820340"/>
                <a:ext cx="53765" cy="53687"/>
              </a:xfrm>
              <a:custGeom>
                <a:avLst/>
                <a:gdLst/>
                <a:ahLst/>
                <a:cxnLst/>
                <a:rect l="l" t="t" r="r" b="b"/>
                <a:pathLst>
                  <a:path w="3452" h="3447" extrusionOk="0">
                    <a:moveTo>
                      <a:pt x="1" y="0"/>
                    </a:moveTo>
                    <a:lnTo>
                      <a:pt x="1" y="3446"/>
                    </a:lnTo>
                    <a:lnTo>
                      <a:pt x="3451" y="3446"/>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91"/>
              <p:cNvSpPr/>
              <p:nvPr/>
            </p:nvSpPr>
            <p:spPr>
              <a:xfrm>
                <a:off x="4091054" y="2766046"/>
                <a:ext cx="54824" cy="54840"/>
              </a:xfrm>
              <a:custGeom>
                <a:avLst/>
                <a:gdLst/>
                <a:ahLst/>
                <a:cxnLst/>
                <a:rect l="l" t="t" r="r" b="b"/>
                <a:pathLst>
                  <a:path w="3520" h="3521" extrusionOk="0">
                    <a:moveTo>
                      <a:pt x="1" y="0"/>
                    </a:moveTo>
                    <a:lnTo>
                      <a:pt x="1" y="3521"/>
                    </a:lnTo>
                    <a:lnTo>
                      <a:pt x="3520" y="3521"/>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91"/>
              <p:cNvSpPr/>
              <p:nvPr/>
            </p:nvSpPr>
            <p:spPr>
              <a:xfrm>
                <a:off x="4091583" y="2766576"/>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91"/>
              <p:cNvSpPr/>
              <p:nvPr/>
            </p:nvSpPr>
            <p:spPr>
              <a:xfrm>
                <a:off x="4091054" y="2712312"/>
                <a:ext cx="54824" cy="54840"/>
              </a:xfrm>
              <a:custGeom>
                <a:avLst/>
                <a:gdLst/>
                <a:ahLst/>
                <a:cxnLst/>
                <a:rect l="l" t="t" r="r" b="b"/>
                <a:pathLst>
                  <a:path w="3520" h="3521" extrusionOk="0">
                    <a:moveTo>
                      <a:pt x="1" y="0"/>
                    </a:moveTo>
                    <a:lnTo>
                      <a:pt x="1" y="3520"/>
                    </a:lnTo>
                    <a:lnTo>
                      <a:pt x="3520" y="3520"/>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91"/>
              <p:cNvSpPr/>
              <p:nvPr/>
            </p:nvSpPr>
            <p:spPr>
              <a:xfrm>
                <a:off x="4091583" y="2712842"/>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91"/>
              <p:cNvSpPr/>
              <p:nvPr/>
            </p:nvSpPr>
            <p:spPr>
              <a:xfrm>
                <a:off x="4091054" y="2658610"/>
                <a:ext cx="54824" cy="54808"/>
              </a:xfrm>
              <a:custGeom>
                <a:avLst/>
                <a:gdLst/>
                <a:ahLst/>
                <a:cxnLst/>
                <a:rect l="l" t="t" r="r" b="b"/>
                <a:pathLst>
                  <a:path w="3520" h="3519" extrusionOk="0">
                    <a:moveTo>
                      <a:pt x="1" y="1"/>
                    </a:moveTo>
                    <a:lnTo>
                      <a:pt x="1" y="3518"/>
                    </a:lnTo>
                    <a:lnTo>
                      <a:pt x="3520" y="3518"/>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91"/>
              <p:cNvSpPr/>
              <p:nvPr/>
            </p:nvSpPr>
            <p:spPr>
              <a:xfrm>
                <a:off x="4091054" y="2604876"/>
                <a:ext cx="54824" cy="54840"/>
              </a:xfrm>
              <a:custGeom>
                <a:avLst/>
                <a:gdLst/>
                <a:ahLst/>
                <a:cxnLst/>
                <a:rect l="l" t="t" r="r" b="b"/>
                <a:pathLst>
                  <a:path w="3520" h="3521" extrusionOk="0">
                    <a:moveTo>
                      <a:pt x="1" y="0"/>
                    </a:moveTo>
                    <a:lnTo>
                      <a:pt x="1" y="3521"/>
                    </a:lnTo>
                    <a:lnTo>
                      <a:pt x="3520" y="3521"/>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91"/>
              <p:cNvSpPr/>
              <p:nvPr/>
            </p:nvSpPr>
            <p:spPr>
              <a:xfrm>
                <a:off x="4091583" y="2605405"/>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91"/>
              <p:cNvSpPr/>
              <p:nvPr/>
            </p:nvSpPr>
            <p:spPr>
              <a:xfrm>
                <a:off x="4091054" y="2551142"/>
                <a:ext cx="54824" cy="54840"/>
              </a:xfrm>
              <a:custGeom>
                <a:avLst/>
                <a:gdLst/>
                <a:ahLst/>
                <a:cxnLst/>
                <a:rect l="l" t="t" r="r" b="b"/>
                <a:pathLst>
                  <a:path w="3520" h="3521" extrusionOk="0">
                    <a:moveTo>
                      <a:pt x="1" y="0"/>
                    </a:moveTo>
                    <a:lnTo>
                      <a:pt x="1" y="3521"/>
                    </a:lnTo>
                    <a:lnTo>
                      <a:pt x="3520" y="3521"/>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91"/>
              <p:cNvSpPr/>
              <p:nvPr/>
            </p:nvSpPr>
            <p:spPr>
              <a:xfrm>
                <a:off x="4091054" y="2497440"/>
                <a:ext cx="54824" cy="54793"/>
              </a:xfrm>
              <a:custGeom>
                <a:avLst/>
                <a:gdLst/>
                <a:ahLst/>
                <a:cxnLst/>
                <a:rect l="l" t="t" r="r" b="b"/>
                <a:pathLst>
                  <a:path w="3520" h="3518" extrusionOk="0">
                    <a:moveTo>
                      <a:pt x="1" y="1"/>
                    </a:moveTo>
                    <a:lnTo>
                      <a:pt x="1" y="3517"/>
                    </a:lnTo>
                    <a:lnTo>
                      <a:pt x="3520" y="3517"/>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91"/>
              <p:cNvSpPr/>
              <p:nvPr/>
            </p:nvSpPr>
            <p:spPr>
              <a:xfrm>
                <a:off x="4091583" y="2497985"/>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91"/>
              <p:cNvSpPr/>
              <p:nvPr/>
            </p:nvSpPr>
            <p:spPr>
              <a:xfrm>
                <a:off x="4091054" y="2443706"/>
                <a:ext cx="54824" cy="54840"/>
              </a:xfrm>
              <a:custGeom>
                <a:avLst/>
                <a:gdLst/>
                <a:ahLst/>
                <a:cxnLst/>
                <a:rect l="l" t="t" r="r" b="b"/>
                <a:pathLst>
                  <a:path w="3520" h="3521"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91"/>
              <p:cNvSpPr/>
              <p:nvPr/>
            </p:nvSpPr>
            <p:spPr>
              <a:xfrm>
                <a:off x="4091583" y="2444251"/>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91"/>
              <p:cNvSpPr/>
              <p:nvPr/>
            </p:nvSpPr>
            <p:spPr>
              <a:xfrm>
                <a:off x="4037366" y="3410726"/>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91"/>
              <p:cNvSpPr/>
              <p:nvPr/>
            </p:nvSpPr>
            <p:spPr>
              <a:xfrm>
                <a:off x="4037366" y="3356993"/>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91"/>
              <p:cNvSpPr/>
              <p:nvPr/>
            </p:nvSpPr>
            <p:spPr>
              <a:xfrm>
                <a:off x="4037896" y="3357538"/>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91"/>
              <p:cNvSpPr/>
              <p:nvPr/>
            </p:nvSpPr>
            <p:spPr>
              <a:xfrm>
                <a:off x="4037366" y="3303306"/>
                <a:ext cx="54777" cy="54777"/>
              </a:xfrm>
              <a:custGeom>
                <a:avLst/>
                <a:gdLst/>
                <a:ahLst/>
                <a:cxnLst/>
                <a:rect l="l" t="t" r="r" b="b"/>
                <a:pathLst>
                  <a:path w="3517" h="3517" extrusionOk="0">
                    <a:moveTo>
                      <a:pt x="0" y="0"/>
                    </a:moveTo>
                    <a:lnTo>
                      <a:pt x="0" y="3517"/>
                    </a:lnTo>
                    <a:lnTo>
                      <a:pt x="3516" y="3517"/>
                    </a:lnTo>
                    <a:lnTo>
                      <a:pt x="3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91"/>
              <p:cNvSpPr/>
              <p:nvPr/>
            </p:nvSpPr>
            <p:spPr>
              <a:xfrm>
                <a:off x="4037896" y="330383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91"/>
              <p:cNvSpPr/>
              <p:nvPr/>
            </p:nvSpPr>
            <p:spPr>
              <a:xfrm>
                <a:off x="4037366" y="3249572"/>
                <a:ext cx="54777" cy="54840"/>
              </a:xfrm>
              <a:custGeom>
                <a:avLst/>
                <a:gdLst/>
                <a:ahLst/>
                <a:cxnLst/>
                <a:rect l="l" t="t" r="r" b="b"/>
                <a:pathLst>
                  <a:path w="3517" h="3521" extrusionOk="0">
                    <a:moveTo>
                      <a:pt x="0" y="0"/>
                    </a:moveTo>
                    <a:lnTo>
                      <a:pt x="0" y="3520"/>
                    </a:lnTo>
                    <a:lnTo>
                      <a:pt x="3516" y="3520"/>
                    </a:lnTo>
                    <a:lnTo>
                      <a:pt x="3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91"/>
              <p:cNvSpPr/>
              <p:nvPr/>
            </p:nvSpPr>
            <p:spPr>
              <a:xfrm>
                <a:off x="4037896" y="3250101"/>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91"/>
              <p:cNvSpPr/>
              <p:nvPr/>
            </p:nvSpPr>
            <p:spPr>
              <a:xfrm>
                <a:off x="4037366" y="3195807"/>
                <a:ext cx="54777" cy="54840"/>
              </a:xfrm>
              <a:custGeom>
                <a:avLst/>
                <a:gdLst/>
                <a:ahLst/>
                <a:cxnLst/>
                <a:rect l="l" t="t" r="r" b="b"/>
                <a:pathLst>
                  <a:path w="3517" h="3521" extrusionOk="0">
                    <a:moveTo>
                      <a:pt x="0" y="1"/>
                    </a:moveTo>
                    <a:lnTo>
                      <a:pt x="0" y="3521"/>
                    </a:lnTo>
                    <a:lnTo>
                      <a:pt x="3516" y="3521"/>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91"/>
              <p:cNvSpPr/>
              <p:nvPr/>
            </p:nvSpPr>
            <p:spPr>
              <a:xfrm>
                <a:off x="4037896" y="3196368"/>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91"/>
              <p:cNvSpPr/>
              <p:nvPr/>
            </p:nvSpPr>
            <p:spPr>
              <a:xfrm>
                <a:off x="4037366" y="3142135"/>
                <a:ext cx="54777" cy="54777"/>
              </a:xfrm>
              <a:custGeom>
                <a:avLst/>
                <a:gdLst/>
                <a:ahLst/>
                <a:cxnLst/>
                <a:rect l="l" t="t" r="r" b="b"/>
                <a:pathLst>
                  <a:path w="3517" h="3517" extrusionOk="0">
                    <a:moveTo>
                      <a:pt x="0" y="0"/>
                    </a:moveTo>
                    <a:lnTo>
                      <a:pt x="0" y="3517"/>
                    </a:lnTo>
                    <a:lnTo>
                      <a:pt x="3516" y="3517"/>
                    </a:lnTo>
                    <a:lnTo>
                      <a:pt x="3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91"/>
              <p:cNvSpPr/>
              <p:nvPr/>
            </p:nvSpPr>
            <p:spPr>
              <a:xfrm>
                <a:off x="4037896" y="314266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91"/>
              <p:cNvSpPr/>
              <p:nvPr/>
            </p:nvSpPr>
            <p:spPr>
              <a:xfrm>
                <a:off x="4037366" y="3088371"/>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91"/>
              <p:cNvSpPr/>
              <p:nvPr/>
            </p:nvSpPr>
            <p:spPr>
              <a:xfrm>
                <a:off x="4037896" y="3088931"/>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91"/>
              <p:cNvSpPr/>
              <p:nvPr/>
            </p:nvSpPr>
            <p:spPr>
              <a:xfrm>
                <a:off x="4037366" y="3034637"/>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91"/>
              <p:cNvSpPr/>
              <p:nvPr/>
            </p:nvSpPr>
            <p:spPr>
              <a:xfrm>
                <a:off x="4037896" y="3035182"/>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91"/>
              <p:cNvSpPr/>
              <p:nvPr/>
            </p:nvSpPr>
            <p:spPr>
              <a:xfrm>
                <a:off x="4037366" y="2927216"/>
                <a:ext cx="54777" cy="54840"/>
              </a:xfrm>
              <a:custGeom>
                <a:avLst/>
                <a:gdLst/>
                <a:ahLst/>
                <a:cxnLst/>
                <a:rect l="l" t="t" r="r" b="b"/>
                <a:pathLst>
                  <a:path w="3517" h="3521" extrusionOk="0">
                    <a:moveTo>
                      <a:pt x="0" y="0"/>
                    </a:moveTo>
                    <a:lnTo>
                      <a:pt x="0" y="3520"/>
                    </a:lnTo>
                    <a:lnTo>
                      <a:pt x="3516" y="3520"/>
                    </a:lnTo>
                    <a:lnTo>
                      <a:pt x="3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91"/>
              <p:cNvSpPr/>
              <p:nvPr/>
            </p:nvSpPr>
            <p:spPr>
              <a:xfrm>
                <a:off x="4037896" y="2927761"/>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91"/>
              <p:cNvSpPr/>
              <p:nvPr/>
            </p:nvSpPr>
            <p:spPr>
              <a:xfrm>
                <a:off x="4037366" y="2819780"/>
                <a:ext cx="54777" cy="54808"/>
              </a:xfrm>
              <a:custGeom>
                <a:avLst/>
                <a:gdLst/>
                <a:ahLst/>
                <a:cxnLst/>
                <a:rect l="l" t="t" r="r" b="b"/>
                <a:pathLst>
                  <a:path w="3517" h="3519" extrusionOk="0">
                    <a:moveTo>
                      <a:pt x="0" y="0"/>
                    </a:moveTo>
                    <a:lnTo>
                      <a:pt x="0" y="3518"/>
                    </a:lnTo>
                    <a:lnTo>
                      <a:pt x="3516" y="3518"/>
                    </a:lnTo>
                    <a:lnTo>
                      <a:pt x="3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91"/>
              <p:cNvSpPr/>
              <p:nvPr/>
            </p:nvSpPr>
            <p:spPr>
              <a:xfrm>
                <a:off x="4037896" y="2820340"/>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91"/>
              <p:cNvSpPr/>
              <p:nvPr/>
            </p:nvSpPr>
            <p:spPr>
              <a:xfrm>
                <a:off x="4037366" y="2766046"/>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91"/>
              <p:cNvSpPr/>
              <p:nvPr/>
            </p:nvSpPr>
            <p:spPr>
              <a:xfrm>
                <a:off x="4037896" y="2766576"/>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91"/>
              <p:cNvSpPr/>
              <p:nvPr/>
            </p:nvSpPr>
            <p:spPr>
              <a:xfrm>
                <a:off x="4037366" y="2712312"/>
                <a:ext cx="54777" cy="54840"/>
              </a:xfrm>
              <a:custGeom>
                <a:avLst/>
                <a:gdLst/>
                <a:ahLst/>
                <a:cxnLst/>
                <a:rect l="l" t="t" r="r" b="b"/>
                <a:pathLst>
                  <a:path w="3517" h="3521" extrusionOk="0">
                    <a:moveTo>
                      <a:pt x="0" y="0"/>
                    </a:moveTo>
                    <a:lnTo>
                      <a:pt x="0" y="3520"/>
                    </a:lnTo>
                    <a:lnTo>
                      <a:pt x="3516" y="3520"/>
                    </a:lnTo>
                    <a:lnTo>
                      <a:pt x="3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91"/>
              <p:cNvSpPr/>
              <p:nvPr/>
            </p:nvSpPr>
            <p:spPr>
              <a:xfrm>
                <a:off x="4037896" y="2712842"/>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91"/>
              <p:cNvSpPr/>
              <p:nvPr/>
            </p:nvSpPr>
            <p:spPr>
              <a:xfrm>
                <a:off x="4037366" y="2658610"/>
                <a:ext cx="54777" cy="54808"/>
              </a:xfrm>
              <a:custGeom>
                <a:avLst/>
                <a:gdLst/>
                <a:ahLst/>
                <a:cxnLst/>
                <a:rect l="l" t="t" r="r" b="b"/>
                <a:pathLst>
                  <a:path w="3517" h="3519" extrusionOk="0">
                    <a:moveTo>
                      <a:pt x="0" y="1"/>
                    </a:moveTo>
                    <a:lnTo>
                      <a:pt x="0" y="3518"/>
                    </a:lnTo>
                    <a:lnTo>
                      <a:pt x="3516" y="3518"/>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91"/>
              <p:cNvSpPr/>
              <p:nvPr/>
            </p:nvSpPr>
            <p:spPr>
              <a:xfrm>
                <a:off x="4037896" y="2659170"/>
                <a:ext cx="53703" cy="53687"/>
              </a:xfrm>
              <a:custGeom>
                <a:avLst/>
                <a:gdLst/>
                <a:ahLst/>
                <a:cxnLst/>
                <a:rect l="l" t="t" r="r" b="b"/>
                <a:pathLst>
                  <a:path w="3448" h="3447" extrusionOk="0">
                    <a:moveTo>
                      <a:pt x="0" y="0"/>
                    </a:moveTo>
                    <a:lnTo>
                      <a:pt x="0" y="3447"/>
                    </a:lnTo>
                    <a:lnTo>
                      <a:pt x="3448" y="3447"/>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91"/>
              <p:cNvSpPr/>
              <p:nvPr/>
            </p:nvSpPr>
            <p:spPr>
              <a:xfrm>
                <a:off x="4037366" y="2604876"/>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91"/>
              <p:cNvSpPr/>
              <p:nvPr/>
            </p:nvSpPr>
            <p:spPr>
              <a:xfrm>
                <a:off x="4037896" y="2605405"/>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91"/>
              <p:cNvSpPr/>
              <p:nvPr/>
            </p:nvSpPr>
            <p:spPr>
              <a:xfrm>
                <a:off x="4037366" y="2551142"/>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91"/>
              <p:cNvSpPr/>
              <p:nvPr/>
            </p:nvSpPr>
            <p:spPr>
              <a:xfrm>
                <a:off x="4037896" y="2551672"/>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91"/>
              <p:cNvSpPr/>
              <p:nvPr/>
            </p:nvSpPr>
            <p:spPr>
              <a:xfrm>
                <a:off x="4037366" y="2497440"/>
                <a:ext cx="54777" cy="54793"/>
              </a:xfrm>
              <a:custGeom>
                <a:avLst/>
                <a:gdLst/>
                <a:ahLst/>
                <a:cxnLst/>
                <a:rect l="l" t="t" r="r" b="b"/>
                <a:pathLst>
                  <a:path w="3517" h="3518" extrusionOk="0">
                    <a:moveTo>
                      <a:pt x="0" y="1"/>
                    </a:moveTo>
                    <a:lnTo>
                      <a:pt x="0" y="3517"/>
                    </a:lnTo>
                    <a:lnTo>
                      <a:pt x="3516" y="3517"/>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91"/>
              <p:cNvSpPr/>
              <p:nvPr/>
            </p:nvSpPr>
            <p:spPr>
              <a:xfrm>
                <a:off x="4037896" y="2497985"/>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91"/>
              <p:cNvSpPr/>
              <p:nvPr/>
            </p:nvSpPr>
            <p:spPr>
              <a:xfrm>
                <a:off x="4037366" y="2443706"/>
                <a:ext cx="54777" cy="54840"/>
              </a:xfrm>
              <a:custGeom>
                <a:avLst/>
                <a:gdLst/>
                <a:ahLst/>
                <a:cxnLst/>
                <a:rect l="l" t="t" r="r" b="b"/>
                <a:pathLst>
                  <a:path w="3517" h="3521" extrusionOk="0">
                    <a:moveTo>
                      <a:pt x="0" y="1"/>
                    </a:moveTo>
                    <a:lnTo>
                      <a:pt x="0" y="3521"/>
                    </a:lnTo>
                    <a:lnTo>
                      <a:pt x="3516" y="3521"/>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91"/>
              <p:cNvSpPr/>
              <p:nvPr/>
            </p:nvSpPr>
            <p:spPr>
              <a:xfrm>
                <a:off x="4037896" y="2444251"/>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91"/>
              <p:cNvSpPr/>
              <p:nvPr/>
            </p:nvSpPr>
            <p:spPr>
              <a:xfrm>
                <a:off x="3983617" y="3410726"/>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91"/>
              <p:cNvSpPr/>
              <p:nvPr/>
            </p:nvSpPr>
            <p:spPr>
              <a:xfrm>
                <a:off x="3983617" y="3356993"/>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91"/>
              <p:cNvSpPr/>
              <p:nvPr/>
            </p:nvSpPr>
            <p:spPr>
              <a:xfrm>
                <a:off x="3984162" y="3357538"/>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91"/>
              <p:cNvSpPr/>
              <p:nvPr/>
            </p:nvSpPr>
            <p:spPr>
              <a:xfrm>
                <a:off x="3983617" y="3303306"/>
                <a:ext cx="54824" cy="54777"/>
              </a:xfrm>
              <a:custGeom>
                <a:avLst/>
                <a:gdLst/>
                <a:ahLst/>
                <a:cxnLst/>
                <a:rect l="l" t="t" r="r" b="b"/>
                <a:pathLst>
                  <a:path w="3520" h="3517" extrusionOk="0">
                    <a:moveTo>
                      <a:pt x="1" y="0"/>
                    </a:moveTo>
                    <a:lnTo>
                      <a:pt x="1" y="3517"/>
                    </a:lnTo>
                    <a:lnTo>
                      <a:pt x="3520" y="3517"/>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91"/>
              <p:cNvSpPr/>
              <p:nvPr/>
            </p:nvSpPr>
            <p:spPr>
              <a:xfrm>
                <a:off x="3983617" y="3249572"/>
                <a:ext cx="54824" cy="54840"/>
              </a:xfrm>
              <a:custGeom>
                <a:avLst/>
                <a:gdLst/>
                <a:ahLst/>
                <a:cxnLst/>
                <a:rect l="l" t="t" r="r" b="b"/>
                <a:pathLst>
                  <a:path w="3520" h="3521" extrusionOk="0">
                    <a:moveTo>
                      <a:pt x="1" y="0"/>
                    </a:moveTo>
                    <a:lnTo>
                      <a:pt x="1" y="3520"/>
                    </a:lnTo>
                    <a:lnTo>
                      <a:pt x="3520" y="3520"/>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91"/>
              <p:cNvSpPr/>
              <p:nvPr/>
            </p:nvSpPr>
            <p:spPr>
              <a:xfrm>
                <a:off x="3983617" y="3195807"/>
                <a:ext cx="54824" cy="54840"/>
              </a:xfrm>
              <a:custGeom>
                <a:avLst/>
                <a:gdLst/>
                <a:ahLst/>
                <a:cxnLst/>
                <a:rect l="l" t="t" r="r" b="b"/>
                <a:pathLst>
                  <a:path w="3520" h="3521"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91"/>
              <p:cNvSpPr/>
              <p:nvPr/>
            </p:nvSpPr>
            <p:spPr>
              <a:xfrm>
                <a:off x="3983617" y="3142135"/>
                <a:ext cx="54824" cy="54777"/>
              </a:xfrm>
              <a:custGeom>
                <a:avLst/>
                <a:gdLst/>
                <a:ahLst/>
                <a:cxnLst/>
                <a:rect l="l" t="t" r="r" b="b"/>
                <a:pathLst>
                  <a:path w="3520" h="3517" extrusionOk="0">
                    <a:moveTo>
                      <a:pt x="1" y="0"/>
                    </a:moveTo>
                    <a:lnTo>
                      <a:pt x="1" y="3517"/>
                    </a:lnTo>
                    <a:lnTo>
                      <a:pt x="3520" y="3517"/>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91"/>
              <p:cNvSpPr/>
              <p:nvPr/>
            </p:nvSpPr>
            <p:spPr>
              <a:xfrm>
                <a:off x="3983617" y="3088371"/>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91"/>
              <p:cNvSpPr/>
              <p:nvPr/>
            </p:nvSpPr>
            <p:spPr>
              <a:xfrm>
                <a:off x="3983617" y="3034637"/>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91"/>
              <p:cNvSpPr/>
              <p:nvPr/>
            </p:nvSpPr>
            <p:spPr>
              <a:xfrm>
                <a:off x="3984162" y="3035182"/>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91"/>
              <p:cNvSpPr/>
              <p:nvPr/>
            </p:nvSpPr>
            <p:spPr>
              <a:xfrm>
                <a:off x="3983617" y="2927216"/>
                <a:ext cx="54824" cy="54840"/>
              </a:xfrm>
              <a:custGeom>
                <a:avLst/>
                <a:gdLst/>
                <a:ahLst/>
                <a:cxnLst/>
                <a:rect l="l" t="t" r="r" b="b"/>
                <a:pathLst>
                  <a:path w="3520" h="3521" extrusionOk="0">
                    <a:moveTo>
                      <a:pt x="1" y="0"/>
                    </a:moveTo>
                    <a:lnTo>
                      <a:pt x="1" y="3520"/>
                    </a:lnTo>
                    <a:lnTo>
                      <a:pt x="3520" y="3520"/>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91"/>
              <p:cNvSpPr/>
              <p:nvPr/>
            </p:nvSpPr>
            <p:spPr>
              <a:xfrm>
                <a:off x="3984162" y="2927761"/>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91"/>
              <p:cNvSpPr/>
              <p:nvPr/>
            </p:nvSpPr>
            <p:spPr>
              <a:xfrm>
                <a:off x="3983617" y="2819780"/>
                <a:ext cx="54824" cy="54808"/>
              </a:xfrm>
              <a:custGeom>
                <a:avLst/>
                <a:gdLst/>
                <a:ahLst/>
                <a:cxnLst/>
                <a:rect l="l" t="t" r="r" b="b"/>
                <a:pathLst>
                  <a:path w="3520" h="3519" extrusionOk="0">
                    <a:moveTo>
                      <a:pt x="1" y="0"/>
                    </a:moveTo>
                    <a:lnTo>
                      <a:pt x="1" y="3518"/>
                    </a:lnTo>
                    <a:lnTo>
                      <a:pt x="3520" y="3518"/>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91"/>
              <p:cNvSpPr/>
              <p:nvPr/>
            </p:nvSpPr>
            <p:spPr>
              <a:xfrm>
                <a:off x="3984162" y="2820340"/>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91"/>
              <p:cNvSpPr/>
              <p:nvPr/>
            </p:nvSpPr>
            <p:spPr>
              <a:xfrm>
                <a:off x="3983617" y="2766046"/>
                <a:ext cx="54824" cy="54840"/>
              </a:xfrm>
              <a:custGeom>
                <a:avLst/>
                <a:gdLst/>
                <a:ahLst/>
                <a:cxnLst/>
                <a:rect l="l" t="t" r="r" b="b"/>
                <a:pathLst>
                  <a:path w="3520" h="3521" extrusionOk="0">
                    <a:moveTo>
                      <a:pt x="1" y="0"/>
                    </a:moveTo>
                    <a:lnTo>
                      <a:pt x="1" y="3521"/>
                    </a:lnTo>
                    <a:lnTo>
                      <a:pt x="3520" y="3521"/>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91"/>
              <p:cNvSpPr/>
              <p:nvPr/>
            </p:nvSpPr>
            <p:spPr>
              <a:xfrm>
                <a:off x="3983617" y="2712312"/>
                <a:ext cx="54824" cy="54840"/>
              </a:xfrm>
              <a:custGeom>
                <a:avLst/>
                <a:gdLst/>
                <a:ahLst/>
                <a:cxnLst/>
                <a:rect l="l" t="t" r="r" b="b"/>
                <a:pathLst>
                  <a:path w="3520" h="3521" extrusionOk="0">
                    <a:moveTo>
                      <a:pt x="1" y="0"/>
                    </a:moveTo>
                    <a:lnTo>
                      <a:pt x="1" y="3520"/>
                    </a:lnTo>
                    <a:lnTo>
                      <a:pt x="3520" y="3520"/>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91"/>
              <p:cNvSpPr/>
              <p:nvPr/>
            </p:nvSpPr>
            <p:spPr>
              <a:xfrm>
                <a:off x="3983617" y="2658610"/>
                <a:ext cx="54824" cy="54808"/>
              </a:xfrm>
              <a:custGeom>
                <a:avLst/>
                <a:gdLst/>
                <a:ahLst/>
                <a:cxnLst/>
                <a:rect l="l" t="t" r="r" b="b"/>
                <a:pathLst>
                  <a:path w="3520" h="3519" extrusionOk="0">
                    <a:moveTo>
                      <a:pt x="1" y="1"/>
                    </a:moveTo>
                    <a:lnTo>
                      <a:pt x="1" y="3518"/>
                    </a:lnTo>
                    <a:lnTo>
                      <a:pt x="3520" y="3518"/>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91"/>
              <p:cNvSpPr/>
              <p:nvPr/>
            </p:nvSpPr>
            <p:spPr>
              <a:xfrm>
                <a:off x="3983617" y="2604876"/>
                <a:ext cx="54824" cy="54840"/>
              </a:xfrm>
              <a:custGeom>
                <a:avLst/>
                <a:gdLst/>
                <a:ahLst/>
                <a:cxnLst/>
                <a:rect l="l" t="t" r="r" b="b"/>
                <a:pathLst>
                  <a:path w="3520" h="3521" extrusionOk="0">
                    <a:moveTo>
                      <a:pt x="1" y="0"/>
                    </a:moveTo>
                    <a:lnTo>
                      <a:pt x="1" y="3521"/>
                    </a:lnTo>
                    <a:lnTo>
                      <a:pt x="3520" y="3521"/>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91"/>
              <p:cNvSpPr/>
              <p:nvPr/>
            </p:nvSpPr>
            <p:spPr>
              <a:xfrm>
                <a:off x="3983617" y="2551142"/>
                <a:ext cx="54824" cy="54840"/>
              </a:xfrm>
              <a:custGeom>
                <a:avLst/>
                <a:gdLst/>
                <a:ahLst/>
                <a:cxnLst/>
                <a:rect l="l" t="t" r="r" b="b"/>
                <a:pathLst>
                  <a:path w="3520" h="3521" extrusionOk="0">
                    <a:moveTo>
                      <a:pt x="1" y="0"/>
                    </a:moveTo>
                    <a:lnTo>
                      <a:pt x="1" y="3521"/>
                    </a:lnTo>
                    <a:lnTo>
                      <a:pt x="3520" y="3521"/>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91"/>
              <p:cNvSpPr/>
              <p:nvPr/>
            </p:nvSpPr>
            <p:spPr>
              <a:xfrm>
                <a:off x="3983617" y="2497440"/>
                <a:ext cx="54824" cy="54793"/>
              </a:xfrm>
              <a:custGeom>
                <a:avLst/>
                <a:gdLst/>
                <a:ahLst/>
                <a:cxnLst/>
                <a:rect l="l" t="t" r="r" b="b"/>
                <a:pathLst>
                  <a:path w="3520" h="3518" extrusionOk="0">
                    <a:moveTo>
                      <a:pt x="1" y="1"/>
                    </a:moveTo>
                    <a:lnTo>
                      <a:pt x="1" y="3517"/>
                    </a:lnTo>
                    <a:lnTo>
                      <a:pt x="3520" y="3517"/>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91"/>
              <p:cNvSpPr/>
              <p:nvPr/>
            </p:nvSpPr>
            <p:spPr>
              <a:xfrm>
                <a:off x="3983617" y="2443706"/>
                <a:ext cx="54824" cy="54840"/>
              </a:xfrm>
              <a:custGeom>
                <a:avLst/>
                <a:gdLst/>
                <a:ahLst/>
                <a:cxnLst/>
                <a:rect l="l" t="t" r="r" b="b"/>
                <a:pathLst>
                  <a:path w="3520" h="3521" extrusionOk="0">
                    <a:moveTo>
                      <a:pt x="1" y="1"/>
                    </a:moveTo>
                    <a:lnTo>
                      <a:pt x="1"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91"/>
              <p:cNvSpPr/>
              <p:nvPr/>
            </p:nvSpPr>
            <p:spPr>
              <a:xfrm>
                <a:off x="3984162" y="2444251"/>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91"/>
              <p:cNvSpPr/>
              <p:nvPr/>
            </p:nvSpPr>
            <p:spPr>
              <a:xfrm>
                <a:off x="3929868" y="3410726"/>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91"/>
              <p:cNvSpPr/>
              <p:nvPr/>
            </p:nvSpPr>
            <p:spPr>
              <a:xfrm>
                <a:off x="3929868" y="3356993"/>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91"/>
              <p:cNvSpPr/>
              <p:nvPr/>
            </p:nvSpPr>
            <p:spPr>
              <a:xfrm>
                <a:off x="3930429" y="3357538"/>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91"/>
              <p:cNvSpPr/>
              <p:nvPr/>
            </p:nvSpPr>
            <p:spPr>
              <a:xfrm>
                <a:off x="3929868" y="3303306"/>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91"/>
              <p:cNvSpPr/>
              <p:nvPr/>
            </p:nvSpPr>
            <p:spPr>
              <a:xfrm>
                <a:off x="3929868" y="324957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91"/>
              <p:cNvSpPr/>
              <p:nvPr/>
            </p:nvSpPr>
            <p:spPr>
              <a:xfrm>
                <a:off x="3929868" y="319580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91"/>
              <p:cNvSpPr/>
              <p:nvPr/>
            </p:nvSpPr>
            <p:spPr>
              <a:xfrm>
                <a:off x="3929868" y="3142135"/>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91"/>
              <p:cNvSpPr/>
              <p:nvPr/>
            </p:nvSpPr>
            <p:spPr>
              <a:xfrm>
                <a:off x="3929868" y="30883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91"/>
              <p:cNvSpPr/>
              <p:nvPr/>
            </p:nvSpPr>
            <p:spPr>
              <a:xfrm>
                <a:off x="3929868" y="3034637"/>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91"/>
              <p:cNvSpPr/>
              <p:nvPr/>
            </p:nvSpPr>
            <p:spPr>
              <a:xfrm>
                <a:off x="3930429" y="3035182"/>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91"/>
              <p:cNvSpPr/>
              <p:nvPr/>
            </p:nvSpPr>
            <p:spPr>
              <a:xfrm>
                <a:off x="3929868" y="2927216"/>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91"/>
              <p:cNvSpPr/>
              <p:nvPr/>
            </p:nvSpPr>
            <p:spPr>
              <a:xfrm>
                <a:off x="3930429" y="2927761"/>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91"/>
              <p:cNvSpPr/>
              <p:nvPr/>
            </p:nvSpPr>
            <p:spPr>
              <a:xfrm>
                <a:off x="3929868" y="2819780"/>
                <a:ext cx="54840" cy="54808"/>
              </a:xfrm>
              <a:custGeom>
                <a:avLst/>
                <a:gdLst/>
                <a:ahLst/>
                <a:cxnLst/>
                <a:rect l="l" t="t" r="r" b="b"/>
                <a:pathLst>
                  <a:path w="3521" h="3519" extrusionOk="0">
                    <a:moveTo>
                      <a:pt x="0" y="0"/>
                    </a:moveTo>
                    <a:lnTo>
                      <a:pt x="0" y="3518"/>
                    </a:lnTo>
                    <a:lnTo>
                      <a:pt x="3521" y="3518"/>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91"/>
              <p:cNvSpPr/>
              <p:nvPr/>
            </p:nvSpPr>
            <p:spPr>
              <a:xfrm>
                <a:off x="3930429" y="2820340"/>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91"/>
              <p:cNvSpPr/>
              <p:nvPr/>
            </p:nvSpPr>
            <p:spPr>
              <a:xfrm>
                <a:off x="3929868" y="2766046"/>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91"/>
              <p:cNvSpPr/>
              <p:nvPr/>
            </p:nvSpPr>
            <p:spPr>
              <a:xfrm>
                <a:off x="3929868" y="271231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91"/>
              <p:cNvSpPr/>
              <p:nvPr/>
            </p:nvSpPr>
            <p:spPr>
              <a:xfrm>
                <a:off x="3929868" y="2658610"/>
                <a:ext cx="54840" cy="54808"/>
              </a:xfrm>
              <a:custGeom>
                <a:avLst/>
                <a:gdLst/>
                <a:ahLst/>
                <a:cxnLst/>
                <a:rect l="l" t="t" r="r" b="b"/>
                <a:pathLst>
                  <a:path w="3521" h="3519" extrusionOk="0">
                    <a:moveTo>
                      <a:pt x="0" y="1"/>
                    </a:moveTo>
                    <a:lnTo>
                      <a:pt x="0" y="3518"/>
                    </a:lnTo>
                    <a:lnTo>
                      <a:pt x="3521" y="3518"/>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91"/>
              <p:cNvSpPr/>
              <p:nvPr/>
            </p:nvSpPr>
            <p:spPr>
              <a:xfrm>
                <a:off x="3929868" y="2604876"/>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91"/>
              <p:cNvSpPr/>
              <p:nvPr/>
            </p:nvSpPr>
            <p:spPr>
              <a:xfrm>
                <a:off x="3929868" y="2551142"/>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91"/>
              <p:cNvSpPr/>
              <p:nvPr/>
            </p:nvSpPr>
            <p:spPr>
              <a:xfrm>
                <a:off x="3929868" y="2497440"/>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91"/>
              <p:cNvSpPr/>
              <p:nvPr/>
            </p:nvSpPr>
            <p:spPr>
              <a:xfrm>
                <a:off x="3929868" y="2443706"/>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91"/>
              <p:cNvSpPr/>
              <p:nvPr/>
            </p:nvSpPr>
            <p:spPr>
              <a:xfrm>
                <a:off x="3930429" y="2444251"/>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91"/>
              <p:cNvSpPr/>
              <p:nvPr/>
            </p:nvSpPr>
            <p:spPr>
              <a:xfrm>
                <a:off x="3876196" y="3410726"/>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91"/>
              <p:cNvSpPr/>
              <p:nvPr/>
            </p:nvSpPr>
            <p:spPr>
              <a:xfrm>
                <a:off x="3876196" y="3356993"/>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91"/>
              <p:cNvSpPr/>
              <p:nvPr/>
            </p:nvSpPr>
            <p:spPr>
              <a:xfrm>
                <a:off x="3876726" y="3357538"/>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91"/>
              <p:cNvSpPr/>
              <p:nvPr/>
            </p:nvSpPr>
            <p:spPr>
              <a:xfrm>
                <a:off x="3876196" y="3303306"/>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91"/>
              <p:cNvSpPr/>
              <p:nvPr/>
            </p:nvSpPr>
            <p:spPr>
              <a:xfrm>
                <a:off x="3876196" y="324957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91"/>
              <p:cNvSpPr/>
              <p:nvPr/>
            </p:nvSpPr>
            <p:spPr>
              <a:xfrm>
                <a:off x="3876196" y="3195807"/>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91"/>
              <p:cNvSpPr/>
              <p:nvPr/>
            </p:nvSpPr>
            <p:spPr>
              <a:xfrm>
                <a:off x="3876196" y="3142135"/>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91"/>
              <p:cNvSpPr/>
              <p:nvPr/>
            </p:nvSpPr>
            <p:spPr>
              <a:xfrm>
                <a:off x="3876196" y="3088371"/>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91"/>
              <p:cNvSpPr/>
              <p:nvPr/>
            </p:nvSpPr>
            <p:spPr>
              <a:xfrm>
                <a:off x="3876196" y="3034637"/>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91"/>
              <p:cNvSpPr/>
              <p:nvPr/>
            </p:nvSpPr>
            <p:spPr>
              <a:xfrm>
                <a:off x="3876726" y="3035182"/>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91"/>
              <p:cNvSpPr/>
              <p:nvPr/>
            </p:nvSpPr>
            <p:spPr>
              <a:xfrm>
                <a:off x="3876196" y="2927216"/>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91"/>
              <p:cNvSpPr/>
              <p:nvPr/>
            </p:nvSpPr>
            <p:spPr>
              <a:xfrm>
                <a:off x="3876726" y="2927761"/>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91"/>
              <p:cNvSpPr/>
              <p:nvPr/>
            </p:nvSpPr>
            <p:spPr>
              <a:xfrm>
                <a:off x="3876196" y="2819780"/>
                <a:ext cx="54777" cy="54808"/>
              </a:xfrm>
              <a:custGeom>
                <a:avLst/>
                <a:gdLst/>
                <a:ahLst/>
                <a:cxnLst/>
                <a:rect l="l" t="t" r="r" b="b"/>
                <a:pathLst>
                  <a:path w="3517" h="3519" extrusionOk="0">
                    <a:moveTo>
                      <a:pt x="0" y="0"/>
                    </a:moveTo>
                    <a:lnTo>
                      <a:pt x="0" y="3518"/>
                    </a:lnTo>
                    <a:lnTo>
                      <a:pt x="3517" y="3518"/>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91"/>
              <p:cNvSpPr/>
              <p:nvPr/>
            </p:nvSpPr>
            <p:spPr>
              <a:xfrm>
                <a:off x="3876726" y="2820340"/>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91"/>
              <p:cNvSpPr/>
              <p:nvPr/>
            </p:nvSpPr>
            <p:spPr>
              <a:xfrm>
                <a:off x="3876196" y="2766046"/>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91"/>
              <p:cNvSpPr/>
              <p:nvPr/>
            </p:nvSpPr>
            <p:spPr>
              <a:xfrm>
                <a:off x="3876196" y="271231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91"/>
              <p:cNvSpPr/>
              <p:nvPr/>
            </p:nvSpPr>
            <p:spPr>
              <a:xfrm>
                <a:off x="3876196" y="2658610"/>
                <a:ext cx="54777" cy="54808"/>
              </a:xfrm>
              <a:custGeom>
                <a:avLst/>
                <a:gdLst/>
                <a:ahLst/>
                <a:cxnLst/>
                <a:rect l="l" t="t" r="r" b="b"/>
                <a:pathLst>
                  <a:path w="3517" h="3519" extrusionOk="0">
                    <a:moveTo>
                      <a:pt x="0" y="1"/>
                    </a:moveTo>
                    <a:lnTo>
                      <a:pt x="0" y="3518"/>
                    </a:lnTo>
                    <a:lnTo>
                      <a:pt x="3517" y="3518"/>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91"/>
              <p:cNvSpPr/>
              <p:nvPr/>
            </p:nvSpPr>
            <p:spPr>
              <a:xfrm>
                <a:off x="3876196" y="2604876"/>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91"/>
              <p:cNvSpPr/>
              <p:nvPr/>
            </p:nvSpPr>
            <p:spPr>
              <a:xfrm>
                <a:off x="3876196" y="2551142"/>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91"/>
              <p:cNvSpPr/>
              <p:nvPr/>
            </p:nvSpPr>
            <p:spPr>
              <a:xfrm>
                <a:off x="3876196" y="2497440"/>
                <a:ext cx="54777" cy="54793"/>
              </a:xfrm>
              <a:custGeom>
                <a:avLst/>
                <a:gdLst/>
                <a:ahLst/>
                <a:cxnLst/>
                <a:rect l="l" t="t" r="r" b="b"/>
                <a:pathLst>
                  <a:path w="3517" h="3518" extrusionOk="0">
                    <a:moveTo>
                      <a:pt x="0" y="1"/>
                    </a:moveTo>
                    <a:lnTo>
                      <a:pt x="0" y="3517"/>
                    </a:lnTo>
                    <a:lnTo>
                      <a:pt x="3517" y="3517"/>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91"/>
              <p:cNvSpPr/>
              <p:nvPr/>
            </p:nvSpPr>
            <p:spPr>
              <a:xfrm>
                <a:off x="3876196" y="2443706"/>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91"/>
              <p:cNvSpPr/>
              <p:nvPr/>
            </p:nvSpPr>
            <p:spPr>
              <a:xfrm>
                <a:off x="3876726" y="2444251"/>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91"/>
              <p:cNvSpPr/>
              <p:nvPr/>
            </p:nvSpPr>
            <p:spPr>
              <a:xfrm>
                <a:off x="3822463" y="3410726"/>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91"/>
              <p:cNvSpPr/>
              <p:nvPr/>
            </p:nvSpPr>
            <p:spPr>
              <a:xfrm>
                <a:off x="3822463" y="3356993"/>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91"/>
              <p:cNvSpPr/>
              <p:nvPr/>
            </p:nvSpPr>
            <p:spPr>
              <a:xfrm>
                <a:off x="3822992" y="3357538"/>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91"/>
              <p:cNvSpPr/>
              <p:nvPr/>
            </p:nvSpPr>
            <p:spPr>
              <a:xfrm>
                <a:off x="3822463" y="3303306"/>
                <a:ext cx="54824" cy="54777"/>
              </a:xfrm>
              <a:custGeom>
                <a:avLst/>
                <a:gdLst/>
                <a:ahLst/>
                <a:cxnLst/>
                <a:rect l="l" t="t" r="r" b="b"/>
                <a:pathLst>
                  <a:path w="3520" h="3517" extrusionOk="0">
                    <a:moveTo>
                      <a:pt x="0" y="0"/>
                    </a:moveTo>
                    <a:lnTo>
                      <a:pt x="0" y="3517"/>
                    </a:lnTo>
                    <a:lnTo>
                      <a:pt x="3519" y="3517"/>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91"/>
              <p:cNvSpPr/>
              <p:nvPr/>
            </p:nvSpPr>
            <p:spPr>
              <a:xfrm>
                <a:off x="3822463" y="3249572"/>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91"/>
              <p:cNvSpPr/>
              <p:nvPr/>
            </p:nvSpPr>
            <p:spPr>
              <a:xfrm>
                <a:off x="3822463" y="3195807"/>
                <a:ext cx="54824" cy="54840"/>
              </a:xfrm>
              <a:custGeom>
                <a:avLst/>
                <a:gdLst/>
                <a:ahLst/>
                <a:cxnLst/>
                <a:rect l="l" t="t" r="r" b="b"/>
                <a:pathLst>
                  <a:path w="3520" h="3521"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91"/>
              <p:cNvSpPr/>
              <p:nvPr/>
            </p:nvSpPr>
            <p:spPr>
              <a:xfrm>
                <a:off x="3822463" y="3142135"/>
                <a:ext cx="54824" cy="54777"/>
              </a:xfrm>
              <a:custGeom>
                <a:avLst/>
                <a:gdLst/>
                <a:ahLst/>
                <a:cxnLst/>
                <a:rect l="l" t="t" r="r" b="b"/>
                <a:pathLst>
                  <a:path w="3520" h="3517" extrusionOk="0">
                    <a:moveTo>
                      <a:pt x="0" y="0"/>
                    </a:moveTo>
                    <a:lnTo>
                      <a:pt x="0" y="3517"/>
                    </a:lnTo>
                    <a:lnTo>
                      <a:pt x="3519" y="3517"/>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91"/>
              <p:cNvSpPr/>
              <p:nvPr/>
            </p:nvSpPr>
            <p:spPr>
              <a:xfrm>
                <a:off x="3822463" y="3088371"/>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91"/>
              <p:cNvSpPr/>
              <p:nvPr/>
            </p:nvSpPr>
            <p:spPr>
              <a:xfrm>
                <a:off x="3822463" y="3034637"/>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91"/>
              <p:cNvSpPr/>
              <p:nvPr/>
            </p:nvSpPr>
            <p:spPr>
              <a:xfrm>
                <a:off x="3822992" y="3035182"/>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91"/>
              <p:cNvSpPr/>
              <p:nvPr/>
            </p:nvSpPr>
            <p:spPr>
              <a:xfrm>
                <a:off x="3822463" y="2927216"/>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91"/>
              <p:cNvSpPr/>
              <p:nvPr/>
            </p:nvSpPr>
            <p:spPr>
              <a:xfrm>
                <a:off x="3822992" y="2927761"/>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91"/>
              <p:cNvSpPr/>
              <p:nvPr/>
            </p:nvSpPr>
            <p:spPr>
              <a:xfrm>
                <a:off x="3822463" y="2819780"/>
                <a:ext cx="54824" cy="54808"/>
              </a:xfrm>
              <a:custGeom>
                <a:avLst/>
                <a:gdLst/>
                <a:ahLst/>
                <a:cxnLst/>
                <a:rect l="l" t="t" r="r" b="b"/>
                <a:pathLst>
                  <a:path w="3520" h="3519" extrusionOk="0">
                    <a:moveTo>
                      <a:pt x="0" y="0"/>
                    </a:moveTo>
                    <a:lnTo>
                      <a:pt x="0" y="3518"/>
                    </a:lnTo>
                    <a:lnTo>
                      <a:pt x="3519" y="3518"/>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91"/>
              <p:cNvSpPr/>
              <p:nvPr/>
            </p:nvSpPr>
            <p:spPr>
              <a:xfrm>
                <a:off x="3822992" y="2820340"/>
                <a:ext cx="53749" cy="53687"/>
              </a:xfrm>
              <a:custGeom>
                <a:avLst/>
                <a:gdLst/>
                <a:ahLst/>
                <a:cxnLst/>
                <a:rect l="l" t="t" r="r" b="b"/>
                <a:pathLst>
                  <a:path w="3451" h="3447" extrusionOk="0">
                    <a:moveTo>
                      <a:pt x="0" y="0"/>
                    </a:moveTo>
                    <a:lnTo>
                      <a:pt x="0" y="3446"/>
                    </a:lnTo>
                    <a:lnTo>
                      <a:pt x="3451" y="3446"/>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91"/>
              <p:cNvSpPr/>
              <p:nvPr/>
            </p:nvSpPr>
            <p:spPr>
              <a:xfrm>
                <a:off x="3822463" y="2766046"/>
                <a:ext cx="54824" cy="54840"/>
              </a:xfrm>
              <a:custGeom>
                <a:avLst/>
                <a:gdLst/>
                <a:ahLst/>
                <a:cxnLst/>
                <a:rect l="l" t="t" r="r" b="b"/>
                <a:pathLst>
                  <a:path w="3520" h="3521" extrusionOk="0">
                    <a:moveTo>
                      <a:pt x="0" y="0"/>
                    </a:moveTo>
                    <a:lnTo>
                      <a:pt x="0" y="3521"/>
                    </a:lnTo>
                    <a:lnTo>
                      <a:pt x="3519" y="3521"/>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91"/>
              <p:cNvSpPr/>
              <p:nvPr/>
            </p:nvSpPr>
            <p:spPr>
              <a:xfrm>
                <a:off x="3822463" y="2712312"/>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91"/>
              <p:cNvSpPr/>
              <p:nvPr/>
            </p:nvSpPr>
            <p:spPr>
              <a:xfrm>
                <a:off x="3822463" y="2658610"/>
                <a:ext cx="54824" cy="54808"/>
              </a:xfrm>
              <a:custGeom>
                <a:avLst/>
                <a:gdLst/>
                <a:ahLst/>
                <a:cxnLst/>
                <a:rect l="l" t="t" r="r" b="b"/>
                <a:pathLst>
                  <a:path w="3520" h="3519" extrusionOk="0">
                    <a:moveTo>
                      <a:pt x="0" y="1"/>
                    </a:moveTo>
                    <a:lnTo>
                      <a:pt x="0" y="3518"/>
                    </a:lnTo>
                    <a:lnTo>
                      <a:pt x="3519" y="3518"/>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91"/>
              <p:cNvSpPr/>
              <p:nvPr/>
            </p:nvSpPr>
            <p:spPr>
              <a:xfrm>
                <a:off x="3822463" y="2604876"/>
                <a:ext cx="54824" cy="54840"/>
              </a:xfrm>
              <a:custGeom>
                <a:avLst/>
                <a:gdLst/>
                <a:ahLst/>
                <a:cxnLst/>
                <a:rect l="l" t="t" r="r" b="b"/>
                <a:pathLst>
                  <a:path w="3520" h="3521" extrusionOk="0">
                    <a:moveTo>
                      <a:pt x="0" y="0"/>
                    </a:moveTo>
                    <a:lnTo>
                      <a:pt x="0" y="3521"/>
                    </a:lnTo>
                    <a:lnTo>
                      <a:pt x="3519" y="3521"/>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91"/>
              <p:cNvSpPr/>
              <p:nvPr/>
            </p:nvSpPr>
            <p:spPr>
              <a:xfrm>
                <a:off x="3822463" y="2551142"/>
                <a:ext cx="54824" cy="54840"/>
              </a:xfrm>
              <a:custGeom>
                <a:avLst/>
                <a:gdLst/>
                <a:ahLst/>
                <a:cxnLst/>
                <a:rect l="l" t="t" r="r" b="b"/>
                <a:pathLst>
                  <a:path w="3520" h="3521" extrusionOk="0">
                    <a:moveTo>
                      <a:pt x="0" y="0"/>
                    </a:moveTo>
                    <a:lnTo>
                      <a:pt x="0" y="3521"/>
                    </a:lnTo>
                    <a:lnTo>
                      <a:pt x="3519" y="3521"/>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91"/>
              <p:cNvSpPr/>
              <p:nvPr/>
            </p:nvSpPr>
            <p:spPr>
              <a:xfrm>
                <a:off x="3822463" y="2497440"/>
                <a:ext cx="54824" cy="54793"/>
              </a:xfrm>
              <a:custGeom>
                <a:avLst/>
                <a:gdLst/>
                <a:ahLst/>
                <a:cxnLst/>
                <a:rect l="l" t="t" r="r" b="b"/>
                <a:pathLst>
                  <a:path w="3520" h="3518" extrusionOk="0">
                    <a:moveTo>
                      <a:pt x="0" y="1"/>
                    </a:moveTo>
                    <a:lnTo>
                      <a:pt x="0" y="3517"/>
                    </a:lnTo>
                    <a:lnTo>
                      <a:pt x="3519" y="3517"/>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91"/>
              <p:cNvSpPr/>
              <p:nvPr/>
            </p:nvSpPr>
            <p:spPr>
              <a:xfrm>
                <a:off x="3822463" y="2443706"/>
                <a:ext cx="54824" cy="54840"/>
              </a:xfrm>
              <a:custGeom>
                <a:avLst/>
                <a:gdLst/>
                <a:ahLst/>
                <a:cxnLst/>
                <a:rect l="l" t="t" r="r" b="b"/>
                <a:pathLst>
                  <a:path w="3520" h="3521"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91"/>
              <p:cNvSpPr/>
              <p:nvPr/>
            </p:nvSpPr>
            <p:spPr>
              <a:xfrm>
                <a:off x="3822992" y="2444251"/>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91"/>
              <p:cNvSpPr/>
              <p:nvPr/>
            </p:nvSpPr>
            <p:spPr>
              <a:xfrm>
                <a:off x="3768698" y="3410726"/>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91"/>
              <p:cNvSpPr/>
              <p:nvPr/>
            </p:nvSpPr>
            <p:spPr>
              <a:xfrm>
                <a:off x="3768698" y="3356993"/>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91"/>
              <p:cNvSpPr/>
              <p:nvPr/>
            </p:nvSpPr>
            <p:spPr>
              <a:xfrm>
                <a:off x="3769243" y="3357538"/>
                <a:ext cx="53765" cy="53749"/>
              </a:xfrm>
              <a:custGeom>
                <a:avLst/>
                <a:gdLst/>
                <a:ahLst/>
                <a:cxnLst/>
                <a:rect l="l" t="t" r="r" b="b"/>
                <a:pathLst>
                  <a:path w="3452" h="3451" extrusionOk="0">
                    <a:moveTo>
                      <a:pt x="0" y="0"/>
                    </a:moveTo>
                    <a:lnTo>
                      <a:pt x="0" y="3450"/>
                    </a:lnTo>
                    <a:lnTo>
                      <a:pt x="3451" y="3450"/>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91"/>
              <p:cNvSpPr/>
              <p:nvPr/>
            </p:nvSpPr>
            <p:spPr>
              <a:xfrm>
                <a:off x="3768698" y="3303306"/>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91"/>
              <p:cNvSpPr/>
              <p:nvPr/>
            </p:nvSpPr>
            <p:spPr>
              <a:xfrm>
                <a:off x="3768698" y="3249572"/>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91"/>
              <p:cNvSpPr/>
              <p:nvPr/>
            </p:nvSpPr>
            <p:spPr>
              <a:xfrm>
                <a:off x="3768698" y="3195807"/>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91"/>
              <p:cNvSpPr/>
              <p:nvPr/>
            </p:nvSpPr>
            <p:spPr>
              <a:xfrm>
                <a:off x="3768698" y="3142135"/>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91"/>
              <p:cNvSpPr/>
              <p:nvPr/>
            </p:nvSpPr>
            <p:spPr>
              <a:xfrm>
                <a:off x="3768698" y="3088371"/>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91"/>
              <p:cNvSpPr/>
              <p:nvPr/>
            </p:nvSpPr>
            <p:spPr>
              <a:xfrm>
                <a:off x="3768698" y="3034637"/>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91"/>
              <p:cNvSpPr/>
              <p:nvPr/>
            </p:nvSpPr>
            <p:spPr>
              <a:xfrm>
                <a:off x="3769243" y="3035182"/>
                <a:ext cx="53765" cy="53765"/>
              </a:xfrm>
              <a:custGeom>
                <a:avLst/>
                <a:gdLst/>
                <a:ahLst/>
                <a:cxnLst/>
                <a:rect l="l" t="t" r="r" b="b"/>
                <a:pathLst>
                  <a:path w="3452" h="3452" extrusionOk="0">
                    <a:moveTo>
                      <a:pt x="0" y="0"/>
                    </a:moveTo>
                    <a:lnTo>
                      <a:pt x="0" y="3452"/>
                    </a:lnTo>
                    <a:lnTo>
                      <a:pt x="3451" y="3452"/>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91"/>
              <p:cNvSpPr/>
              <p:nvPr/>
            </p:nvSpPr>
            <p:spPr>
              <a:xfrm>
                <a:off x="3768698" y="2927216"/>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91"/>
              <p:cNvSpPr/>
              <p:nvPr/>
            </p:nvSpPr>
            <p:spPr>
              <a:xfrm>
                <a:off x="3769243" y="2927761"/>
                <a:ext cx="53765" cy="53765"/>
              </a:xfrm>
              <a:custGeom>
                <a:avLst/>
                <a:gdLst/>
                <a:ahLst/>
                <a:cxnLst/>
                <a:rect l="l" t="t" r="r" b="b"/>
                <a:pathLst>
                  <a:path w="3452" h="3452" extrusionOk="0">
                    <a:moveTo>
                      <a:pt x="0" y="1"/>
                    </a:moveTo>
                    <a:lnTo>
                      <a:pt x="0" y="3451"/>
                    </a:lnTo>
                    <a:lnTo>
                      <a:pt x="3451" y="3451"/>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91"/>
              <p:cNvSpPr/>
              <p:nvPr/>
            </p:nvSpPr>
            <p:spPr>
              <a:xfrm>
                <a:off x="3768698" y="2819780"/>
                <a:ext cx="54840" cy="54808"/>
              </a:xfrm>
              <a:custGeom>
                <a:avLst/>
                <a:gdLst/>
                <a:ahLst/>
                <a:cxnLst/>
                <a:rect l="l" t="t" r="r" b="b"/>
                <a:pathLst>
                  <a:path w="3521" h="3519" extrusionOk="0">
                    <a:moveTo>
                      <a:pt x="1" y="0"/>
                    </a:moveTo>
                    <a:lnTo>
                      <a:pt x="1" y="3518"/>
                    </a:lnTo>
                    <a:lnTo>
                      <a:pt x="3521" y="3518"/>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91"/>
              <p:cNvSpPr/>
              <p:nvPr/>
            </p:nvSpPr>
            <p:spPr>
              <a:xfrm>
                <a:off x="3769243" y="2820340"/>
                <a:ext cx="53765" cy="53687"/>
              </a:xfrm>
              <a:custGeom>
                <a:avLst/>
                <a:gdLst/>
                <a:ahLst/>
                <a:cxnLst/>
                <a:rect l="l" t="t" r="r" b="b"/>
                <a:pathLst>
                  <a:path w="3452" h="3447" extrusionOk="0">
                    <a:moveTo>
                      <a:pt x="0" y="0"/>
                    </a:moveTo>
                    <a:lnTo>
                      <a:pt x="0" y="3446"/>
                    </a:lnTo>
                    <a:lnTo>
                      <a:pt x="3451" y="3446"/>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91"/>
              <p:cNvSpPr/>
              <p:nvPr/>
            </p:nvSpPr>
            <p:spPr>
              <a:xfrm>
                <a:off x="3768698" y="2766046"/>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91"/>
              <p:cNvSpPr/>
              <p:nvPr/>
            </p:nvSpPr>
            <p:spPr>
              <a:xfrm>
                <a:off x="3768698" y="2712312"/>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91"/>
              <p:cNvSpPr/>
              <p:nvPr/>
            </p:nvSpPr>
            <p:spPr>
              <a:xfrm>
                <a:off x="3768698" y="2658610"/>
                <a:ext cx="54840" cy="54808"/>
              </a:xfrm>
              <a:custGeom>
                <a:avLst/>
                <a:gdLst/>
                <a:ahLst/>
                <a:cxnLst/>
                <a:rect l="l" t="t" r="r" b="b"/>
                <a:pathLst>
                  <a:path w="3521" h="3519" extrusionOk="0">
                    <a:moveTo>
                      <a:pt x="1" y="1"/>
                    </a:moveTo>
                    <a:lnTo>
                      <a:pt x="1" y="3518"/>
                    </a:lnTo>
                    <a:lnTo>
                      <a:pt x="3521" y="3518"/>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91"/>
              <p:cNvSpPr/>
              <p:nvPr/>
            </p:nvSpPr>
            <p:spPr>
              <a:xfrm>
                <a:off x="3768698" y="2604876"/>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91"/>
              <p:cNvSpPr/>
              <p:nvPr/>
            </p:nvSpPr>
            <p:spPr>
              <a:xfrm>
                <a:off x="3768698" y="2551142"/>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91"/>
              <p:cNvSpPr/>
              <p:nvPr/>
            </p:nvSpPr>
            <p:spPr>
              <a:xfrm>
                <a:off x="3768698" y="2497440"/>
                <a:ext cx="54840" cy="54793"/>
              </a:xfrm>
              <a:custGeom>
                <a:avLst/>
                <a:gdLst/>
                <a:ahLst/>
                <a:cxnLst/>
                <a:rect l="l" t="t" r="r" b="b"/>
                <a:pathLst>
                  <a:path w="3521" h="3518" extrusionOk="0">
                    <a:moveTo>
                      <a:pt x="1" y="1"/>
                    </a:moveTo>
                    <a:lnTo>
                      <a:pt x="1"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91"/>
              <p:cNvSpPr/>
              <p:nvPr/>
            </p:nvSpPr>
            <p:spPr>
              <a:xfrm>
                <a:off x="3768698" y="2443706"/>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91"/>
              <p:cNvSpPr/>
              <p:nvPr/>
            </p:nvSpPr>
            <p:spPr>
              <a:xfrm>
                <a:off x="3769243" y="2444251"/>
                <a:ext cx="53765" cy="53749"/>
              </a:xfrm>
              <a:custGeom>
                <a:avLst/>
                <a:gdLst/>
                <a:ahLst/>
                <a:cxnLst/>
                <a:rect l="l" t="t" r="r" b="b"/>
                <a:pathLst>
                  <a:path w="3452" h="3451" extrusionOk="0">
                    <a:moveTo>
                      <a:pt x="0" y="0"/>
                    </a:moveTo>
                    <a:lnTo>
                      <a:pt x="0" y="3450"/>
                    </a:lnTo>
                    <a:lnTo>
                      <a:pt x="3451" y="3450"/>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91"/>
              <p:cNvSpPr/>
              <p:nvPr/>
            </p:nvSpPr>
            <p:spPr>
              <a:xfrm>
                <a:off x="3715026" y="3410726"/>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91"/>
              <p:cNvSpPr/>
              <p:nvPr/>
            </p:nvSpPr>
            <p:spPr>
              <a:xfrm>
                <a:off x="3715026" y="3356993"/>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91"/>
              <p:cNvSpPr/>
              <p:nvPr/>
            </p:nvSpPr>
            <p:spPr>
              <a:xfrm>
                <a:off x="3715556" y="3357538"/>
                <a:ext cx="53687" cy="53749"/>
              </a:xfrm>
              <a:custGeom>
                <a:avLst/>
                <a:gdLst/>
                <a:ahLst/>
                <a:cxnLst/>
                <a:rect l="l" t="t" r="r" b="b"/>
                <a:pathLst>
                  <a:path w="3447" h="3451" extrusionOk="0">
                    <a:moveTo>
                      <a:pt x="1" y="0"/>
                    </a:moveTo>
                    <a:lnTo>
                      <a:pt x="1" y="3450"/>
                    </a:lnTo>
                    <a:lnTo>
                      <a:pt x="3447" y="3450"/>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91"/>
              <p:cNvSpPr/>
              <p:nvPr/>
            </p:nvSpPr>
            <p:spPr>
              <a:xfrm>
                <a:off x="3715026" y="3303306"/>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91"/>
              <p:cNvSpPr/>
              <p:nvPr/>
            </p:nvSpPr>
            <p:spPr>
              <a:xfrm>
                <a:off x="3715026" y="324957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91"/>
              <p:cNvSpPr/>
              <p:nvPr/>
            </p:nvSpPr>
            <p:spPr>
              <a:xfrm>
                <a:off x="3715026" y="3195807"/>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91"/>
              <p:cNvSpPr/>
              <p:nvPr/>
            </p:nvSpPr>
            <p:spPr>
              <a:xfrm>
                <a:off x="3715026" y="3142135"/>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91"/>
              <p:cNvSpPr/>
              <p:nvPr/>
            </p:nvSpPr>
            <p:spPr>
              <a:xfrm>
                <a:off x="3715026" y="3088371"/>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91"/>
              <p:cNvSpPr/>
              <p:nvPr/>
            </p:nvSpPr>
            <p:spPr>
              <a:xfrm>
                <a:off x="3715026" y="3034637"/>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91"/>
              <p:cNvSpPr/>
              <p:nvPr/>
            </p:nvSpPr>
            <p:spPr>
              <a:xfrm>
                <a:off x="3715556" y="3035182"/>
                <a:ext cx="53687" cy="53765"/>
              </a:xfrm>
              <a:custGeom>
                <a:avLst/>
                <a:gdLst/>
                <a:ahLst/>
                <a:cxnLst/>
                <a:rect l="l" t="t" r="r" b="b"/>
                <a:pathLst>
                  <a:path w="3447" h="3452" extrusionOk="0">
                    <a:moveTo>
                      <a:pt x="1" y="0"/>
                    </a:moveTo>
                    <a:lnTo>
                      <a:pt x="1" y="3452"/>
                    </a:lnTo>
                    <a:lnTo>
                      <a:pt x="3447" y="3452"/>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91"/>
              <p:cNvSpPr/>
              <p:nvPr/>
            </p:nvSpPr>
            <p:spPr>
              <a:xfrm>
                <a:off x="3715026" y="2927216"/>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91"/>
              <p:cNvSpPr/>
              <p:nvPr/>
            </p:nvSpPr>
            <p:spPr>
              <a:xfrm>
                <a:off x="3715556" y="2927761"/>
                <a:ext cx="53687" cy="53765"/>
              </a:xfrm>
              <a:custGeom>
                <a:avLst/>
                <a:gdLst/>
                <a:ahLst/>
                <a:cxnLst/>
                <a:rect l="l" t="t" r="r" b="b"/>
                <a:pathLst>
                  <a:path w="3447" h="3452" extrusionOk="0">
                    <a:moveTo>
                      <a:pt x="1" y="1"/>
                    </a:moveTo>
                    <a:lnTo>
                      <a:pt x="1" y="3451"/>
                    </a:lnTo>
                    <a:lnTo>
                      <a:pt x="3447" y="3451"/>
                    </a:lnTo>
                    <a:lnTo>
                      <a:pt x="3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91"/>
              <p:cNvSpPr/>
              <p:nvPr/>
            </p:nvSpPr>
            <p:spPr>
              <a:xfrm>
                <a:off x="3715026" y="2819780"/>
                <a:ext cx="54777" cy="54808"/>
              </a:xfrm>
              <a:custGeom>
                <a:avLst/>
                <a:gdLst/>
                <a:ahLst/>
                <a:cxnLst/>
                <a:rect l="l" t="t" r="r" b="b"/>
                <a:pathLst>
                  <a:path w="3517" h="3519" extrusionOk="0">
                    <a:moveTo>
                      <a:pt x="0" y="0"/>
                    </a:moveTo>
                    <a:lnTo>
                      <a:pt x="0" y="3518"/>
                    </a:lnTo>
                    <a:lnTo>
                      <a:pt x="3517" y="3518"/>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91"/>
              <p:cNvSpPr/>
              <p:nvPr/>
            </p:nvSpPr>
            <p:spPr>
              <a:xfrm>
                <a:off x="3715556" y="2820340"/>
                <a:ext cx="53687" cy="53687"/>
              </a:xfrm>
              <a:custGeom>
                <a:avLst/>
                <a:gdLst/>
                <a:ahLst/>
                <a:cxnLst/>
                <a:rect l="l" t="t" r="r" b="b"/>
                <a:pathLst>
                  <a:path w="3447" h="3447" extrusionOk="0">
                    <a:moveTo>
                      <a:pt x="1" y="0"/>
                    </a:moveTo>
                    <a:lnTo>
                      <a:pt x="1" y="3446"/>
                    </a:lnTo>
                    <a:lnTo>
                      <a:pt x="3447" y="3446"/>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91"/>
              <p:cNvSpPr/>
              <p:nvPr/>
            </p:nvSpPr>
            <p:spPr>
              <a:xfrm>
                <a:off x="3715026" y="2766046"/>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91"/>
              <p:cNvSpPr/>
              <p:nvPr/>
            </p:nvSpPr>
            <p:spPr>
              <a:xfrm>
                <a:off x="3715026" y="271231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91"/>
              <p:cNvSpPr/>
              <p:nvPr/>
            </p:nvSpPr>
            <p:spPr>
              <a:xfrm>
                <a:off x="3715026" y="2658610"/>
                <a:ext cx="54777" cy="54808"/>
              </a:xfrm>
              <a:custGeom>
                <a:avLst/>
                <a:gdLst/>
                <a:ahLst/>
                <a:cxnLst/>
                <a:rect l="l" t="t" r="r" b="b"/>
                <a:pathLst>
                  <a:path w="3517" h="3519" extrusionOk="0">
                    <a:moveTo>
                      <a:pt x="0" y="1"/>
                    </a:moveTo>
                    <a:lnTo>
                      <a:pt x="0" y="3518"/>
                    </a:lnTo>
                    <a:lnTo>
                      <a:pt x="3517" y="3518"/>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91"/>
              <p:cNvSpPr/>
              <p:nvPr/>
            </p:nvSpPr>
            <p:spPr>
              <a:xfrm>
                <a:off x="3715026" y="2604876"/>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91"/>
              <p:cNvSpPr/>
              <p:nvPr/>
            </p:nvSpPr>
            <p:spPr>
              <a:xfrm>
                <a:off x="3715026" y="2551142"/>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91"/>
              <p:cNvSpPr/>
              <p:nvPr/>
            </p:nvSpPr>
            <p:spPr>
              <a:xfrm>
                <a:off x="3715026" y="2497440"/>
                <a:ext cx="54777" cy="54793"/>
              </a:xfrm>
              <a:custGeom>
                <a:avLst/>
                <a:gdLst/>
                <a:ahLst/>
                <a:cxnLst/>
                <a:rect l="l" t="t" r="r" b="b"/>
                <a:pathLst>
                  <a:path w="3517" h="3518" extrusionOk="0">
                    <a:moveTo>
                      <a:pt x="0" y="1"/>
                    </a:moveTo>
                    <a:lnTo>
                      <a:pt x="0" y="3517"/>
                    </a:lnTo>
                    <a:lnTo>
                      <a:pt x="3517" y="3517"/>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91"/>
              <p:cNvSpPr/>
              <p:nvPr/>
            </p:nvSpPr>
            <p:spPr>
              <a:xfrm>
                <a:off x="3715026" y="2443706"/>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91"/>
              <p:cNvSpPr/>
              <p:nvPr/>
            </p:nvSpPr>
            <p:spPr>
              <a:xfrm>
                <a:off x="3715556" y="2444251"/>
                <a:ext cx="53687" cy="53749"/>
              </a:xfrm>
              <a:custGeom>
                <a:avLst/>
                <a:gdLst/>
                <a:ahLst/>
                <a:cxnLst/>
                <a:rect l="l" t="t" r="r" b="b"/>
                <a:pathLst>
                  <a:path w="3447" h="3451" extrusionOk="0">
                    <a:moveTo>
                      <a:pt x="1" y="0"/>
                    </a:moveTo>
                    <a:lnTo>
                      <a:pt x="1" y="3450"/>
                    </a:lnTo>
                    <a:lnTo>
                      <a:pt x="3447" y="3450"/>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91"/>
              <p:cNvSpPr/>
              <p:nvPr/>
            </p:nvSpPr>
            <p:spPr>
              <a:xfrm>
                <a:off x="3661293" y="3410726"/>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91"/>
              <p:cNvSpPr/>
              <p:nvPr/>
            </p:nvSpPr>
            <p:spPr>
              <a:xfrm>
                <a:off x="3661293" y="3356993"/>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91"/>
              <p:cNvSpPr/>
              <p:nvPr/>
            </p:nvSpPr>
            <p:spPr>
              <a:xfrm>
                <a:off x="3661822" y="3357538"/>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91"/>
              <p:cNvSpPr/>
              <p:nvPr/>
            </p:nvSpPr>
            <p:spPr>
              <a:xfrm>
                <a:off x="3661293" y="3303306"/>
                <a:ext cx="54824" cy="54777"/>
              </a:xfrm>
              <a:custGeom>
                <a:avLst/>
                <a:gdLst/>
                <a:ahLst/>
                <a:cxnLst/>
                <a:rect l="l" t="t" r="r" b="b"/>
                <a:pathLst>
                  <a:path w="3520" h="3517" extrusionOk="0">
                    <a:moveTo>
                      <a:pt x="0" y="0"/>
                    </a:moveTo>
                    <a:lnTo>
                      <a:pt x="0" y="3517"/>
                    </a:lnTo>
                    <a:lnTo>
                      <a:pt x="3519" y="3517"/>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91"/>
              <p:cNvSpPr/>
              <p:nvPr/>
            </p:nvSpPr>
            <p:spPr>
              <a:xfrm>
                <a:off x="3661293" y="3249572"/>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91"/>
              <p:cNvSpPr/>
              <p:nvPr/>
            </p:nvSpPr>
            <p:spPr>
              <a:xfrm>
                <a:off x="3661293" y="3195807"/>
                <a:ext cx="54824" cy="54840"/>
              </a:xfrm>
              <a:custGeom>
                <a:avLst/>
                <a:gdLst/>
                <a:ahLst/>
                <a:cxnLst/>
                <a:rect l="l" t="t" r="r" b="b"/>
                <a:pathLst>
                  <a:path w="3520" h="3521"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91"/>
              <p:cNvSpPr/>
              <p:nvPr/>
            </p:nvSpPr>
            <p:spPr>
              <a:xfrm>
                <a:off x="3661293" y="3142135"/>
                <a:ext cx="54824" cy="54777"/>
              </a:xfrm>
              <a:custGeom>
                <a:avLst/>
                <a:gdLst/>
                <a:ahLst/>
                <a:cxnLst/>
                <a:rect l="l" t="t" r="r" b="b"/>
                <a:pathLst>
                  <a:path w="3520" h="3517" extrusionOk="0">
                    <a:moveTo>
                      <a:pt x="0" y="0"/>
                    </a:moveTo>
                    <a:lnTo>
                      <a:pt x="0" y="3517"/>
                    </a:lnTo>
                    <a:lnTo>
                      <a:pt x="3519" y="3517"/>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91"/>
              <p:cNvSpPr/>
              <p:nvPr/>
            </p:nvSpPr>
            <p:spPr>
              <a:xfrm>
                <a:off x="3661293" y="3088371"/>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91"/>
              <p:cNvSpPr/>
              <p:nvPr/>
            </p:nvSpPr>
            <p:spPr>
              <a:xfrm>
                <a:off x="3661293" y="3034637"/>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91"/>
              <p:cNvSpPr/>
              <p:nvPr/>
            </p:nvSpPr>
            <p:spPr>
              <a:xfrm>
                <a:off x="3661822" y="3035182"/>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91"/>
              <p:cNvSpPr/>
              <p:nvPr/>
            </p:nvSpPr>
            <p:spPr>
              <a:xfrm>
                <a:off x="3661293" y="2927216"/>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91"/>
              <p:cNvSpPr/>
              <p:nvPr/>
            </p:nvSpPr>
            <p:spPr>
              <a:xfrm>
                <a:off x="3661822" y="2927761"/>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91"/>
              <p:cNvSpPr/>
              <p:nvPr/>
            </p:nvSpPr>
            <p:spPr>
              <a:xfrm>
                <a:off x="3661293" y="2819780"/>
                <a:ext cx="54824" cy="54808"/>
              </a:xfrm>
              <a:custGeom>
                <a:avLst/>
                <a:gdLst/>
                <a:ahLst/>
                <a:cxnLst/>
                <a:rect l="l" t="t" r="r" b="b"/>
                <a:pathLst>
                  <a:path w="3520" h="3519" extrusionOk="0">
                    <a:moveTo>
                      <a:pt x="0" y="0"/>
                    </a:moveTo>
                    <a:lnTo>
                      <a:pt x="0" y="3518"/>
                    </a:lnTo>
                    <a:lnTo>
                      <a:pt x="3519" y="3518"/>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91"/>
              <p:cNvSpPr/>
              <p:nvPr/>
            </p:nvSpPr>
            <p:spPr>
              <a:xfrm>
                <a:off x="3661822" y="2820340"/>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91"/>
              <p:cNvSpPr/>
              <p:nvPr/>
            </p:nvSpPr>
            <p:spPr>
              <a:xfrm>
                <a:off x="3661293" y="2766046"/>
                <a:ext cx="54824" cy="54840"/>
              </a:xfrm>
              <a:custGeom>
                <a:avLst/>
                <a:gdLst/>
                <a:ahLst/>
                <a:cxnLst/>
                <a:rect l="l" t="t" r="r" b="b"/>
                <a:pathLst>
                  <a:path w="3520" h="3521" extrusionOk="0">
                    <a:moveTo>
                      <a:pt x="0" y="0"/>
                    </a:moveTo>
                    <a:lnTo>
                      <a:pt x="0" y="3521"/>
                    </a:lnTo>
                    <a:lnTo>
                      <a:pt x="3519" y="3521"/>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91"/>
              <p:cNvSpPr/>
              <p:nvPr/>
            </p:nvSpPr>
            <p:spPr>
              <a:xfrm>
                <a:off x="3661293" y="2712312"/>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91"/>
              <p:cNvSpPr/>
              <p:nvPr/>
            </p:nvSpPr>
            <p:spPr>
              <a:xfrm>
                <a:off x="3661293" y="2658610"/>
                <a:ext cx="54824" cy="54808"/>
              </a:xfrm>
              <a:custGeom>
                <a:avLst/>
                <a:gdLst/>
                <a:ahLst/>
                <a:cxnLst/>
                <a:rect l="l" t="t" r="r" b="b"/>
                <a:pathLst>
                  <a:path w="3520" h="3519" extrusionOk="0">
                    <a:moveTo>
                      <a:pt x="0" y="1"/>
                    </a:moveTo>
                    <a:lnTo>
                      <a:pt x="0" y="3518"/>
                    </a:lnTo>
                    <a:lnTo>
                      <a:pt x="3519" y="3518"/>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91"/>
              <p:cNvSpPr/>
              <p:nvPr/>
            </p:nvSpPr>
            <p:spPr>
              <a:xfrm>
                <a:off x="3661293" y="2604876"/>
                <a:ext cx="54824" cy="54840"/>
              </a:xfrm>
              <a:custGeom>
                <a:avLst/>
                <a:gdLst/>
                <a:ahLst/>
                <a:cxnLst/>
                <a:rect l="l" t="t" r="r" b="b"/>
                <a:pathLst>
                  <a:path w="3520" h="3521" extrusionOk="0">
                    <a:moveTo>
                      <a:pt x="0" y="0"/>
                    </a:moveTo>
                    <a:lnTo>
                      <a:pt x="0" y="3521"/>
                    </a:lnTo>
                    <a:lnTo>
                      <a:pt x="3519" y="3521"/>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91"/>
              <p:cNvSpPr/>
              <p:nvPr/>
            </p:nvSpPr>
            <p:spPr>
              <a:xfrm>
                <a:off x="3661293" y="2551142"/>
                <a:ext cx="54824" cy="54840"/>
              </a:xfrm>
              <a:custGeom>
                <a:avLst/>
                <a:gdLst/>
                <a:ahLst/>
                <a:cxnLst/>
                <a:rect l="l" t="t" r="r" b="b"/>
                <a:pathLst>
                  <a:path w="3520" h="3521" extrusionOk="0">
                    <a:moveTo>
                      <a:pt x="0" y="0"/>
                    </a:moveTo>
                    <a:lnTo>
                      <a:pt x="0" y="3521"/>
                    </a:lnTo>
                    <a:lnTo>
                      <a:pt x="3519" y="3521"/>
                    </a:lnTo>
                    <a:lnTo>
                      <a:pt x="35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91"/>
              <p:cNvSpPr/>
              <p:nvPr/>
            </p:nvSpPr>
            <p:spPr>
              <a:xfrm>
                <a:off x="3661293" y="2497440"/>
                <a:ext cx="54824" cy="54793"/>
              </a:xfrm>
              <a:custGeom>
                <a:avLst/>
                <a:gdLst/>
                <a:ahLst/>
                <a:cxnLst/>
                <a:rect l="l" t="t" r="r" b="b"/>
                <a:pathLst>
                  <a:path w="3520" h="3518" extrusionOk="0">
                    <a:moveTo>
                      <a:pt x="0" y="1"/>
                    </a:moveTo>
                    <a:lnTo>
                      <a:pt x="0" y="3517"/>
                    </a:lnTo>
                    <a:lnTo>
                      <a:pt x="3519" y="3517"/>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91"/>
              <p:cNvSpPr/>
              <p:nvPr/>
            </p:nvSpPr>
            <p:spPr>
              <a:xfrm>
                <a:off x="3661293" y="2443706"/>
                <a:ext cx="54824" cy="54840"/>
              </a:xfrm>
              <a:custGeom>
                <a:avLst/>
                <a:gdLst/>
                <a:ahLst/>
                <a:cxnLst/>
                <a:rect l="l" t="t" r="r" b="b"/>
                <a:pathLst>
                  <a:path w="3520" h="3521" extrusionOk="0">
                    <a:moveTo>
                      <a:pt x="0" y="1"/>
                    </a:moveTo>
                    <a:lnTo>
                      <a:pt x="0" y="3521"/>
                    </a:lnTo>
                    <a:lnTo>
                      <a:pt x="3519" y="3521"/>
                    </a:lnTo>
                    <a:lnTo>
                      <a:pt x="3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91"/>
              <p:cNvSpPr/>
              <p:nvPr/>
            </p:nvSpPr>
            <p:spPr>
              <a:xfrm>
                <a:off x="3661822" y="2444251"/>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91"/>
              <p:cNvSpPr/>
              <p:nvPr/>
            </p:nvSpPr>
            <p:spPr>
              <a:xfrm>
                <a:off x="3607528" y="3410726"/>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91"/>
              <p:cNvSpPr/>
              <p:nvPr/>
            </p:nvSpPr>
            <p:spPr>
              <a:xfrm>
                <a:off x="3607528" y="3356993"/>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91"/>
              <p:cNvSpPr/>
              <p:nvPr/>
            </p:nvSpPr>
            <p:spPr>
              <a:xfrm>
                <a:off x="3608073" y="3357538"/>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91"/>
              <p:cNvSpPr/>
              <p:nvPr/>
            </p:nvSpPr>
            <p:spPr>
              <a:xfrm>
                <a:off x="3607528" y="3303306"/>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91"/>
              <p:cNvSpPr/>
              <p:nvPr/>
            </p:nvSpPr>
            <p:spPr>
              <a:xfrm>
                <a:off x="3608073" y="3303835"/>
                <a:ext cx="53765" cy="53718"/>
              </a:xfrm>
              <a:custGeom>
                <a:avLst/>
                <a:gdLst/>
                <a:ahLst/>
                <a:cxnLst/>
                <a:rect l="l" t="t" r="r" b="b"/>
                <a:pathLst>
                  <a:path w="3452" h="3449" extrusionOk="0">
                    <a:moveTo>
                      <a:pt x="0" y="1"/>
                    </a:moveTo>
                    <a:lnTo>
                      <a:pt x="0" y="3448"/>
                    </a:lnTo>
                    <a:lnTo>
                      <a:pt x="3452" y="3448"/>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91"/>
              <p:cNvSpPr/>
              <p:nvPr/>
            </p:nvSpPr>
            <p:spPr>
              <a:xfrm>
                <a:off x="3607528" y="324957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91"/>
              <p:cNvSpPr/>
              <p:nvPr/>
            </p:nvSpPr>
            <p:spPr>
              <a:xfrm>
                <a:off x="3608073" y="3250101"/>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91"/>
              <p:cNvSpPr/>
              <p:nvPr/>
            </p:nvSpPr>
            <p:spPr>
              <a:xfrm>
                <a:off x="3607528" y="319580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91"/>
              <p:cNvSpPr/>
              <p:nvPr/>
            </p:nvSpPr>
            <p:spPr>
              <a:xfrm>
                <a:off x="3608073" y="3196368"/>
                <a:ext cx="53765" cy="53749"/>
              </a:xfrm>
              <a:custGeom>
                <a:avLst/>
                <a:gdLst/>
                <a:ahLst/>
                <a:cxnLst/>
                <a:rect l="l" t="t" r="r" b="b"/>
                <a:pathLst>
                  <a:path w="3452" h="3451" extrusionOk="0">
                    <a:moveTo>
                      <a:pt x="0" y="0"/>
                    </a:moveTo>
                    <a:lnTo>
                      <a:pt x="0" y="3451"/>
                    </a:lnTo>
                    <a:lnTo>
                      <a:pt x="3452" y="3451"/>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91"/>
              <p:cNvSpPr/>
              <p:nvPr/>
            </p:nvSpPr>
            <p:spPr>
              <a:xfrm>
                <a:off x="3607528" y="3142135"/>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91"/>
              <p:cNvSpPr/>
              <p:nvPr/>
            </p:nvSpPr>
            <p:spPr>
              <a:xfrm>
                <a:off x="3608073" y="3142665"/>
                <a:ext cx="53765" cy="53718"/>
              </a:xfrm>
              <a:custGeom>
                <a:avLst/>
                <a:gdLst/>
                <a:ahLst/>
                <a:cxnLst/>
                <a:rect l="l" t="t" r="r" b="b"/>
                <a:pathLst>
                  <a:path w="3452" h="3449" extrusionOk="0">
                    <a:moveTo>
                      <a:pt x="0" y="1"/>
                    </a:moveTo>
                    <a:lnTo>
                      <a:pt x="0" y="3448"/>
                    </a:lnTo>
                    <a:lnTo>
                      <a:pt x="3452" y="3448"/>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91"/>
              <p:cNvSpPr/>
              <p:nvPr/>
            </p:nvSpPr>
            <p:spPr>
              <a:xfrm>
                <a:off x="3607528" y="30883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91"/>
              <p:cNvSpPr/>
              <p:nvPr/>
            </p:nvSpPr>
            <p:spPr>
              <a:xfrm>
                <a:off x="3608073" y="3088931"/>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91"/>
              <p:cNvSpPr/>
              <p:nvPr/>
            </p:nvSpPr>
            <p:spPr>
              <a:xfrm>
                <a:off x="3607528" y="3034637"/>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91"/>
              <p:cNvSpPr/>
              <p:nvPr/>
            </p:nvSpPr>
            <p:spPr>
              <a:xfrm>
                <a:off x="3608073" y="3035182"/>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91"/>
              <p:cNvSpPr/>
              <p:nvPr/>
            </p:nvSpPr>
            <p:spPr>
              <a:xfrm>
                <a:off x="3607528" y="2927216"/>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91"/>
              <p:cNvSpPr/>
              <p:nvPr/>
            </p:nvSpPr>
            <p:spPr>
              <a:xfrm>
                <a:off x="3608073" y="2927761"/>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91"/>
              <p:cNvSpPr/>
              <p:nvPr/>
            </p:nvSpPr>
            <p:spPr>
              <a:xfrm>
                <a:off x="3607528" y="2819780"/>
                <a:ext cx="54855" cy="54808"/>
              </a:xfrm>
              <a:custGeom>
                <a:avLst/>
                <a:gdLst/>
                <a:ahLst/>
                <a:cxnLst/>
                <a:rect l="l" t="t" r="r" b="b"/>
                <a:pathLst>
                  <a:path w="3522" h="3519" extrusionOk="0">
                    <a:moveTo>
                      <a:pt x="1" y="0"/>
                    </a:moveTo>
                    <a:lnTo>
                      <a:pt x="1" y="3518"/>
                    </a:lnTo>
                    <a:lnTo>
                      <a:pt x="3521" y="3518"/>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91"/>
              <p:cNvSpPr/>
              <p:nvPr/>
            </p:nvSpPr>
            <p:spPr>
              <a:xfrm>
                <a:off x="3608073" y="2820340"/>
                <a:ext cx="53765" cy="53687"/>
              </a:xfrm>
              <a:custGeom>
                <a:avLst/>
                <a:gdLst/>
                <a:ahLst/>
                <a:cxnLst/>
                <a:rect l="l" t="t" r="r" b="b"/>
                <a:pathLst>
                  <a:path w="3452" h="3447" extrusionOk="0">
                    <a:moveTo>
                      <a:pt x="0" y="0"/>
                    </a:moveTo>
                    <a:lnTo>
                      <a:pt x="0" y="3446"/>
                    </a:lnTo>
                    <a:lnTo>
                      <a:pt x="3452" y="3446"/>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91"/>
              <p:cNvSpPr/>
              <p:nvPr/>
            </p:nvSpPr>
            <p:spPr>
              <a:xfrm>
                <a:off x="3607528" y="2766046"/>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91"/>
              <p:cNvSpPr/>
              <p:nvPr/>
            </p:nvSpPr>
            <p:spPr>
              <a:xfrm>
                <a:off x="3608073" y="2766576"/>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91"/>
              <p:cNvSpPr/>
              <p:nvPr/>
            </p:nvSpPr>
            <p:spPr>
              <a:xfrm>
                <a:off x="3607528" y="271231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91"/>
              <p:cNvSpPr/>
              <p:nvPr/>
            </p:nvSpPr>
            <p:spPr>
              <a:xfrm>
                <a:off x="3608073" y="2712842"/>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91"/>
              <p:cNvSpPr/>
              <p:nvPr/>
            </p:nvSpPr>
            <p:spPr>
              <a:xfrm>
                <a:off x="3607528" y="2658610"/>
                <a:ext cx="54855" cy="54808"/>
              </a:xfrm>
              <a:custGeom>
                <a:avLst/>
                <a:gdLst/>
                <a:ahLst/>
                <a:cxnLst/>
                <a:rect l="l" t="t" r="r" b="b"/>
                <a:pathLst>
                  <a:path w="3522" h="3519" extrusionOk="0">
                    <a:moveTo>
                      <a:pt x="1" y="1"/>
                    </a:moveTo>
                    <a:lnTo>
                      <a:pt x="1" y="3518"/>
                    </a:lnTo>
                    <a:lnTo>
                      <a:pt x="3521" y="3518"/>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91"/>
              <p:cNvSpPr/>
              <p:nvPr/>
            </p:nvSpPr>
            <p:spPr>
              <a:xfrm>
                <a:off x="3608073" y="2659170"/>
                <a:ext cx="53765" cy="53687"/>
              </a:xfrm>
              <a:custGeom>
                <a:avLst/>
                <a:gdLst/>
                <a:ahLst/>
                <a:cxnLst/>
                <a:rect l="l" t="t" r="r" b="b"/>
                <a:pathLst>
                  <a:path w="3452" h="3447" extrusionOk="0">
                    <a:moveTo>
                      <a:pt x="0" y="0"/>
                    </a:moveTo>
                    <a:lnTo>
                      <a:pt x="0" y="3447"/>
                    </a:lnTo>
                    <a:lnTo>
                      <a:pt x="3452" y="3447"/>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91"/>
              <p:cNvSpPr/>
              <p:nvPr/>
            </p:nvSpPr>
            <p:spPr>
              <a:xfrm>
                <a:off x="3607528" y="2604876"/>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91"/>
              <p:cNvSpPr/>
              <p:nvPr/>
            </p:nvSpPr>
            <p:spPr>
              <a:xfrm>
                <a:off x="3608073" y="2605405"/>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91"/>
              <p:cNvSpPr/>
              <p:nvPr/>
            </p:nvSpPr>
            <p:spPr>
              <a:xfrm>
                <a:off x="3607528" y="2551142"/>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91"/>
              <p:cNvSpPr/>
              <p:nvPr/>
            </p:nvSpPr>
            <p:spPr>
              <a:xfrm>
                <a:off x="3608073" y="2551672"/>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91"/>
              <p:cNvSpPr/>
              <p:nvPr/>
            </p:nvSpPr>
            <p:spPr>
              <a:xfrm>
                <a:off x="3607528" y="2497440"/>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91"/>
              <p:cNvSpPr/>
              <p:nvPr/>
            </p:nvSpPr>
            <p:spPr>
              <a:xfrm>
                <a:off x="3608073" y="2497985"/>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91"/>
              <p:cNvSpPr/>
              <p:nvPr/>
            </p:nvSpPr>
            <p:spPr>
              <a:xfrm>
                <a:off x="3607528" y="2443706"/>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91"/>
              <p:cNvSpPr/>
              <p:nvPr/>
            </p:nvSpPr>
            <p:spPr>
              <a:xfrm>
                <a:off x="3608073" y="2444251"/>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91"/>
              <p:cNvSpPr/>
              <p:nvPr/>
            </p:nvSpPr>
            <p:spPr>
              <a:xfrm>
                <a:off x="3553841" y="3410726"/>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91"/>
              <p:cNvSpPr/>
              <p:nvPr/>
            </p:nvSpPr>
            <p:spPr>
              <a:xfrm>
                <a:off x="3553841" y="3356993"/>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91"/>
              <p:cNvSpPr/>
              <p:nvPr/>
            </p:nvSpPr>
            <p:spPr>
              <a:xfrm>
                <a:off x="3554370" y="3357538"/>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91"/>
              <p:cNvSpPr/>
              <p:nvPr/>
            </p:nvSpPr>
            <p:spPr>
              <a:xfrm>
                <a:off x="3553841" y="3303306"/>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91"/>
              <p:cNvSpPr/>
              <p:nvPr/>
            </p:nvSpPr>
            <p:spPr>
              <a:xfrm>
                <a:off x="3554370" y="330383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91"/>
              <p:cNvSpPr/>
              <p:nvPr/>
            </p:nvSpPr>
            <p:spPr>
              <a:xfrm>
                <a:off x="3553841" y="324957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91"/>
              <p:cNvSpPr/>
              <p:nvPr/>
            </p:nvSpPr>
            <p:spPr>
              <a:xfrm>
                <a:off x="3554370" y="325010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91"/>
              <p:cNvSpPr/>
              <p:nvPr/>
            </p:nvSpPr>
            <p:spPr>
              <a:xfrm>
                <a:off x="3553841" y="3195807"/>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91"/>
              <p:cNvSpPr/>
              <p:nvPr/>
            </p:nvSpPr>
            <p:spPr>
              <a:xfrm>
                <a:off x="3553841" y="3142135"/>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91"/>
              <p:cNvSpPr/>
              <p:nvPr/>
            </p:nvSpPr>
            <p:spPr>
              <a:xfrm>
                <a:off x="3554370" y="314266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91"/>
              <p:cNvSpPr/>
              <p:nvPr/>
            </p:nvSpPr>
            <p:spPr>
              <a:xfrm>
                <a:off x="3553841" y="3088371"/>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91"/>
              <p:cNvSpPr/>
              <p:nvPr/>
            </p:nvSpPr>
            <p:spPr>
              <a:xfrm>
                <a:off x="3554370" y="308893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91"/>
              <p:cNvSpPr/>
              <p:nvPr/>
            </p:nvSpPr>
            <p:spPr>
              <a:xfrm>
                <a:off x="3553841" y="3034637"/>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91"/>
              <p:cNvSpPr/>
              <p:nvPr/>
            </p:nvSpPr>
            <p:spPr>
              <a:xfrm>
                <a:off x="3554370" y="3035182"/>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91"/>
              <p:cNvSpPr/>
              <p:nvPr/>
            </p:nvSpPr>
            <p:spPr>
              <a:xfrm>
                <a:off x="3553841" y="2927216"/>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91"/>
              <p:cNvSpPr/>
              <p:nvPr/>
            </p:nvSpPr>
            <p:spPr>
              <a:xfrm>
                <a:off x="3554370" y="2927761"/>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91"/>
              <p:cNvSpPr/>
              <p:nvPr/>
            </p:nvSpPr>
            <p:spPr>
              <a:xfrm>
                <a:off x="3553841" y="2819780"/>
                <a:ext cx="54777" cy="54808"/>
              </a:xfrm>
              <a:custGeom>
                <a:avLst/>
                <a:gdLst/>
                <a:ahLst/>
                <a:cxnLst/>
                <a:rect l="l" t="t" r="r" b="b"/>
                <a:pathLst>
                  <a:path w="3517" h="3519" extrusionOk="0">
                    <a:moveTo>
                      <a:pt x="0" y="0"/>
                    </a:moveTo>
                    <a:lnTo>
                      <a:pt x="0" y="3518"/>
                    </a:lnTo>
                    <a:lnTo>
                      <a:pt x="3517" y="3518"/>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91"/>
              <p:cNvSpPr/>
              <p:nvPr/>
            </p:nvSpPr>
            <p:spPr>
              <a:xfrm>
                <a:off x="3554370" y="2820340"/>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91"/>
              <p:cNvSpPr/>
              <p:nvPr/>
            </p:nvSpPr>
            <p:spPr>
              <a:xfrm>
                <a:off x="3553841" y="2766046"/>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91"/>
              <p:cNvSpPr/>
              <p:nvPr/>
            </p:nvSpPr>
            <p:spPr>
              <a:xfrm>
                <a:off x="3554370" y="2766576"/>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91"/>
              <p:cNvSpPr/>
              <p:nvPr/>
            </p:nvSpPr>
            <p:spPr>
              <a:xfrm>
                <a:off x="3553841" y="271231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91"/>
              <p:cNvSpPr/>
              <p:nvPr/>
            </p:nvSpPr>
            <p:spPr>
              <a:xfrm>
                <a:off x="3554370" y="2712842"/>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91"/>
              <p:cNvSpPr/>
              <p:nvPr/>
            </p:nvSpPr>
            <p:spPr>
              <a:xfrm>
                <a:off x="3553841" y="2658610"/>
                <a:ext cx="54777" cy="54808"/>
              </a:xfrm>
              <a:custGeom>
                <a:avLst/>
                <a:gdLst/>
                <a:ahLst/>
                <a:cxnLst/>
                <a:rect l="l" t="t" r="r" b="b"/>
                <a:pathLst>
                  <a:path w="3517" h="3519" extrusionOk="0">
                    <a:moveTo>
                      <a:pt x="0" y="1"/>
                    </a:moveTo>
                    <a:lnTo>
                      <a:pt x="0" y="3518"/>
                    </a:lnTo>
                    <a:lnTo>
                      <a:pt x="3517" y="3518"/>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91"/>
              <p:cNvSpPr/>
              <p:nvPr/>
            </p:nvSpPr>
            <p:spPr>
              <a:xfrm>
                <a:off x="3553841" y="2604876"/>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91"/>
              <p:cNvSpPr/>
              <p:nvPr/>
            </p:nvSpPr>
            <p:spPr>
              <a:xfrm>
                <a:off x="3554370" y="2605405"/>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91"/>
              <p:cNvSpPr/>
              <p:nvPr/>
            </p:nvSpPr>
            <p:spPr>
              <a:xfrm>
                <a:off x="3553841" y="2551142"/>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91"/>
              <p:cNvSpPr/>
              <p:nvPr/>
            </p:nvSpPr>
            <p:spPr>
              <a:xfrm>
                <a:off x="3553841" y="2497440"/>
                <a:ext cx="54777" cy="54793"/>
              </a:xfrm>
              <a:custGeom>
                <a:avLst/>
                <a:gdLst/>
                <a:ahLst/>
                <a:cxnLst/>
                <a:rect l="l" t="t" r="r" b="b"/>
                <a:pathLst>
                  <a:path w="3517" h="3518" extrusionOk="0">
                    <a:moveTo>
                      <a:pt x="0" y="1"/>
                    </a:moveTo>
                    <a:lnTo>
                      <a:pt x="0" y="3517"/>
                    </a:lnTo>
                    <a:lnTo>
                      <a:pt x="3517" y="3517"/>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91"/>
              <p:cNvSpPr/>
              <p:nvPr/>
            </p:nvSpPr>
            <p:spPr>
              <a:xfrm>
                <a:off x="3554370" y="2497985"/>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91"/>
              <p:cNvSpPr/>
              <p:nvPr/>
            </p:nvSpPr>
            <p:spPr>
              <a:xfrm>
                <a:off x="3553841" y="2443706"/>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91"/>
              <p:cNvSpPr/>
              <p:nvPr/>
            </p:nvSpPr>
            <p:spPr>
              <a:xfrm>
                <a:off x="3554370" y="2444251"/>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91"/>
              <p:cNvSpPr/>
              <p:nvPr/>
            </p:nvSpPr>
            <p:spPr>
              <a:xfrm>
                <a:off x="3500107" y="3410726"/>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91"/>
              <p:cNvSpPr/>
              <p:nvPr/>
            </p:nvSpPr>
            <p:spPr>
              <a:xfrm>
                <a:off x="3500107" y="3356993"/>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91"/>
              <p:cNvSpPr/>
              <p:nvPr/>
            </p:nvSpPr>
            <p:spPr>
              <a:xfrm>
                <a:off x="3500636" y="3357538"/>
                <a:ext cx="53765" cy="53749"/>
              </a:xfrm>
              <a:custGeom>
                <a:avLst/>
                <a:gdLst/>
                <a:ahLst/>
                <a:cxnLst/>
                <a:rect l="l" t="t" r="r" b="b"/>
                <a:pathLst>
                  <a:path w="3452" h="3451" extrusionOk="0">
                    <a:moveTo>
                      <a:pt x="1" y="0"/>
                    </a:moveTo>
                    <a:lnTo>
                      <a:pt x="1" y="3450"/>
                    </a:lnTo>
                    <a:lnTo>
                      <a:pt x="3452" y="3450"/>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91"/>
              <p:cNvSpPr/>
              <p:nvPr/>
            </p:nvSpPr>
            <p:spPr>
              <a:xfrm>
                <a:off x="3500107" y="3303306"/>
                <a:ext cx="54840" cy="54777"/>
              </a:xfrm>
              <a:custGeom>
                <a:avLst/>
                <a:gdLst/>
                <a:ahLst/>
                <a:cxnLst/>
                <a:rect l="l" t="t" r="r" b="b"/>
                <a:pathLst>
                  <a:path w="3521" h="3517" extrusionOk="0">
                    <a:moveTo>
                      <a:pt x="0" y="0"/>
                    </a:moveTo>
                    <a:lnTo>
                      <a:pt x="0" y="3517"/>
                    </a:lnTo>
                    <a:lnTo>
                      <a:pt x="3520" y="3517"/>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91"/>
              <p:cNvSpPr/>
              <p:nvPr/>
            </p:nvSpPr>
            <p:spPr>
              <a:xfrm>
                <a:off x="3500636" y="3303835"/>
                <a:ext cx="53765" cy="53718"/>
              </a:xfrm>
              <a:custGeom>
                <a:avLst/>
                <a:gdLst/>
                <a:ahLst/>
                <a:cxnLst/>
                <a:rect l="l" t="t" r="r" b="b"/>
                <a:pathLst>
                  <a:path w="3452" h="3449" extrusionOk="0">
                    <a:moveTo>
                      <a:pt x="1" y="1"/>
                    </a:moveTo>
                    <a:lnTo>
                      <a:pt x="1" y="3448"/>
                    </a:lnTo>
                    <a:lnTo>
                      <a:pt x="3452" y="3448"/>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91"/>
              <p:cNvSpPr/>
              <p:nvPr/>
            </p:nvSpPr>
            <p:spPr>
              <a:xfrm>
                <a:off x="3500107" y="3249572"/>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91"/>
              <p:cNvSpPr/>
              <p:nvPr/>
            </p:nvSpPr>
            <p:spPr>
              <a:xfrm>
                <a:off x="3500107" y="3195807"/>
                <a:ext cx="54840" cy="54840"/>
              </a:xfrm>
              <a:custGeom>
                <a:avLst/>
                <a:gdLst/>
                <a:ahLst/>
                <a:cxnLst/>
                <a:rect l="l" t="t" r="r" b="b"/>
                <a:pathLst>
                  <a:path w="3521" h="3521" extrusionOk="0">
                    <a:moveTo>
                      <a:pt x="0" y="1"/>
                    </a:moveTo>
                    <a:lnTo>
                      <a:pt x="0"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91"/>
              <p:cNvSpPr/>
              <p:nvPr/>
            </p:nvSpPr>
            <p:spPr>
              <a:xfrm>
                <a:off x="3500107" y="3142135"/>
                <a:ext cx="54840" cy="54777"/>
              </a:xfrm>
              <a:custGeom>
                <a:avLst/>
                <a:gdLst/>
                <a:ahLst/>
                <a:cxnLst/>
                <a:rect l="l" t="t" r="r" b="b"/>
                <a:pathLst>
                  <a:path w="3521" h="3517" extrusionOk="0">
                    <a:moveTo>
                      <a:pt x="0" y="0"/>
                    </a:moveTo>
                    <a:lnTo>
                      <a:pt x="0" y="3517"/>
                    </a:lnTo>
                    <a:lnTo>
                      <a:pt x="3520" y="3517"/>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91"/>
              <p:cNvSpPr/>
              <p:nvPr/>
            </p:nvSpPr>
            <p:spPr>
              <a:xfrm>
                <a:off x="3500107" y="3088371"/>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91"/>
              <p:cNvSpPr/>
              <p:nvPr/>
            </p:nvSpPr>
            <p:spPr>
              <a:xfrm>
                <a:off x="3500636" y="3088931"/>
                <a:ext cx="53765" cy="53749"/>
              </a:xfrm>
              <a:custGeom>
                <a:avLst/>
                <a:gdLst/>
                <a:ahLst/>
                <a:cxnLst/>
                <a:rect l="l" t="t" r="r" b="b"/>
                <a:pathLst>
                  <a:path w="3452" h="3451" extrusionOk="0">
                    <a:moveTo>
                      <a:pt x="1" y="1"/>
                    </a:moveTo>
                    <a:lnTo>
                      <a:pt x="1" y="3451"/>
                    </a:lnTo>
                    <a:lnTo>
                      <a:pt x="3452" y="3451"/>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91"/>
              <p:cNvSpPr/>
              <p:nvPr/>
            </p:nvSpPr>
            <p:spPr>
              <a:xfrm>
                <a:off x="3500107" y="3034637"/>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91"/>
              <p:cNvSpPr/>
              <p:nvPr/>
            </p:nvSpPr>
            <p:spPr>
              <a:xfrm>
                <a:off x="3500636" y="3035182"/>
                <a:ext cx="53765" cy="53765"/>
              </a:xfrm>
              <a:custGeom>
                <a:avLst/>
                <a:gdLst/>
                <a:ahLst/>
                <a:cxnLst/>
                <a:rect l="l" t="t" r="r" b="b"/>
                <a:pathLst>
                  <a:path w="3452" h="3452" extrusionOk="0">
                    <a:moveTo>
                      <a:pt x="1" y="0"/>
                    </a:moveTo>
                    <a:lnTo>
                      <a:pt x="1" y="3452"/>
                    </a:lnTo>
                    <a:lnTo>
                      <a:pt x="3452" y="3452"/>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91"/>
              <p:cNvSpPr/>
              <p:nvPr/>
            </p:nvSpPr>
            <p:spPr>
              <a:xfrm>
                <a:off x="3500107" y="2927216"/>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91"/>
              <p:cNvSpPr/>
              <p:nvPr/>
            </p:nvSpPr>
            <p:spPr>
              <a:xfrm>
                <a:off x="3500107" y="2819780"/>
                <a:ext cx="54840" cy="54808"/>
              </a:xfrm>
              <a:custGeom>
                <a:avLst/>
                <a:gdLst/>
                <a:ahLst/>
                <a:cxnLst/>
                <a:rect l="l" t="t" r="r" b="b"/>
                <a:pathLst>
                  <a:path w="3521" h="3519" extrusionOk="0">
                    <a:moveTo>
                      <a:pt x="0" y="0"/>
                    </a:moveTo>
                    <a:lnTo>
                      <a:pt x="0" y="3518"/>
                    </a:lnTo>
                    <a:lnTo>
                      <a:pt x="3520" y="3518"/>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91"/>
              <p:cNvSpPr/>
              <p:nvPr/>
            </p:nvSpPr>
            <p:spPr>
              <a:xfrm>
                <a:off x="3500636" y="2820340"/>
                <a:ext cx="53765" cy="53687"/>
              </a:xfrm>
              <a:custGeom>
                <a:avLst/>
                <a:gdLst/>
                <a:ahLst/>
                <a:cxnLst/>
                <a:rect l="l" t="t" r="r" b="b"/>
                <a:pathLst>
                  <a:path w="3452" h="3447" extrusionOk="0">
                    <a:moveTo>
                      <a:pt x="1" y="0"/>
                    </a:moveTo>
                    <a:lnTo>
                      <a:pt x="1" y="3446"/>
                    </a:lnTo>
                    <a:lnTo>
                      <a:pt x="3452" y="3446"/>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91"/>
              <p:cNvSpPr/>
              <p:nvPr/>
            </p:nvSpPr>
            <p:spPr>
              <a:xfrm>
                <a:off x="3500107" y="2766046"/>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91"/>
              <p:cNvSpPr/>
              <p:nvPr/>
            </p:nvSpPr>
            <p:spPr>
              <a:xfrm>
                <a:off x="3500636" y="2766576"/>
                <a:ext cx="53765" cy="53780"/>
              </a:xfrm>
              <a:custGeom>
                <a:avLst/>
                <a:gdLst/>
                <a:ahLst/>
                <a:cxnLst/>
                <a:rect l="l" t="t" r="r" b="b"/>
                <a:pathLst>
                  <a:path w="3452" h="3453" extrusionOk="0">
                    <a:moveTo>
                      <a:pt x="1" y="1"/>
                    </a:moveTo>
                    <a:lnTo>
                      <a:pt x="1" y="3452"/>
                    </a:lnTo>
                    <a:lnTo>
                      <a:pt x="3452" y="3452"/>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91"/>
              <p:cNvSpPr/>
              <p:nvPr/>
            </p:nvSpPr>
            <p:spPr>
              <a:xfrm>
                <a:off x="3500107" y="2712312"/>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91"/>
              <p:cNvSpPr/>
              <p:nvPr/>
            </p:nvSpPr>
            <p:spPr>
              <a:xfrm>
                <a:off x="3500636" y="2712842"/>
                <a:ext cx="53765" cy="53749"/>
              </a:xfrm>
              <a:custGeom>
                <a:avLst/>
                <a:gdLst/>
                <a:ahLst/>
                <a:cxnLst/>
                <a:rect l="l" t="t" r="r" b="b"/>
                <a:pathLst>
                  <a:path w="3452" h="3451" extrusionOk="0">
                    <a:moveTo>
                      <a:pt x="1" y="1"/>
                    </a:moveTo>
                    <a:lnTo>
                      <a:pt x="1" y="3451"/>
                    </a:lnTo>
                    <a:lnTo>
                      <a:pt x="3452" y="3451"/>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91"/>
              <p:cNvSpPr/>
              <p:nvPr/>
            </p:nvSpPr>
            <p:spPr>
              <a:xfrm>
                <a:off x="3500107" y="2658610"/>
                <a:ext cx="54840" cy="54808"/>
              </a:xfrm>
              <a:custGeom>
                <a:avLst/>
                <a:gdLst/>
                <a:ahLst/>
                <a:cxnLst/>
                <a:rect l="l" t="t" r="r" b="b"/>
                <a:pathLst>
                  <a:path w="3521" h="3519" extrusionOk="0">
                    <a:moveTo>
                      <a:pt x="0" y="1"/>
                    </a:moveTo>
                    <a:lnTo>
                      <a:pt x="0" y="3518"/>
                    </a:lnTo>
                    <a:lnTo>
                      <a:pt x="3520" y="3518"/>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91"/>
              <p:cNvSpPr/>
              <p:nvPr/>
            </p:nvSpPr>
            <p:spPr>
              <a:xfrm>
                <a:off x="3500107" y="2604876"/>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91"/>
              <p:cNvSpPr/>
              <p:nvPr/>
            </p:nvSpPr>
            <p:spPr>
              <a:xfrm>
                <a:off x="3500636" y="2605405"/>
                <a:ext cx="53765" cy="53780"/>
              </a:xfrm>
              <a:custGeom>
                <a:avLst/>
                <a:gdLst/>
                <a:ahLst/>
                <a:cxnLst/>
                <a:rect l="l" t="t" r="r" b="b"/>
                <a:pathLst>
                  <a:path w="3452" h="3453" extrusionOk="0">
                    <a:moveTo>
                      <a:pt x="1" y="1"/>
                    </a:moveTo>
                    <a:lnTo>
                      <a:pt x="1" y="3452"/>
                    </a:lnTo>
                    <a:lnTo>
                      <a:pt x="3452" y="3452"/>
                    </a:lnTo>
                    <a:lnTo>
                      <a:pt x="34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91"/>
              <p:cNvSpPr/>
              <p:nvPr/>
            </p:nvSpPr>
            <p:spPr>
              <a:xfrm>
                <a:off x="3500107" y="2551142"/>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91"/>
              <p:cNvSpPr/>
              <p:nvPr/>
            </p:nvSpPr>
            <p:spPr>
              <a:xfrm>
                <a:off x="3500107" y="2497440"/>
                <a:ext cx="54840" cy="54793"/>
              </a:xfrm>
              <a:custGeom>
                <a:avLst/>
                <a:gdLst/>
                <a:ahLst/>
                <a:cxnLst/>
                <a:rect l="l" t="t" r="r" b="b"/>
                <a:pathLst>
                  <a:path w="3521" h="3518" extrusionOk="0">
                    <a:moveTo>
                      <a:pt x="0" y="1"/>
                    </a:moveTo>
                    <a:lnTo>
                      <a:pt x="0" y="3517"/>
                    </a:lnTo>
                    <a:lnTo>
                      <a:pt x="3520" y="3517"/>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91"/>
              <p:cNvSpPr/>
              <p:nvPr/>
            </p:nvSpPr>
            <p:spPr>
              <a:xfrm>
                <a:off x="3500636" y="2497985"/>
                <a:ext cx="53765" cy="53703"/>
              </a:xfrm>
              <a:custGeom>
                <a:avLst/>
                <a:gdLst/>
                <a:ahLst/>
                <a:cxnLst/>
                <a:rect l="l" t="t" r="r" b="b"/>
                <a:pathLst>
                  <a:path w="3452" h="3448" extrusionOk="0">
                    <a:moveTo>
                      <a:pt x="1" y="0"/>
                    </a:moveTo>
                    <a:lnTo>
                      <a:pt x="1" y="3448"/>
                    </a:lnTo>
                    <a:lnTo>
                      <a:pt x="3452" y="3448"/>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91"/>
              <p:cNvSpPr/>
              <p:nvPr/>
            </p:nvSpPr>
            <p:spPr>
              <a:xfrm>
                <a:off x="3500107" y="2443706"/>
                <a:ext cx="54840" cy="54840"/>
              </a:xfrm>
              <a:custGeom>
                <a:avLst/>
                <a:gdLst/>
                <a:ahLst/>
                <a:cxnLst/>
                <a:rect l="l" t="t" r="r" b="b"/>
                <a:pathLst>
                  <a:path w="3521" h="3521" extrusionOk="0">
                    <a:moveTo>
                      <a:pt x="0" y="1"/>
                    </a:moveTo>
                    <a:lnTo>
                      <a:pt x="0" y="3521"/>
                    </a:lnTo>
                    <a:lnTo>
                      <a:pt x="3520" y="3521"/>
                    </a:lnTo>
                    <a:lnTo>
                      <a:pt x="3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91"/>
              <p:cNvSpPr/>
              <p:nvPr/>
            </p:nvSpPr>
            <p:spPr>
              <a:xfrm>
                <a:off x="3500636" y="2444251"/>
                <a:ext cx="53765" cy="53749"/>
              </a:xfrm>
              <a:custGeom>
                <a:avLst/>
                <a:gdLst/>
                <a:ahLst/>
                <a:cxnLst/>
                <a:rect l="l" t="t" r="r" b="b"/>
                <a:pathLst>
                  <a:path w="3452" h="3451" extrusionOk="0">
                    <a:moveTo>
                      <a:pt x="1" y="0"/>
                    </a:moveTo>
                    <a:lnTo>
                      <a:pt x="1" y="3450"/>
                    </a:lnTo>
                    <a:lnTo>
                      <a:pt x="3452" y="3450"/>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91"/>
              <p:cNvSpPr/>
              <p:nvPr/>
            </p:nvSpPr>
            <p:spPr>
              <a:xfrm>
                <a:off x="3446404" y="3410726"/>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91"/>
              <p:cNvSpPr/>
              <p:nvPr/>
            </p:nvSpPr>
            <p:spPr>
              <a:xfrm>
                <a:off x="3446404" y="3356993"/>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91"/>
              <p:cNvSpPr/>
              <p:nvPr/>
            </p:nvSpPr>
            <p:spPr>
              <a:xfrm>
                <a:off x="3446404" y="3303306"/>
                <a:ext cx="54808" cy="54777"/>
              </a:xfrm>
              <a:custGeom>
                <a:avLst/>
                <a:gdLst/>
                <a:ahLst/>
                <a:cxnLst/>
                <a:rect l="l" t="t" r="r" b="b"/>
                <a:pathLst>
                  <a:path w="3519" h="3517" extrusionOk="0">
                    <a:moveTo>
                      <a:pt x="1" y="0"/>
                    </a:moveTo>
                    <a:lnTo>
                      <a:pt x="1" y="3517"/>
                    </a:lnTo>
                    <a:lnTo>
                      <a:pt x="3518" y="3517"/>
                    </a:lnTo>
                    <a:lnTo>
                      <a:pt x="3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91"/>
              <p:cNvSpPr/>
              <p:nvPr/>
            </p:nvSpPr>
            <p:spPr>
              <a:xfrm>
                <a:off x="3446965" y="3303835"/>
                <a:ext cx="53687" cy="53718"/>
              </a:xfrm>
              <a:custGeom>
                <a:avLst/>
                <a:gdLst/>
                <a:ahLst/>
                <a:cxnLst/>
                <a:rect l="l" t="t" r="r" b="b"/>
                <a:pathLst>
                  <a:path w="3447" h="3449" extrusionOk="0">
                    <a:moveTo>
                      <a:pt x="0" y="1"/>
                    </a:moveTo>
                    <a:lnTo>
                      <a:pt x="0" y="3448"/>
                    </a:lnTo>
                    <a:lnTo>
                      <a:pt x="3447" y="3448"/>
                    </a:lnTo>
                    <a:lnTo>
                      <a:pt x="3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91"/>
              <p:cNvSpPr/>
              <p:nvPr/>
            </p:nvSpPr>
            <p:spPr>
              <a:xfrm>
                <a:off x="3446404" y="3249572"/>
                <a:ext cx="54808" cy="54840"/>
              </a:xfrm>
              <a:custGeom>
                <a:avLst/>
                <a:gdLst/>
                <a:ahLst/>
                <a:cxnLst/>
                <a:rect l="l" t="t" r="r" b="b"/>
                <a:pathLst>
                  <a:path w="3519" h="3521" extrusionOk="0">
                    <a:moveTo>
                      <a:pt x="1" y="0"/>
                    </a:moveTo>
                    <a:lnTo>
                      <a:pt x="1" y="3520"/>
                    </a:lnTo>
                    <a:lnTo>
                      <a:pt x="3518" y="3520"/>
                    </a:lnTo>
                    <a:lnTo>
                      <a:pt x="3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91"/>
              <p:cNvSpPr/>
              <p:nvPr/>
            </p:nvSpPr>
            <p:spPr>
              <a:xfrm>
                <a:off x="3446965" y="3250101"/>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91"/>
              <p:cNvSpPr/>
              <p:nvPr/>
            </p:nvSpPr>
            <p:spPr>
              <a:xfrm>
                <a:off x="3446404" y="3195807"/>
                <a:ext cx="54808" cy="54840"/>
              </a:xfrm>
              <a:custGeom>
                <a:avLst/>
                <a:gdLst/>
                <a:ahLst/>
                <a:cxnLst/>
                <a:rect l="l" t="t" r="r" b="b"/>
                <a:pathLst>
                  <a:path w="3519" h="3521" extrusionOk="0">
                    <a:moveTo>
                      <a:pt x="1" y="1"/>
                    </a:moveTo>
                    <a:lnTo>
                      <a:pt x="1" y="3521"/>
                    </a:lnTo>
                    <a:lnTo>
                      <a:pt x="3518" y="3521"/>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91"/>
              <p:cNvSpPr/>
              <p:nvPr/>
            </p:nvSpPr>
            <p:spPr>
              <a:xfrm>
                <a:off x="3446404" y="3142135"/>
                <a:ext cx="54808" cy="54777"/>
              </a:xfrm>
              <a:custGeom>
                <a:avLst/>
                <a:gdLst/>
                <a:ahLst/>
                <a:cxnLst/>
                <a:rect l="l" t="t" r="r" b="b"/>
                <a:pathLst>
                  <a:path w="3519" h="3517" extrusionOk="0">
                    <a:moveTo>
                      <a:pt x="1" y="0"/>
                    </a:moveTo>
                    <a:lnTo>
                      <a:pt x="1" y="3517"/>
                    </a:lnTo>
                    <a:lnTo>
                      <a:pt x="3518" y="3517"/>
                    </a:lnTo>
                    <a:lnTo>
                      <a:pt x="3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91"/>
              <p:cNvSpPr/>
              <p:nvPr/>
            </p:nvSpPr>
            <p:spPr>
              <a:xfrm>
                <a:off x="3446965" y="3142665"/>
                <a:ext cx="53687" cy="53718"/>
              </a:xfrm>
              <a:custGeom>
                <a:avLst/>
                <a:gdLst/>
                <a:ahLst/>
                <a:cxnLst/>
                <a:rect l="l" t="t" r="r" b="b"/>
                <a:pathLst>
                  <a:path w="3447" h="3449" extrusionOk="0">
                    <a:moveTo>
                      <a:pt x="0" y="1"/>
                    </a:moveTo>
                    <a:lnTo>
                      <a:pt x="0" y="3448"/>
                    </a:lnTo>
                    <a:lnTo>
                      <a:pt x="3447" y="3448"/>
                    </a:lnTo>
                    <a:lnTo>
                      <a:pt x="3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91"/>
              <p:cNvSpPr/>
              <p:nvPr/>
            </p:nvSpPr>
            <p:spPr>
              <a:xfrm>
                <a:off x="3446404" y="3088371"/>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91"/>
              <p:cNvSpPr/>
              <p:nvPr/>
            </p:nvSpPr>
            <p:spPr>
              <a:xfrm>
                <a:off x="3446965" y="3088931"/>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91"/>
              <p:cNvSpPr/>
              <p:nvPr/>
            </p:nvSpPr>
            <p:spPr>
              <a:xfrm>
                <a:off x="3446404" y="3034637"/>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91"/>
              <p:cNvSpPr/>
              <p:nvPr/>
            </p:nvSpPr>
            <p:spPr>
              <a:xfrm>
                <a:off x="3446965" y="3035182"/>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91"/>
              <p:cNvSpPr/>
              <p:nvPr/>
            </p:nvSpPr>
            <p:spPr>
              <a:xfrm>
                <a:off x="3446404" y="2819780"/>
                <a:ext cx="54808" cy="54808"/>
              </a:xfrm>
              <a:custGeom>
                <a:avLst/>
                <a:gdLst/>
                <a:ahLst/>
                <a:cxnLst/>
                <a:rect l="l" t="t" r="r" b="b"/>
                <a:pathLst>
                  <a:path w="3519" h="3519" extrusionOk="0">
                    <a:moveTo>
                      <a:pt x="1" y="0"/>
                    </a:moveTo>
                    <a:lnTo>
                      <a:pt x="1" y="3518"/>
                    </a:lnTo>
                    <a:lnTo>
                      <a:pt x="3518" y="3518"/>
                    </a:lnTo>
                    <a:lnTo>
                      <a:pt x="3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91"/>
              <p:cNvSpPr/>
              <p:nvPr/>
            </p:nvSpPr>
            <p:spPr>
              <a:xfrm>
                <a:off x="3446965" y="2820340"/>
                <a:ext cx="53687" cy="53687"/>
              </a:xfrm>
              <a:custGeom>
                <a:avLst/>
                <a:gdLst/>
                <a:ahLst/>
                <a:cxnLst/>
                <a:rect l="l" t="t" r="r" b="b"/>
                <a:pathLst>
                  <a:path w="3447" h="3447" extrusionOk="0">
                    <a:moveTo>
                      <a:pt x="0" y="0"/>
                    </a:moveTo>
                    <a:lnTo>
                      <a:pt x="0" y="3446"/>
                    </a:lnTo>
                    <a:lnTo>
                      <a:pt x="3447" y="3446"/>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91"/>
              <p:cNvSpPr/>
              <p:nvPr/>
            </p:nvSpPr>
            <p:spPr>
              <a:xfrm>
                <a:off x="3446404" y="2766046"/>
                <a:ext cx="54808" cy="54840"/>
              </a:xfrm>
              <a:custGeom>
                <a:avLst/>
                <a:gdLst/>
                <a:ahLst/>
                <a:cxnLst/>
                <a:rect l="l" t="t" r="r" b="b"/>
                <a:pathLst>
                  <a:path w="3519" h="3521" extrusionOk="0">
                    <a:moveTo>
                      <a:pt x="1" y="0"/>
                    </a:moveTo>
                    <a:lnTo>
                      <a:pt x="1" y="3521"/>
                    </a:lnTo>
                    <a:lnTo>
                      <a:pt x="3518" y="3521"/>
                    </a:lnTo>
                    <a:lnTo>
                      <a:pt x="3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91"/>
              <p:cNvSpPr/>
              <p:nvPr/>
            </p:nvSpPr>
            <p:spPr>
              <a:xfrm>
                <a:off x="3446965" y="2766576"/>
                <a:ext cx="53687" cy="53780"/>
              </a:xfrm>
              <a:custGeom>
                <a:avLst/>
                <a:gdLst/>
                <a:ahLst/>
                <a:cxnLst/>
                <a:rect l="l" t="t" r="r" b="b"/>
                <a:pathLst>
                  <a:path w="3447" h="3453" extrusionOk="0">
                    <a:moveTo>
                      <a:pt x="0" y="1"/>
                    </a:moveTo>
                    <a:lnTo>
                      <a:pt x="0" y="3452"/>
                    </a:lnTo>
                    <a:lnTo>
                      <a:pt x="3447" y="3452"/>
                    </a:lnTo>
                    <a:lnTo>
                      <a:pt x="3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91"/>
              <p:cNvSpPr/>
              <p:nvPr/>
            </p:nvSpPr>
            <p:spPr>
              <a:xfrm>
                <a:off x="3446404" y="2712312"/>
                <a:ext cx="54808" cy="54840"/>
              </a:xfrm>
              <a:custGeom>
                <a:avLst/>
                <a:gdLst/>
                <a:ahLst/>
                <a:cxnLst/>
                <a:rect l="l" t="t" r="r" b="b"/>
                <a:pathLst>
                  <a:path w="3519" h="3521" extrusionOk="0">
                    <a:moveTo>
                      <a:pt x="1" y="0"/>
                    </a:moveTo>
                    <a:lnTo>
                      <a:pt x="1" y="3520"/>
                    </a:lnTo>
                    <a:lnTo>
                      <a:pt x="3518" y="3520"/>
                    </a:lnTo>
                    <a:lnTo>
                      <a:pt x="3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91"/>
              <p:cNvSpPr/>
              <p:nvPr/>
            </p:nvSpPr>
            <p:spPr>
              <a:xfrm>
                <a:off x="3446965" y="2712842"/>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91"/>
              <p:cNvSpPr/>
              <p:nvPr/>
            </p:nvSpPr>
            <p:spPr>
              <a:xfrm>
                <a:off x="3446404" y="2658610"/>
                <a:ext cx="54808" cy="54808"/>
              </a:xfrm>
              <a:custGeom>
                <a:avLst/>
                <a:gdLst/>
                <a:ahLst/>
                <a:cxnLst/>
                <a:rect l="l" t="t" r="r" b="b"/>
                <a:pathLst>
                  <a:path w="3519" h="3519" extrusionOk="0">
                    <a:moveTo>
                      <a:pt x="1" y="1"/>
                    </a:moveTo>
                    <a:lnTo>
                      <a:pt x="1" y="3518"/>
                    </a:lnTo>
                    <a:lnTo>
                      <a:pt x="3518" y="3518"/>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91"/>
              <p:cNvSpPr/>
              <p:nvPr/>
            </p:nvSpPr>
            <p:spPr>
              <a:xfrm>
                <a:off x="3446965" y="2659170"/>
                <a:ext cx="53687" cy="53687"/>
              </a:xfrm>
              <a:custGeom>
                <a:avLst/>
                <a:gdLst/>
                <a:ahLst/>
                <a:cxnLst/>
                <a:rect l="l" t="t" r="r" b="b"/>
                <a:pathLst>
                  <a:path w="3447" h="3447" extrusionOk="0">
                    <a:moveTo>
                      <a:pt x="0" y="0"/>
                    </a:moveTo>
                    <a:lnTo>
                      <a:pt x="0" y="3447"/>
                    </a:lnTo>
                    <a:lnTo>
                      <a:pt x="3447" y="3447"/>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91"/>
              <p:cNvSpPr/>
              <p:nvPr/>
            </p:nvSpPr>
            <p:spPr>
              <a:xfrm>
                <a:off x="3446404" y="2604876"/>
                <a:ext cx="54808" cy="54840"/>
              </a:xfrm>
              <a:custGeom>
                <a:avLst/>
                <a:gdLst/>
                <a:ahLst/>
                <a:cxnLst/>
                <a:rect l="l" t="t" r="r" b="b"/>
                <a:pathLst>
                  <a:path w="3519" h="3521" extrusionOk="0">
                    <a:moveTo>
                      <a:pt x="1" y="0"/>
                    </a:moveTo>
                    <a:lnTo>
                      <a:pt x="1" y="3521"/>
                    </a:lnTo>
                    <a:lnTo>
                      <a:pt x="3518" y="3521"/>
                    </a:lnTo>
                    <a:lnTo>
                      <a:pt x="3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91"/>
              <p:cNvSpPr/>
              <p:nvPr/>
            </p:nvSpPr>
            <p:spPr>
              <a:xfrm>
                <a:off x="3446965" y="2605405"/>
                <a:ext cx="53687" cy="53780"/>
              </a:xfrm>
              <a:custGeom>
                <a:avLst/>
                <a:gdLst/>
                <a:ahLst/>
                <a:cxnLst/>
                <a:rect l="l" t="t" r="r" b="b"/>
                <a:pathLst>
                  <a:path w="3447" h="3453" extrusionOk="0">
                    <a:moveTo>
                      <a:pt x="0" y="1"/>
                    </a:moveTo>
                    <a:lnTo>
                      <a:pt x="0" y="3452"/>
                    </a:lnTo>
                    <a:lnTo>
                      <a:pt x="3447" y="3452"/>
                    </a:lnTo>
                    <a:lnTo>
                      <a:pt x="3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91"/>
              <p:cNvSpPr/>
              <p:nvPr/>
            </p:nvSpPr>
            <p:spPr>
              <a:xfrm>
                <a:off x="3446404" y="2551142"/>
                <a:ext cx="54808" cy="54840"/>
              </a:xfrm>
              <a:custGeom>
                <a:avLst/>
                <a:gdLst/>
                <a:ahLst/>
                <a:cxnLst/>
                <a:rect l="l" t="t" r="r" b="b"/>
                <a:pathLst>
                  <a:path w="3519" h="3521" extrusionOk="0">
                    <a:moveTo>
                      <a:pt x="1" y="0"/>
                    </a:moveTo>
                    <a:lnTo>
                      <a:pt x="1" y="3521"/>
                    </a:lnTo>
                    <a:lnTo>
                      <a:pt x="3518" y="3521"/>
                    </a:lnTo>
                    <a:lnTo>
                      <a:pt x="3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91"/>
              <p:cNvSpPr/>
              <p:nvPr/>
            </p:nvSpPr>
            <p:spPr>
              <a:xfrm>
                <a:off x="3446965" y="2551672"/>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91"/>
              <p:cNvSpPr/>
              <p:nvPr/>
            </p:nvSpPr>
            <p:spPr>
              <a:xfrm>
                <a:off x="3446404" y="2497440"/>
                <a:ext cx="54808" cy="54793"/>
              </a:xfrm>
              <a:custGeom>
                <a:avLst/>
                <a:gdLst/>
                <a:ahLst/>
                <a:cxnLst/>
                <a:rect l="l" t="t" r="r" b="b"/>
                <a:pathLst>
                  <a:path w="3519" h="3518" extrusionOk="0">
                    <a:moveTo>
                      <a:pt x="1" y="1"/>
                    </a:moveTo>
                    <a:lnTo>
                      <a:pt x="1" y="3517"/>
                    </a:lnTo>
                    <a:lnTo>
                      <a:pt x="3518" y="3517"/>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91"/>
              <p:cNvSpPr/>
              <p:nvPr/>
            </p:nvSpPr>
            <p:spPr>
              <a:xfrm>
                <a:off x="3446965" y="2497985"/>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91"/>
              <p:cNvSpPr/>
              <p:nvPr/>
            </p:nvSpPr>
            <p:spPr>
              <a:xfrm>
                <a:off x="3446404" y="2443706"/>
                <a:ext cx="54808" cy="54840"/>
              </a:xfrm>
              <a:custGeom>
                <a:avLst/>
                <a:gdLst/>
                <a:ahLst/>
                <a:cxnLst/>
                <a:rect l="l" t="t" r="r" b="b"/>
                <a:pathLst>
                  <a:path w="3519" h="3521" extrusionOk="0">
                    <a:moveTo>
                      <a:pt x="1" y="1"/>
                    </a:moveTo>
                    <a:lnTo>
                      <a:pt x="1" y="3521"/>
                    </a:lnTo>
                    <a:lnTo>
                      <a:pt x="3518" y="3521"/>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91"/>
              <p:cNvSpPr/>
              <p:nvPr/>
            </p:nvSpPr>
            <p:spPr>
              <a:xfrm>
                <a:off x="3446965" y="2444251"/>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91"/>
            <p:cNvGrpSpPr/>
            <p:nvPr/>
          </p:nvGrpSpPr>
          <p:grpSpPr>
            <a:xfrm>
              <a:off x="3392671" y="2389956"/>
              <a:ext cx="914393" cy="1129312"/>
              <a:chOff x="3392671" y="2389956"/>
              <a:chExt cx="914393" cy="1129312"/>
            </a:xfrm>
          </p:grpSpPr>
          <p:sp>
            <p:nvSpPr>
              <p:cNvPr id="7872" name="Google Shape;7872;p91"/>
              <p:cNvSpPr/>
              <p:nvPr/>
            </p:nvSpPr>
            <p:spPr>
              <a:xfrm>
                <a:off x="4252224" y="3410726"/>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91"/>
              <p:cNvSpPr/>
              <p:nvPr/>
            </p:nvSpPr>
            <p:spPr>
              <a:xfrm>
                <a:off x="4252753" y="3411271"/>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91"/>
              <p:cNvSpPr/>
              <p:nvPr/>
            </p:nvSpPr>
            <p:spPr>
              <a:xfrm>
                <a:off x="4252224" y="3356993"/>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91"/>
              <p:cNvSpPr/>
              <p:nvPr/>
            </p:nvSpPr>
            <p:spPr>
              <a:xfrm>
                <a:off x="4252753" y="3357538"/>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91"/>
              <p:cNvSpPr/>
              <p:nvPr/>
            </p:nvSpPr>
            <p:spPr>
              <a:xfrm>
                <a:off x="4252224" y="3303306"/>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91"/>
              <p:cNvSpPr/>
              <p:nvPr/>
            </p:nvSpPr>
            <p:spPr>
              <a:xfrm>
                <a:off x="4252753" y="330383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91"/>
              <p:cNvSpPr/>
              <p:nvPr/>
            </p:nvSpPr>
            <p:spPr>
              <a:xfrm>
                <a:off x="4252224" y="324957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91"/>
              <p:cNvSpPr/>
              <p:nvPr/>
            </p:nvSpPr>
            <p:spPr>
              <a:xfrm>
                <a:off x="4252753" y="325010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91"/>
              <p:cNvSpPr/>
              <p:nvPr/>
            </p:nvSpPr>
            <p:spPr>
              <a:xfrm>
                <a:off x="4252224" y="319580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91"/>
              <p:cNvSpPr/>
              <p:nvPr/>
            </p:nvSpPr>
            <p:spPr>
              <a:xfrm>
                <a:off x="4252753" y="3196368"/>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91"/>
              <p:cNvSpPr/>
              <p:nvPr/>
            </p:nvSpPr>
            <p:spPr>
              <a:xfrm>
                <a:off x="4252224" y="3142135"/>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91"/>
              <p:cNvSpPr/>
              <p:nvPr/>
            </p:nvSpPr>
            <p:spPr>
              <a:xfrm>
                <a:off x="4252753" y="314266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91"/>
              <p:cNvSpPr/>
              <p:nvPr/>
            </p:nvSpPr>
            <p:spPr>
              <a:xfrm>
                <a:off x="4252224" y="30883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91"/>
              <p:cNvSpPr/>
              <p:nvPr/>
            </p:nvSpPr>
            <p:spPr>
              <a:xfrm>
                <a:off x="4252753" y="308893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91"/>
              <p:cNvSpPr/>
              <p:nvPr/>
            </p:nvSpPr>
            <p:spPr>
              <a:xfrm>
                <a:off x="4252224" y="3034637"/>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91"/>
              <p:cNvSpPr/>
              <p:nvPr/>
            </p:nvSpPr>
            <p:spPr>
              <a:xfrm>
                <a:off x="4252753" y="3035182"/>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91"/>
              <p:cNvSpPr/>
              <p:nvPr/>
            </p:nvSpPr>
            <p:spPr>
              <a:xfrm>
                <a:off x="4252224" y="2819780"/>
                <a:ext cx="54840" cy="54808"/>
              </a:xfrm>
              <a:custGeom>
                <a:avLst/>
                <a:gdLst/>
                <a:ahLst/>
                <a:cxnLst/>
                <a:rect l="l" t="t" r="r" b="b"/>
                <a:pathLst>
                  <a:path w="3521" h="3519" extrusionOk="0">
                    <a:moveTo>
                      <a:pt x="0" y="0"/>
                    </a:moveTo>
                    <a:lnTo>
                      <a:pt x="0"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91"/>
              <p:cNvSpPr/>
              <p:nvPr/>
            </p:nvSpPr>
            <p:spPr>
              <a:xfrm>
                <a:off x="4252753" y="2820340"/>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91"/>
              <p:cNvSpPr/>
              <p:nvPr/>
            </p:nvSpPr>
            <p:spPr>
              <a:xfrm>
                <a:off x="4252224" y="2766046"/>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91"/>
              <p:cNvSpPr/>
              <p:nvPr/>
            </p:nvSpPr>
            <p:spPr>
              <a:xfrm>
                <a:off x="4252753" y="2766576"/>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91"/>
              <p:cNvSpPr/>
              <p:nvPr/>
            </p:nvSpPr>
            <p:spPr>
              <a:xfrm>
                <a:off x="4252224" y="271231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91"/>
              <p:cNvSpPr/>
              <p:nvPr/>
            </p:nvSpPr>
            <p:spPr>
              <a:xfrm>
                <a:off x="4252753" y="2712842"/>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91"/>
              <p:cNvSpPr/>
              <p:nvPr/>
            </p:nvSpPr>
            <p:spPr>
              <a:xfrm>
                <a:off x="4252224" y="2658610"/>
                <a:ext cx="54840" cy="54808"/>
              </a:xfrm>
              <a:custGeom>
                <a:avLst/>
                <a:gdLst/>
                <a:ahLst/>
                <a:cxnLst/>
                <a:rect l="l" t="t" r="r" b="b"/>
                <a:pathLst>
                  <a:path w="3521" h="3519" extrusionOk="0">
                    <a:moveTo>
                      <a:pt x="0" y="1"/>
                    </a:moveTo>
                    <a:lnTo>
                      <a:pt x="0"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91"/>
              <p:cNvSpPr/>
              <p:nvPr/>
            </p:nvSpPr>
            <p:spPr>
              <a:xfrm>
                <a:off x="4252753" y="2659170"/>
                <a:ext cx="53749" cy="53687"/>
              </a:xfrm>
              <a:custGeom>
                <a:avLst/>
                <a:gdLst/>
                <a:ahLst/>
                <a:cxnLst/>
                <a:rect l="l" t="t" r="r" b="b"/>
                <a:pathLst>
                  <a:path w="3451" h="3447" extrusionOk="0">
                    <a:moveTo>
                      <a:pt x="1" y="0"/>
                    </a:moveTo>
                    <a:lnTo>
                      <a:pt x="1" y="3447"/>
                    </a:lnTo>
                    <a:lnTo>
                      <a:pt x="3451" y="3447"/>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91"/>
              <p:cNvSpPr/>
              <p:nvPr/>
            </p:nvSpPr>
            <p:spPr>
              <a:xfrm>
                <a:off x="4252224" y="2604876"/>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91"/>
              <p:cNvSpPr/>
              <p:nvPr/>
            </p:nvSpPr>
            <p:spPr>
              <a:xfrm>
                <a:off x="4252753" y="2605405"/>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91"/>
              <p:cNvSpPr/>
              <p:nvPr/>
            </p:nvSpPr>
            <p:spPr>
              <a:xfrm>
                <a:off x="4252224" y="2551142"/>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91"/>
              <p:cNvSpPr/>
              <p:nvPr/>
            </p:nvSpPr>
            <p:spPr>
              <a:xfrm>
                <a:off x="4252753" y="2551672"/>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91"/>
              <p:cNvSpPr/>
              <p:nvPr/>
            </p:nvSpPr>
            <p:spPr>
              <a:xfrm>
                <a:off x="4252224" y="2497440"/>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91"/>
              <p:cNvSpPr/>
              <p:nvPr/>
            </p:nvSpPr>
            <p:spPr>
              <a:xfrm>
                <a:off x="4252753" y="2497985"/>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91"/>
              <p:cNvSpPr/>
              <p:nvPr/>
            </p:nvSpPr>
            <p:spPr>
              <a:xfrm>
                <a:off x="4252224" y="2443706"/>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91"/>
              <p:cNvSpPr/>
              <p:nvPr/>
            </p:nvSpPr>
            <p:spPr>
              <a:xfrm>
                <a:off x="4252753" y="2444251"/>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91"/>
              <p:cNvSpPr/>
              <p:nvPr/>
            </p:nvSpPr>
            <p:spPr>
              <a:xfrm>
                <a:off x="4198521" y="3464476"/>
                <a:ext cx="54793" cy="54793"/>
              </a:xfrm>
              <a:custGeom>
                <a:avLst/>
                <a:gdLst/>
                <a:ahLst/>
                <a:cxnLst/>
                <a:rect l="l" t="t" r="r" b="b"/>
                <a:pathLst>
                  <a:path w="3518" h="3518" extrusionOk="0">
                    <a:moveTo>
                      <a:pt x="1" y="0"/>
                    </a:moveTo>
                    <a:lnTo>
                      <a:pt x="1" y="3518"/>
                    </a:lnTo>
                    <a:lnTo>
                      <a:pt x="3517" y="3518"/>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91"/>
              <p:cNvSpPr/>
              <p:nvPr/>
            </p:nvSpPr>
            <p:spPr>
              <a:xfrm>
                <a:off x="4199066" y="3465021"/>
                <a:ext cx="53703" cy="53703"/>
              </a:xfrm>
              <a:custGeom>
                <a:avLst/>
                <a:gdLst/>
                <a:ahLst/>
                <a:cxnLst/>
                <a:rect l="l" t="t" r="r" b="b"/>
                <a:pathLst>
                  <a:path w="3448" h="3448" extrusionOk="0">
                    <a:moveTo>
                      <a:pt x="0" y="1"/>
                    </a:moveTo>
                    <a:lnTo>
                      <a:pt x="0" y="3447"/>
                    </a:lnTo>
                    <a:lnTo>
                      <a:pt x="3448" y="3447"/>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91"/>
              <p:cNvSpPr/>
              <p:nvPr/>
            </p:nvSpPr>
            <p:spPr>
              <a:xfrm>
                <a:off x="4198521" y="2980965"/>
                <a:ext cx="54793" cy="54777"/>
              </a:xfrm>
              <a:custGeom>
                <a:avLst/>
                <a:gdLst/>
                <a:ahLst/>
                <a:cxnLst/>
                <a:rect l="l" t="t" r="r" b="b"/>
                <a:pathLst>
                  <a:path w="3518" h="3517" extrusionOk="0">
                    <a:moveTo>
                      <a:pt x="1" y="1"/>
                    </a:moveTo>
                    <a:lnTo>
                      <a:pt x="1"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91"/>
              <p:cNvSpPr/>
              <p:nvPr/>
            </p:nvSpPr>
            <p:spPr>
              <a:xfrm>
                <a:off x="4199066" y="2981511"/>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91"/>
              <p:cNvSpPr/>
              <p:nvPr/>
            </p:nvSpPr>
            <p:spPr>
              <a:xfrm>
                <a:off x="4198521" y="2873467"/>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91"/>
              <p:cNvSpPr/>
              <p:nvPr/>
            </p:nvSpPr>
            <p:spPr>
              <a:xfrm>
                <a:off x="4199066" y="2874012"/>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91"/>
              <p:cNvSpPr/>
              <p:nvPr/>
            </p:nvSpPr>
            <p:spPr>
              <a:xfrm>
                <a:off x="4198521" y="2389956"/>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91"/>
              <p:cNvSpPr/>
              <p:nvPr/>
            </p:nvSpPr>
            <p:spPr>
              <a:xfrm>
                <a:off x="4199066" y="2390502"/>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91"/>
              <p:cNvSpPr/>
              <p:nvPr/>
            </p:nvSpPr>
            <p:spPr>
              <a:xfrm>
                <a:off x="4144787" y="3464476"/>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91"/>
              <p:cNvSpPr/>
              <p:nvPr/>
            </p:nvSpPr>
            <p:spPr>
              <a:xfrm>
                <a:off x="4145332" y="3465021"/>
                <a:ext cx="53749" cy="53703"/>
              </a:xfrm>
              <a:custGeom>
                <a:avLst/>
                <a:gdLst/>
                <a:ahLst/>
                <a:cxnLst/>
                <a:rect l="l" t="t" r="r" b="b"/>
                <a:pathLst>
                  <a:path w="3451" h="3448" extrusionOk="0">
                    <a:moveTo>
                      <a:pt x="0" y="1"/>
                    </a:moveTo>
                    <a:lnTo>
                      <a:pt x="0" y="3447"/>
                    </a:lnTo>
                    <a:lnTo>
                      <a:pt x="3450" y="3447"/>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91"/>
              <p:cNvSpPr/>
              <p:nvPr/>
            </p:nvSpPr>
            <p:spPr>
              <a:xfrm>
                <a:off x="4144787" y="2980965"/>
                <a:ext cx="54855" cy="54777"/>
              </a:xfrm>
              <a:custGeom>
                <a:avLst/>
                <a:gdLst/>
                <a:ahLst/>
                <a:cxnLst/>
                <a:rect l="l" t="t" r="r" b="b"/>
                <a:pathLst>
                  <a:path w="3522" h="3517"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91"/>
              <p:cNvSpPr/>
              <p:nvPr/>
            </p:nvSpPr>
            <p:spPr>
              <a:xfrm>
                <a:off x="4145332" y="2981511"/>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91"/>
              <p:cNvSpPr/>
              <p:nvPr/>
            </p:nvSpPr>
            <p:spPr>
              <a:xfrm>
                <a:off x="4145332" y="2927761"/>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91"/>
              <p:cNvSpPr/>
              <p:nvPr/>
            </p:nvSpPr>
            <p:spPr>
              <a:xfrm>
                <a:off x="4144787" y="2873467"/>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91"/>
              <p:cNvSpPr/>
              <p:nvPr/>
            </p:nvSpPr>
            <p:spPr>
              <a:xfrm>
                <a:off x="4145332" y="2874012"/>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91"/>
              <p:cNvSpPr/>
              <p:nvPr/>
            </p:nvSpPr>
            <p:spPr>
              <a:xfrm>
                <a:off x="4145332" y="2659170"/>
                <a:ext cx="53749" cy="53687"/>
              </a:xfrm>
              <a:custGeom>
                <a:avLst/>
                <a:gdLst/>
                <a:ahLst/>
                <a:cxnLst/>
                <a:rect l="l" t="t" r="r" b="b"/>
                <a:pathLst>
                  <a:path w="3451" h="3447" extrusionOk="0">
                    <a:moveTo>
                      <a:pt x="0" y="0"/>
                    </a:moveTo>
                    <a:lnTo>
                      <a:pt x="0" y="3447"/>
                    </a:lnTo>
                    <a:lnTo>
                      <a:pt x="3450" y="3447"/>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91"/>
              <p:cNvSpPr/>
              <p:nvPr/>
            </p:nvSpPr>
            <p:spPr>
              <a:xfrm>
                <a:off x="4145332" y="2551672"/>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91"/>
              <p:cNvSpPr/>
              <p:nvPr/>
            </p:nvSpPr>
            <p:spPr>
              <a:xfrm>
                <a:off x="4144787" y="2389956"/>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91"/>
              <p:cNvSpPr/>
              <p:nvPr/>
            </p:nvSpPr>
            <p:spPr>
              <a:xfrm>
                <a:off x="4145332" y="2390502"/>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91"/>
              <p:cNvSpPr/>
              <p:nvPr/>
            </p:nvSpPr>
            <p:spPr>
              <a:xfrm>
                <a:off x="4091054" y="3464476"/>
                <a:ext cx="54824" cy="54793"/>
              </a:xfrm>
              <a:custGeom>
                <a:avLst/>
                <a:gdLst/>
                <a:ahLst/>
                <a:cxnLst/>
                <a:rect l="l" t="t" r="r" b="b"/>
                <a:pathLst>
                  <a:path w="3520" h="3518" extrusionOk="0">
                    <a:moveTo>
                      <a:pt x="1" y="0"/>
                    </a:moveTo>
                    <a:lnTo>
                      <a:pt x="1" y="3518"/>
                    </a:lnTo>
                    <a:lnTo>
                      <a:pt x="3520" y="3518"/>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91"/>
              <p:cNvSpPr/>
              <p:nvPr/>
            </p:nvSpPr>
            <p:spPr>
              <a:xfrm>
                <a:off x="4091583" y="3465021"/>
                <a:ext cx="53765" cy="53703"/>
              </a:xfrm>
              <a:custGeom>
                <a:avLst/>
                <a:gdLst/>
                <a:ahLst/>
                <a:cxnLst/>
                <a:rect l="l" t="t" r="r" b="b"/>
                <a:pathLst>
                  <a:path w="3452" h="3448" extrusionOk="0">
                    <a:moveTo>
                      <a:pt x="1" y="1"/>
                    </a:moveTo>
                    <a:lnTo>
                      <a:pt x="1" y="3447"/>
                    </a:lnTo>
                    <a:lnTo>
                      <a:pt x="3451" y="3447"/>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91"/>
              <p:cNvSpPr/>
              <p:nvPr/>
            </p:nvSpPr>
            <p:spPr>
              <a:xfrm>
                <a:off x="4091583" y="3250101"/>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91"/>
              <p:cNvSpPr/>
              <p:nvPr/>
            </p:nvSpPr>
            <p:spPr>
              <a:xfrm>
                <a:off x="4091054" y="2980965"/>
                <a:ext cx="54824" cy="54777"/>
              </a:xfrm>
              <a:custGeom>
                <a:avLst/>
                <a:gdLst/>
                <a:ahLst/>
                <a:cxnLst/>
                <a:rect l="l" t="t" r="r" b="b"/>
                <a:pathLst>
                  <a:path w="3520" h="3517" extrusionOk="0">
                    <a:moveTo>
                      <a:pt x="1" y="1"/>
                    </a:moveTo>
                    <a:lnTo>
                      <a:pt x="1" y="3517"/>
                    </a:lnTo>
                    <a:lnTo>
                      <a:pt x="3520" y="3517"/>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91"/>
              <p:cNvSpPr/>
              <p:nvPr/>
            </p:nvSpPr>
            <p:spPr>
              <a:xfrm>
                <a:off x="4091583" y="2981511"/>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91"/>
              <p:cNvSpPr/>
              <p:nvPr/>
            </p:nvSpPr>
            <p:spPr>
              <a:xfrm>
                <a:off x="4091054" y="2873467"/>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91"/>
              <p:cNvSpPr/>
              <p:nvPr/>
            </p:nvSpPr>
            <p:spPr>
              <a:xfrm>
                <a:off x="4091583" y="2874012"/>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91"/>
              <p:cNvSpPr/>
              <p:nvPr/>
            </p:nvSpPr>
            <p:spPr>
              <a:xfrm>
                <a:off x="4091583" y="2659170"/>
                <a:ext cx="53765" cy="53687"/>
              </a:xfrm>
              <a:custGeom>
                <a:avLst/>
                <a:gdLst/>
                <a:ahLst/>
                <a:cxnLst/>
                <a:rect l="l" t="t" r="r" b="b"/>
                <a:pathLst>
                  <a:path w="3452" h="3447" extrusionOk="0">
                    <a:moveTo>
                      <a:pt x="1" y="0"/>
                    </a:moveTo>
                    <a:lnTo>
                      <a:pt x="1" y="3447"/>
                    </a:lnTo>
                    <a:lnTo>
                      <a:pt x="3451" y="3447"/>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91"/>
              <p:cNvSpPr/>
              <p:nvPr/>
            </p:nvSpPr>
            <p:spPr>
              <a:xfrm>
                <a:off x="4091583" y="2551672"/>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91"/>
              <p:cNvSpPr/>
              <p:nvPr/>
            </p:nvSpPr>
            <p:spPr>
              <a:xfrm>
                <a:off x="4091054" y="2389956"/>
                <a:ext cx="54824" cy="54840"/>
              </a:xfrm>
              <a:custGeom>
                <a:avLst/>
                <a:gdLst/>
                <a:ahLst/>
                <a:cxnLst/>
                <a:rect l="l" t="t" r="r" b="b"/>
                <a:pathLst>
                  <a:path w="3520" h="3521" extrusionOk="0">
                    <a:moveTo>
                      <a:pt x="1" y="0"/>
                    </a:moveTo>
                    <a:lnTo>
                      <a:pt x="1" y="3520"/>
                    </a:lnTo>
                    <a:lnTo>
                      <a:pt x="3520" y="3520"/>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91"/>
              <p:cNvSpPr/>
              <p:nvPr/>
            </p:nvSpPr>
            <p:spPr>
              <a:xfrm>
                <a:off x="4091583" y="2390502"/>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91"/>
              <p:cNvSpPr/>
              <p:nvPr/>
            </p:nvSpPr>
            <p:spPr>
              <a:xfrm>
                <a:off x="4037366" y="3464476"/>
                <a:ext cx="54777" cy="54793"/>
              </a:xfrm>
              <a:custGeom>
                <a:avLst/>
                <a:gdLst/>
                <a:ahLst/>
                <a:cxnLst/>
                <a:rect l="l" t="t" r="r" b="b"/>
                <a:pathLst>
                  <a:path w="3517" h="3518" extrusionOk="0">
                    <a:moveTo>
                      <a:pt x="0" y="0"/>
                    </a:moveTo>
                    <a:lnTo>
                      <a:pt x="0" y="3518"/>
                    </a:lnTo>
                    <a:lnTo>
                      <a:pt x="3516" y="3518"/>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91"/>
              <p:cNvSpPr/>
              <p:nvPr/>
            </p:nvSpPr>
            <p:spPr>
              <a:xfrm>
                <a:off x="4037896" y="3465021"/>
                <a:ext cx="53703" cy="53703"/>
              </a:xfrm>
              <a:custGeom>
                <a:avLst/>
                <a:gdLst/>
                <a:ahLst/>
                <a:cxnLst/>
                <a:rect l="l" t="t" r="r" b="b"/>
                <a:pathLst>
                  <a:path w="3448" h="3448" extrusionOk="0">
                    <a:moveTo>
                      <a:pt x="0" y="1"/>
                    </a:moveTo>
                    <a:lnTo>
                      <a:pt x="0" y="3447"/>
                    </a:lnTo>
                    <a:lnTo>
                      <a:pt x="3448" y="3447"/>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91"/>
              <p:cNvSpPr/>
              <p:nvPr/>
            </p:nvSpPr>
            <p:spPr>
              <a:xfrm>
                <a:off x="4037366" y="2980965"/>
                <a:ext cx="54777" cy="54777"/>
              </a:xfrm>
              <a:custGeom>
                <a:avLst/>
                <a:gdLst/>
                <a:ahLst/>
                <a:cxnLst/>
                <a:rect l="l" t="t" r="r" b="b"/>
                <a:pathLst>
                  <a:path w="3517" h="3517" extrusionOk="0">
                    <a:moveTo>
                      <a:pt x="0" y="1"/>
                    </a:moveTo>
                    <a:lnTo>
                      <a:pt x="0" y="3517"/>
                    </a:lnTo>
                    <a:lnTo>
                      <a:pt x="3516" y="3517"/>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91"/>
              <p:cNvSpPr/>
              <p:nvPr/>
            </p:nvSpPr>
            <p:spPr>
              <a:xfrm>
                <a:off x="4037896" y="2981511"/>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91"/>
              <p:cNvSpPr/>
              <p:nvPr/>
            </p:nvSpPr>
            <p:spPr>
              <a:xfrm>
                <a:off x="4037366" y="2873467"/>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91"/>
              <p:cNvSpPr/>
              <p:nvPr/>
            </p:nvSpPr>
            <p:spPr>
              <a:xfrm>
                <a:off x="4037896" y="2874012"/>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91"/>
              <p:cNvSpPr/>
              <p:nvPr/>
            </p:nvSpPr>
            <p:spPr>
              <a:xfrm>
                <a:off x="4037366" y="2389956"/>
                <a:ext cx="54777" cy="54840"/>
              </a:xfrm>
              <a:custGeom>
                <a:avLst/>
                <a:gdLst/>
                <a:ahLst/>
                <a:cxnLst/>
                <a:rect l="l" t="t" r="r" b="b"/>
                <a:pathLst>
                  <a:path w="3517" h="3521" extrusionOk="0">
                    <a:moveTo>
                      <a:pt x="0" y="0"/>
                    </a:moveTo>
                    <a:lnTo>
                      <a:pt x="0" y="3520"/>
                    </a:lnTo>
                    <a:lnTo>
                      <a:pt x="3516" y="3520"/>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91"/>
              <p:cNvSpPr/>
              <p:nvPr/>
            </p:nvSpPr>
            <p:spPr>
              <a:xfrm>
                <a:off x="4037896" y="2390502"/>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91"/>
              <p:cNvSpPr/>
              <p:nvPr/>
            </p:nvSpPr>
            <p:spPr>
              <a:xfrm>
                <a:off x="3983617" y="3464476"/>
                <a:ext cx="54824" cy="54793"/>
              </a:xfrm>
              <a:custGeom>
                <a:avLst/>
                <a:gdLst/>
                <a:ahLst/>
                <a:cxnLst/>
                <a:rect l="l" t="t" r="r" b="b"/>
                <a:pathLst>
                  <a:path w="3520" h="3518" extrusionOk="0">
                    <a:moveTo>
                      <a:pt x="1" y="0"/>
                    </a:moveTo>
                    <a:lnTo>
                      <a:pt x="1" y="3518"/>
                    </a:lnTo>
                    <a:lnTo>
                      <a:pt x="3520" y="3518"/>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91"/>
              <p:cNvSpPr/>
              <p:nvPr/>
            </p:nvSpPr>
            <p:spPr>
              <a:xfrm>
                <a:off x="3984162" y="3465021"/>
                <a:ext cx="53749" cy="53703"/>
              </a:xfrm>
              <a:custGeom>
                <a:avLst/>
                <a:gdLst/>
                <a:ahLst/>
                <a:cxnLst/>
                <a:rect l="l" t="t" r="r" b="b"/>
                <a:pathLst>
                  <a:path w="3451" h="3448" extrusionOk="0">
                    <a:moveTo>
                      <a:pt x="0" y="1"/>
                    </a:moveTo>
                    <a:lnTo>
                      <a:pt x="0" y="3447"/>
                    </a:lnTo>
                    <a:lnTo>
                      <a:pt x="3450" y="3447"/>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91"/>
              <p:cNvSpPr/>
              <p:nvPr/>
            </p:nvSpPr>
            <p:spPr>
              <a:xfrm>
                <a:off x="3984162" y="330383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91"/>
              <p:cNvSpPr/>
              <p:nvPr/>
            </p:nvSpPr>
            <p:spPr>
              <a:xfrm>
                <a:off x="3984162" y="325010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91"/>
              <p:cNvSpPr/>
              <p:nvPr/>
            </p:nvSpPr>
            <p:spPr>
              <a:xfrm>
                <a:off x="3984162" y="3196368"/>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91"/>
              <p:cNvSpPr/>
              <p:nvPr/>
            </p:nvSpPr>
            <p:spPr>
              <a:xfrm>
                <a:off x="3984162" y="314266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91"/>
              <p:cNvSpPr/>
              <p:nvPr/>
            </p:nvSpPr>
            <p:spPr>
              <a:xfrm>
                <a:off x="3984162" y="308893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91"/>
              <p:cNvSpPr/>
              <p:nvPr/>
            </p:nvSpPr>
            <p:spPr>
              <a:xfrm>
                <a:off x="3983617" y="2980965"/>
                <a:ext cx="54824" cy="54777"/>
              </a:xfrm>
              <a:custGeom>
                <a:avLst/>
                <a:gdLst/>
                <a:ahLst/>
                <a:cxnLst/>
                <a:rect l="l" t="t" r="r" b="b"/>
                <a:pathLst>
                  <a:path w="3520" h="3517" extrusionOk="0">
                    <a:moveTo>
                      <a:pt x="1" y="1"/>
                    </a:moveTo>
                    <a:lnTo>
                      <a:pt x="1" y="3517"/>
                    </a:lnTo>
                    <a:lnTo>
                      <a:pt x="3520" y="3517"/>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91"/>
              <p:cNvSpPr/>
              <p:nvPr/>
            </p:nvSpPr>
            <p:spPr>
              <a:xfrm>
                <a:off x="3984162" y="2981511"/>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91"/>
              <p:cNvSpPr/>
              <p:nvPr/>
            </p:nvSpPr>
            <p:spPr>
              <a:xfrm>
                <a:off x="3983617" y="2873467"/>
                <a:ext cx="54824" cy="54855"/>
              </a:xfrm>
              <a:custGeom>
                <a:avLst/>
                <a:gdLst/>
                <a:ahLst/>
                <a:cxnLst/>
                <a:rect l="l" t="t" r="r" b="b"/>
                <a:pathLst>
                  <a:path w="3520" h="3522" extrusionOk="0">
                    <a:moveTo>
                      <a:pt x="1" y="1"/>
                    </a:moveTo>
                    <a:lnTo>
                      <a:pt x="1" y="3521"/>
                    </a:lnTo>
                    <a:lnTo>
                      <a:pt x="3520" y="3521"/>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91"/>
              <p:cNvSpPr/>
              <p:nvPr/>
            </p:nvSpPr>
            <p:spPr>
              <a:xfrm>
                <a:off x="3984162" y="2874012"/>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91"/>
              <p:cNvSpPr/>
              <p:nvPr/>
            </p:nvSpPr>
            <p:spPr>
              <a:xfrm>
                <a:off x="3984162" y="2766576"/>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91"/>
              <p:cNvSpPr/>
              <p:nvPr/>
            </p:nvSpPr>
            <p:spPr>
              <a:xfrm>
                <a:off x="3984162" y="2712842"/>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91"/>
              <p:cNvSpPr/>
              <p:nvPr/>
            </p:nvSpPr>
            <p:spPr>
              <a:xfrm>
                <a:off x="3984162" y="2659170"/>
                <a:ext cx="53749" cy="53687"/>
              </a:xfrm>
              <a:custGeom>
                <a:avLst/>
                <a:gdLst/>
                <a:ahLst/>
                <a:cxnLst/>
                <a:rect l="l" t="t" r="r" b="b"/>
                <a:pathLst>
                  <a:path w="3451" h="3447" extrusionOk="0">
                    <a:moveTo>
                      <a:pt x="0" y="0"/>
                    </a:moveTo>
                    <a:lnTo>
                      <a:pt x="0" y="3447"/>
                    </a:lnTo>
                    <a:lnTo>
                      <a:pt x="3450" y="3447"/>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91"/>
              <p:cNvSpPr/>
              <p:nvPr/>
            </p:nvSpPr>
            <p:spPr>
              <a:xfrm>
                <a:off x="3984162" y="2605405"/>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91"/>
              <p:cNvSpPr/>
              <p:nvPr/>
            </p:nvSpPr>
            <p:spPr>
              <a:xfrm>
                <a:off x="3984162" y="2551672"/>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91"/>
              <p:cNvSpPr/>
              <p:nvPr/>
            </p:nvSpPr>
            <p:spPr>
              <a:xfrm>
                <a:off x="3984162" y="2497985"/>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91"/>
              <p:cNvSpPr/>
              <p:nvPr/>
            </p:nvSpPr>
            <p:spPr>
              <a:xfrm>
                <a:off x="3983617" y="2389956"/>
                <a:ext cx="54824" cy="54840"/>
              </a:xfrm>
              <a:custGeom>
                <a:avLst/>
                <a:gdLst/>
                <a:ahLst/>
                <a:cxnLst/>
                <a:rect l="l" t="t" r="r" b="b"/>
                <a:pathLst>
                  <a:path w="3520" h="3521" extrusionOk="0">
                    <a:moveTo>
                      <a:pt x="1" y="0"/>
                    </a:moveTo>
                    <a:lnTo>
                      <a:pt x="1" y="3520"/>
                    </a:lnTo>
                    <a:lnTo>
                      <a:pt x="3520" y="3520"/>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91"/>
              <p:cNvSpPr/>
              <p:nvPr/>
            </p:nvSpPr>
            <p:spPr>
              <a:xfrm>
                <a:off x="3984162" y="2390502"/>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91"/>
              <p:cNvSpPr/>
              <p:nvPr/>
            </p:nvSpPr>
            <p:spPr>
              <a:xfrm>
                <a:off x="3929868" y="3464476"/>
                <a:ext cx="54840" cy="54793"/>
              </a:xfrm>
              <a:custGeom>
                <a:avLst/>
                <a:gdLst/>
                <a:ahLst/>
                <a:cxnLst/>
                <a:rect l="l" t="t" r="r" b="b"/>
                <a:pathLst>
                  <a:path w="3521" h="3518" extrusionOk="0">
                    <a:moveTo>
                      <a:pt x="0" y="0"/>
                    </a:moveTo>
                    <a:lnTo>
                      <a:pt x="0"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91"/>
              <p:cNvSpPr/>
              <p:nvPr/>
            </p:nvSpPr>
            <p:spPr>
              <a:xfrm>
                <a:off x="3930429" y="3465021"/>
                <a:ext cx="53749" cy="53703"/>
              </a:xfrm>
              <a:custGeom>
                <a:avLst/>
                <a:gdLst/>
                <a:ahLst/>
                <a:cxnLst/>
                <a:rect l="l" t="t" r="r" b="b"/>
                <a:pathLst>
                  <a:path w="3451" h="3448" extrusionOk="0">
                    <a:moveTo>
                      <a:pt x="0" y="1"/>
                    </a:moveTo>
                    <a:lnTo>
                      <a:pt x="0" y="3447"/>
                    </a:lnTo>
                    <a:lnTo>
                      <a:pt x="3450" y="3447"/>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91"/>
              <p:cNvSpPr/>
              <p:nvPr/>
            </p:nvSpPr>
            <p:spPr>
              <a:xfrm>
                <a:off x="3930429" y="330383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91"/>
              <p:cNvSpPr/>
              <p:nvPr/>
            </p:nvSpPr>
            <p:spPr>
              <a:xfrm>
                <a:off x="3930429" y="308893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91"/>
              <p:cNvSpPr/>
              <p:nvPr/>
            </p:nvSpPr>
            <p:spPr>
              <a:xfrm>
                <a:off x="3929868" y="2980965"/>
                <a:ext cx="54840" cy="54777"/>
              </a:xfrm>
              <a:custGeom>
                <a:avLst/>
                <a:gdLst/>
                <a:ahLst/>
                <a:cxnLst/>
                <a:rect l="l" t="t" r="r" b="b"/>
                <a:pathLst>
                  <a:path w="3521" h="3517"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91"/>
              <p:cNvSpPr/>
              <p:nvPr/>
            </p:nvSpPr>
            <p:spPr>
              <a:xfrm>
                <a:off x="3930429" y="2981511"/>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91"/>
              <p:cNvSpPr/>
              <p:nvPr/>
            </p:nvSpPr>
            <p:spPr>
              <a:xfrm>
                <a:off x="3929868" y="2873467"/>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91"/>
              <p:cNvSpPr/>
              <p:nvPr/>
            </p:nvSpPr>
            <p:spPr>
              <a:xfrm>
                <a:off x="3930429" y="2874012"/>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91"/>
              <p:cNvSpPr/>
              <p:nvPr/>
            </p:nvSpPr>
            <p:spPr>
              <a:xfrm>
                <a:off x="3930429" y="2766576"/>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91"/>
              <p:cNvSpPr/>
              <p:nvPr/>
            </p:nvSpPr>
            <p:spPr>
              <a:xfrm>
                <a:off x="3930429" y="2497985"/>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91"/>
              <p:cNvSpPr/>
              <p:nvPr/>
            </p:nvSpPr>
            <p:spPr>
              <a:xfrm>
                <a:off x="3929868" y="2389956"/>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91"/>
              <p:cNvSpPr/>
              <p:nvPr/>
            </p:nvSpPr>
            <p:spPr>
              <a:xfrm>
                <a:off x="3930429" y="2390502"/>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91"/>
              <p:cNvSpPr/>
              <p:nvPr/>
            </p:nvSpPr>
            <p:spPr>
              <a:xfrm>
                <a:off x="3876196" y="3464476"/>
                <a:ext cx="54777" cy="54793"/>
              </a:xfrm>
              <a:custGeom>
                <a:avLst/>
                <a:gdLst/>
                <a:ahLst/>
                <a:cxnLst/>
                <a:rect l="l" t="t" r="r" b="b"/>
                <a:pathLst>
                  <a:path w="3517" h="3518" extrusionOk="0">
                    <a:moveTo>
                      <a:pt x="0" y="0"/>
                    </a:moveTo>
                    <a:lnTo>
                      <a:pt x="0" y="3518"/>
                    </a:lnTo>
                    <a:lnTo>
                      <a:pt x="3517" y="3518"/>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91"/>
              <p:cNvSpPr/>
              <p:nvPr/>
            </p:nvSpPr>
            <p:spPr>
              <a:xfrm>
                <a:off x="3876726" y="3465021"/>
                <a:ext cx="53718" cy="53703"/>
              </a:xfrm>
              <a:custGeom>
                <a:avLst/>
                <a:gdLst/>
                <a:ahLst/>
                <a:cxnLst/>
                <a:rect l="l" t="t" r="r" b="b"/>
                <a:pathLst>
                  <a:path w="3449" h="3448" extrusionOk="0">
                    <a:moveTo>
                      <a:pt x="1" y="1"/>
                    </a:moveTo>
                    <a:lnTo>
                      <a:pt x="1" y="3447"/>
                    </a:lnTo>
                    <a:lnTo>
                      <a:pt x="3448" y="3447"/>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91"/>
              <p:cNvSpPr/>
              <p:nvPr/>
            </p:nvSpPr>
            <p:spPr>
              <a:xfrm>
                <a:off x="3876726" y="330383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91"/>
              <p:cNvSpPr/>
              <p:nvPr/>
            </p:nvSpPr>
            <p:spPr>
              <a:xfrm>
                <a:off x="3876726" y="308893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91"/>
              <p:cNvSpPr/>
              <p:nvPr/>
            </p:nvSpPr>
            <p:spPr>
              <a:xfrm>
                <a:off x="3876196" y="2980965"/>
                <a:ext cx="54777" cy="54777"/>
              </a:xfrm>
              <a:custGeom>
                <a:avLst/>
                <a:gdLst/>
                <a:ahLst/>
                <a:cxnLst/>
                <a:rect l="l" t="t" r="r" b="b"/>
                <a:pathLst>
                  <a:path w="3517" h="3517" extrusionOk="0">
                    <a:moveTo>
                      <a:pt x="0" y="1"/>
                    </a:moveTo>
                    <a:lnTo>
                      <a:pt x="0"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91"/>
              <p:cNvSpPr/>
              <p:nvPr/>
            </p:nvSpPr>
            <p:spPr>
              <a:xfrm>
                <a:off x="3876726" y="2981511"/>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91"/>
              <p:cNvSpPr/>
              <p:nvPr/>
            </p:nvSpPr>
            <p:spPr>
              <a:xfrm>
                <a:off x="3876196" y="2873467"/>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91"/>
              <p:cNvSpPr/>
              <p:nvPr/>
            </p:nvSpPr>
            <p:spPr>
              <a:xfrm>
                <a:off x="3876726" y="2874012"/>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91"/>
              <p:cNvSpPr/>
              <p:nvPr/>
            </p:nvSpPr>
            <p:spPr>
              <a:xfrm>
                <a:off x="3876726" y="2766576"/>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91"/>
              <p:cNvSpPr/>
              <p:nvPr/>
            </p:nvSpPr>
            <p:spPr>
              <a:xfrm>
                <a:off x="3876726" y="2497985"/>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91"/>
              <p:cNvSpPr/>
              <p:nvPr/>
            </p:nvSpPr>
            <p:spPr>
              <a:xfrm>
                <a:off x="3876196" y="2389956"/>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91"/>
              <p:cNvSpPr/>
              <p:nvPr/>
            </p:nvSpPr>
            <p:spPr>
              <a:xfrm>
                <a:off x="3876726" y="2390502"/>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91"/>
              <p:cNvSpPr/>
              <p:nvPr/>
            </p:nvSpPr>
            <p:spPr>
              <a:xfrm>
                <a:off x="3822463" y="3464476"/>
                <a:ext cx="54824" cy="54793"/>
              </a:xfrm>
              <a:custGeom>
                <a:avLst/>
                <a:gdLst/>
                <a:ahLst/>
                <a:cxnLst/>
                <a:rect l="l" t="t" r="r" b="b"/>
                <a:pathLst>
                  <a:path w="3520" h="3518" extrusionOk="0">
                    <a:moveTo>
                      <a:pt x="0" y="0"/>
                    </a:moveTo>
                    <a:lnTo>
                      <a:pt x="0" y="3518"/>
                    </a:lnTo>
                    <a:lnTo>
                      <a:pt x="3519" y="3518"/>
                    </a:lnTo>
                    <a:lnTo>
                      <a:pt x="3519"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91"/>
              <p:cNvSpPr/>
              <p:nvPr/>
            </p:nvSpPr>
            <p:spPr>
              <a:xfrm>
                <a:off x="3822992" y="3465021"/>
                <a:ext cx="53749" cy="53703"/>
              </a:xfrm>
              <a:custGeom>
                <a:avLst/>
                <a:gdLst/>
                <a:ahLst/>
                <a:cxnLst/>
                <a:rect l="l" t="t" r="r" b="b"/>
                <a:pathLst>
                  <a:path w="3451" h="3448" extrusionOk="0">
                    <a:moveTo>
                      <a:pt x="0" y="1"/>
                    </a:moveTo>
                    <a:lnTo>
                      <a:pt x="0" y="3447"/>
                    </a:lnTo>
                    <a:lnTo>
                      <a:pt x="3451" y="3447"/>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91"/>
              <p:cNvSpPr/>
              <p:nvPr/>
            </p:nvSpPr>
            <p:spPr>
              <a:xfrm>
                <a:off x="3822992" y="330383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91"/>
              <p:cNvSpPr/>
              <p:nvPr/>
            </p:nvSpPr>
            <p:spPr>
              <a:xfrm>
                <a:off x="3822992" y="3088931"/>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91"/>
              <p:cNvSpPr/>
              <p:nvPr/>
            </p:nvSpPr>
            <p:spPr>
              <a:xfrm>
                <a:off x="3822463" y="2980965"/>
                <a:ext cx="54824" cy="54777"/>
              </a:xfrm>
              <a:custGeom>
                <a:avLst/>
                <a:gdLst/>
                <a:ahLst/>
                <a:cxnLst/>
                <a:rect l="l" t="t" r="r" b="b"/>
                <a:pathLst>
                  <a:path w="3520" h="3517" extrusionOk="0">
                    <a:moveTo>
                      <a:pt x="0" y="1"/>
                    </a:moveTo>
                    <a:lnTo>
                      <a:pt x="0" y="3517"/>
                    </a:lnTo>
                    <a:lnTo>
                      <a:pt x="3519" y="3517"/>
                    </a:lnTo>
                    <a:lnTo>
                      <a:pt x="351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91"/>
              <p:cNvSpPr/>
              <p:nvPr/>
            </p:nvSpPr>
            <p:spPr>
              <a:xfrm>
                <a:off x="3822992" y="2981511"/>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91"/>
              <p:cNvSpPr/>
              <p:nvPr/>
            </p:nvSpPr>
            <p:spPr>
              <a:xfrm>
                <a:off x="3822463" y="2873467"/>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91"/>
              <p:cNvSpPr/>
              <p:nvPr/>
            </p:nvSpPr>
            <p:spPr>
              <a:xfrm>
                <a:off x="3822992" y="2874012"/>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91"/>
              <p:cNvSpPr/>
              <p:nvPr/>
            </p:nvSpPr>
            <p:spPr>
              <a:xfrm>
                <a:off x="3822992" y="2766576"/>
                <a:ext cx="53749" cy="53780"/>
              </a:xfrm>
              <a:custGeom>
                <a:avLst/>
                <a:gdLst/>
                <a:ahLst/>
                <a:cxnLst/>
                <a:rect l="l" t="t" r="r" b="b"/>
                <a:pathLst>
                  <a:path w="3451" h="3453" extrusionOk="0">
                    <a:moveTo>
                      <a:pt x="0" y="1"/>
                    </a:moveTo>
                    <a:lnTo>
                      <a:pt x="0"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91"/>
              <p:cNvSpPr/>
              <p:nvPr/>
            </p:nvSpPr>
            <p:spPr>
              <a:xfrm>
                <a:off x="3822992" y="2497985"/>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91"/>
              <p:cNvSpPr/>
              <p:nvPr/>
            </p:nvSpPr>
            <p:spPr>
              <a:xfrm>
                <a:off x="3822463" y="2389956"/>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91"/>
              <p:cNvSpPr/>
              <p:nvPr/>
            </p:nvSpPr>
            <p:spPr>
              <a:xfrm>
                <a:off x="3822992" y="2390502"/>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91"/>
              <p:cNvSpPr/>
              <p:nvPr/>
            </p:nvSpPr>
            <p:spPr>
              <a:xfrm>
                <a:off x="3768698" y="3464476"/>
                <a:ext cx="54840" cy="54793"/>
              </a:xfrm>
              <a:custGeom>
                <a:avLst/>
                <a:gdLst/>
                <a:ahLst/>
                <a:cxnLst/>
                <a:rect l="l" t="t" r="r" b="b"/>
                <a:pathLst>
                  <a:path w="3521" h="3518" extrusionOk="0">
                    <a:moveTo>
                      <a:pt x="1" y="0"/>
                    </a:moveTo>
                    <a:lnTo>
                      <a:pt x="1"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91"/>
              <p:cNvSpPr/>
              <p:nvPr/>
            </p:nvSpPr>
            <p:spPr>
              <a:xfrm>
                <a:off x="3769243" y="3465021"/>
                <a:ext cx="53765" cy="53703"/>
              </a:xfrm>
              <a:custGeom>
                <a:avLst/>
                <a:gdLst/>
                <a:ahLst/>
                <a:cxnLst/>
                <a:rect l="l" t="t" r="r" b="b"/>
                <a:pathLst>
                  <a:path w="3452" h="3448" extrusionOk="0">
                    <a:moveTo>
                      <a:pt x="0" y="1"/>
                    </a:moveTo>
                    <a:lnTo>
                      <a:pt x="0" y="3447"/>
                    </a:lnTo>
                    <a:lnTo>
                      <a:pt x="3451" y="3447"/>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91"/>
              <p:cNvSpPr/>
              <p:nvPr/>
            </p:nvSpPr>
            <p:spPr>
              <a:xfrm>
                <a:off x="3769243" y="3303835"/>
                <a:ext cx="53765" cy="53718"/>
              </a:xfrm>
              <a:custGeom>
                <a:avLst/>
                <a:gdLst/>
                <a:ahLst/>
                <a:cxnLst/>
                <a:rect l="l" t="t" r="r" b="b"/>
                <a:pathLst>
                  <a:path w="3452"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91"/>
              <p:cNvSpPr/>
              <p:nvPr/>
            </p:nvSpPr>
            <p:spPr>
              <a:xfrm>
                <a:off x="3769243" y="3088931"/>
                <a:ext cx="53765" cy="53749"/>
              </a:xfrm>
              <a:custGeom>
                <a:avLst/>
                <a:gdLst/>
                <a:ahLst/>
                <a:cxnLst/>
                <a:rect l="l" t="t" r="r" b="b"/>
                <a:pathLst>
                  <a:path w="3452"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91"/>
              <p:cNvSpPr/>
              <p:nvPr/>
            </p:nvSpPr>
            <p:spPr>
              <a:xfrm>
                <a:off x="3768698" y="2980965"/>
                <a:ext cx="54840" cy="54777"/>
              </a:xfrm>
              <a:custGeom>
                <a:avLst/>
                <a:gdLst/>
                <a:ahLst/>
                <a:cxnLst/>
                <a:rect l="l" t="t" r="r" b="b"/>
                <a:pathLst>
                  <a:path w="3521" h="3517"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91"/>
              <p:cNvSpPr/>
              <p:nvPr/>
            </p:nvSpPr>
            <p:spPr>
              <a:xfrm>
                <a:off x="3769243" y="2981511"/>
                <a:ext cx="53765" cy="53703"/>
              </a:xfrm>
              <a:custGeom>
                <a:avLst/>
                <a:gdLst/>
                <a:ahLst/>
                <a:cxnLst/>
                <a:rect l="l" t="t" r="r" b="b"/>
                <a:pathLst>
                  <a:path w="3452" h="3448" extrusionOk="0">
                    <a:moveTo>
                      <a:pt x="0" y="0"/>
                    </a:moveTo>
                    <a:lnTo>
                      <a:pt x="0"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91"/>
              <p:cNvSpPr/>
              <p:nvPr/>
            </p:nvSpPr>
            <p:spPr>
              <a:xfrm>
                <a:off x="3768698" y="2873467"/>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91"/>
              <p:cNvSpPr/>
              <p:nvPr/>
            </p:nvSpPr>
            <p:spPr>
              <a:xfrm>
                <a:off x="3769243" y="2874012"/>
                <a:ext cx="53765" cy="53765"/>
              </a:xfrm>
              <a:custGeom>
                <a:avLst/>
                <a:gdLst/>
                <a:ahLst/>
                <a:cxnLst/>
                <a:rect l="l" t="t" r="r" b="b"/>
                <a:pathLst>
                  <a:path w="3452" h="3452" extrusionOk="0">
                    <a:moveTo>
                      <a:pt x="0" y="0"/>
                    </a:moveTo>
                    <a:lnTo>
                      <a:pt x="0"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91"/>
              <p:cNvSpPr/>
              <p:nvPr/>
            </p:nvSpPr>
            <p:spPr>
              <a:xfrm>
                <a:off x="3769243" y="2766576"/>
                <a:ext cx="53765" cy="53780"/>
              </a:xfrm>
              <a:custGeom>
                <a:avLst/>
                <a:gdLst/>
                <a:ahLst/>
                <a:cxnLst/>
                <a:rect l="l" t="t" r="r" b="b"/>
                <a:pathLst>
                  <a:path w="3452" h="3453" extrusionOk="0">
                    <a:moveTo>
                      <a:pt x="0" y="1"/>
                    </a:moveTo>
                    <a:lnTo>
                      <a:pt x="0"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91"/>
              <p:cNvSpPr/>
              <p:nvPr/>
            </p:nvSpPr>
            <p:spPr>
              <a:xfrm>
                <a:off x="3769243" y="2497985"/>
                <a:ext cx="53765" cy="53703"/>
              </a:xfrm>
              <a:custGeom>
                <a:avLst/>
                <a:gdLst/>
                <a:ahLst/>
                <a:cxnLst/>
                <a:rect l="l" t="t" r="r" b="b"/>
                <a:pathLst>
                  <a:path w="3452" h="3448" extrusionOk="0">
                    <a:moveTo>
                      <a:pt x="0" y="0"/>
                    </a:moveTo>
                    <a:lnTo>
                      <a:pt x="0"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91"/>
              <p:cNvSpPr/>
              <p:nvPr/>
            </p:nvSpPr>
            <p:spPr>
              <a:xfrm>
                <a:off x="3768698" y="2389956"/>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91"/>
              <p:cNvSpPr/>
              <p:nvPr/>
            </p:nvSpPr>
            <p:spPr>
              <a:xfrm>
                <a:off x="3769243" y="2390502"/>
                <a:ext cx="53765" cy="53765"/>
              </a:xfrm>
              <a:custGeom>
                <a:avLst/>
                <a:gdLst/>
                <a:ahLst/>
                <a:cxnLst/>
                <a:rect l="l" t="t" r="r" b="b"/>
                <a:pathLst>
                  <a:path w="3452" h="3452"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91"/>
              <p:cNvSpPr/>
              <p:nvPr/>
            </p:nvSpPr>
            <p:spPr>
              <a:xfrm>
                <a:off x="3715026" y="3464476"/>
                <a:ext cx="54777" cy="54793"/>
              </a:xfrm>
              <a:custGeom>
                <a:avLst/>
                <a:gdLst/>
                <a:ahLst/>
                <a:cxnLst/>
                <a:rect l="l" t="t" r="r" b="b"/>
                <a:pathLst>
                  <a:path w="3517" h="3518" extrusionOk="0">
                    <a:moveTo>
                      <a:pt x="0" y="0"/>
                    </a:moveTo>
                    <a:lnTo>
                      <a:pt x="0" y="3518"/>
                    </a:lnTo>
                    <a:lnTo>
                      <a:pt x="3517" y="3518"/>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91"/>
              <p:cNvSpPr/>
              <p:nvPr/>
            </p:nvSpPr>
            <p:spPr>
              <a:xfrm>
                <a:off x="3715556" y="3465021"/>
                <a:ext cx="53687" cy="53703"/>
              </a:xfrm>
              <a:custGeom>
                <a:avLst/>
                <a:gdLst/>
                <a:ahLst/>
                <a:cxnLst/>
                <a:rect l="l" t="t" r="r" b="b"/>
                <a:pathLst>
                  <a:path w="3447" h="3448" extrusionOk="0">
                    <a:moveTo>
                      <a:pt x="1" y="1"/>
                    </a:moveTo>
                    <a:lnTo>
                      <a:pt x="1" y="3447"/>
                    </a:lnTo>
                    <a:lnTo>
                      <a:pt x="3447" y="3447"/>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91"/>
              <p:cNvSpPr/>
              <p:nvPr/>
            </p:nvSpPr>
            <p:spPr>
              <a:xfrm>
                <a:off x="3715556" y="3303835"/>
                <a:ext cx="53687" cy="53718"/>
              </a:xfrm>
              <a:custGeom>
                <a:avLst/>
                <a:gdLst/>
                <a:ahLst/>
                <a:cxnLst/>
                <a:rect l="l" t="t" r="r" b="b"/>
                <a:pathLst>
                  <a:path w="3447" h="3449" extrusionOk="0">
                    <a:moveTo>
                      <a:pt x="1" y="1"/>
                    </a:moveTo>
                    <a:lnTo>
                      <a:pt x="1" y="3448"/>
                    </a:lnTo>
                    <a:lnTo>
                      <a:pt x="3447" y="3448"/>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91"/>
              <p:cNvSpPr/>
              <p:nvPr/>
            </p:nvSpPr>
            <p:spPr>
              <a:xfrm>
                <a:off x="3715556" y="3088931"/>
                <a:ext cx="53687" cy="53749"/>
              </a:xfrm>
              <a:custGeom>
                <a:avLst/>
                <a:gdLst/>
                <a:ahLst/>
                <a:cxnLst/>
                <a:rect l="l" t="t" r="r" b="b"/>
                <a:pathLst>
                  <a:path w="3447" h="3451"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91"/>
              <p:cNvSpPr/>
              <p:nvPr/>
            </p:nvSpPr>
            <p:spPr>
              <a:xfrm>
                <a:off x="3715026" y="2980965"/>
                <a:ext cx="54777" cy="54777"/>
              </a:xfrm>
              <a:custGeom>
                <a:avLst/>
                <a:gdLst/>
                <a:ahLst/>
                <a:cxnLst/>
                <a:rect l="l" t="t" r="r" b="b"/>
                <a:pathLst>
                  <a:path w="3517" h="3517" extrusionOk="0">
                    <a:moveTo>
                      <a:pt x="0" y="1"/>
                    </a:moveTo>
                    <a:lnTo>
                      <a:pt x="0"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91"/>
              <p:cNvSpPr/>
              <p:nvPr/>
            </p:nvSpPr>
            <p:spPr>
              <a:xfrm>
                <a:off x="3715556" y="2981511"/>
                <a:ext cx="53687" cy="53703"/>
              </a:xfrm>
              <a:custGeom>
                <a:avLst/>
                <a:gdLst/>
                <a:ahLst/>
                <a:cxnLst/>
                <a:rect l="l" t="t" r="r" b="b"/>
                <a:pathLst>
                  <a:path w="3447" h="3448" extrusionOk="0">
                    <a:moveTo>
                      <a:pt x="1" y="0"/>
                    </a:moveTo>
                    <a:lnTo>
                      <a:pt x="1"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91"/>
              <p:cNvSpPr/>
              <p:nvPr/>
            </p:nvSpPr>
            <p:spPr>
              <a:xfrm>
                <a:off x="3715026" y="2873467"/>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91"/>
              <p:cNvSpPr/>
              <p:nvPr/>
            </p:nvSpPr>
            <p:spPr>
              <a:xfrm>
                <a:off x="3715556" y="2874012"/>
                <a:ext cx="53687" cy="53765"/>
              </a:xfrm>
              <a:custGeom>
                <a:avLst/>
                <a:gdLst/>
                <a:ahLst/>
                <a:cxnLst/>
                <a:rect l="l" t="t" r="r" b="b"/>
                <a:pathLst>
                  <a:path w="3447" h="3452" extrusionOk="0">
                    <a:moveTo>
                      <a:pt x="1" y="0"/>
                    </a:moveTo>
                    <a:lnTo>
                      <a:pt x="1"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91"/>
              <p:cNvSpPr/>
              <p:nvPr/>
            </p:nvSpPr>
            <p:spPr>
              <a:xfrm>
                <a:off x="3715556" y="2766576"/>
                <a:ext cx="53687" cy="53780"/>
              </a:xfrm>
              <a:custGeom>
                <a:avLst/>
                <a:gdLst/>
                <a:ahLst/>
                <a:cxnLst/>
                <a:rect l="l" t="t" r="r" b="b"/>
                <a:pathLst>
                  <a:path w="3447" h="3453" extrusionOk="0">
                    <a:moveTo>
                      <a:pt x="1" y="1"/>
                    </a:moveTo>
                    <a:lnTo>
                      <a:pt x="1" y="3452"/>
                    </a:lnTo>
                    <a:lnTo>
                      <a:pt x="3447" y="3452"/>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91"/>
              <p:cNvSpPr/>
              <p:nvPr/>
            </p:nvSpPr>
            <p:spPr>
              <a:xfrm>
                <a:off x="3715556" y="2497985"/>
                <a:ext cx="53687" cy="53703"/>
              </a:xfrm>
              <a:custGeom>
                <a:avLst/>
                <a:gdLst/>
                <a:ahLst/>
                <a:cxnLst/>
                <a:rect l="l" t="t" r="r" b="b"/>
                <a:pathLst>
                  <a:path w="3447" h="3448" extrusionOk="0">
                    <a:moveTo>
                      <a:pt x="1" y="0"/>
                    </a:moveTo>
                    <a:lnTo>
                      <a:pt x="1"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91"/>
              <p:cNvSpPr/>
              <p:nvPr/>
            </p:nvSpPr>
            <p:spPr>
              <a:xfrm>
                <a:off x="3715026" y="2389956"/>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91"/>
              <p:cNvSpPr/>
              <p:nvPr/>
            </p:nvSpPr>
            <p:spPr>
              <a:xfrm>
                <a:off x="3715556" y="2390502"/>
                <a:ext cx="53687" cy="53765"/>
              </a:xfrm>
              <a:custGeom>
                <a:avLst/>
                <a:gdLst/>
                <a:ahLst/>
                <a:cxnLst/>
                <a:rect l="l" t="t" r="r" b="b"/>
                <a:pathLst>
                  <a:path w="3447" h="3452"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91"/>
              <p:cNvSpPr/>
              <p:nvPr/>
            </p:nvSpPr>
            <p:spPr>
              <a:xfrm>
                <a:off x="3661293" y="3464476"/>
                <a:ext cx="54824" cy="54793"/>
              </a:xfrm>
              <a:custGeom>
                <a:avLst/>
                <a:gdLst/>
                <a:ahLst/>
                <a:cxnLst/>
                <a:rect l="l" t="t" r="r" b="b"/>
                <a:pathLst>
                  <a:path w="3520" h="3518" extrusionOk="0">
                    <a:moveTo>
                      <a:pt x="0" y="0"/>
                    </a:moveTo>
                    <a:lnTo>
                      <a:pt x="0" y="3518"/>
                    </a:lnTo>
                    <a:lnTo>
                      <a:pt x="3519" y="3518"/>
                    </a:lnTo>
                    <a:lnTo>
                      <a:pt x="3519"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91"/>
              <p:cNvSpPr/>
              <p:nvPr/>
            </p:nvSpPr>
            <p:spPr>
              <a:xfrm>
                <a:off x="3661822" y="3465021"/>
                <a:ext cx="53749" cy="53703"/>
              </a:xfrm>
              <a:custGeom>
                <a:avLst/>
                <a:gdLst/>
                <a:ahLst/>
                <a:cxnLst/>
                <a:rect l="l" t="t" r="r" b="b"/>
                <a:pathLst>
                  <a:path w="3451" h="3448" extrusionOk="0">
                    <a:moveTo>
                      <a:pt x="1" y="1"/>
                    </a:moveTo>
                    <a:lnTo>
                      <a:pt x="1" y="3447"/>
                    </a:lnTo>
                    <a:lnTo>
                      <a:pt x="3451" y="3447"/>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91"/>
              <p:cNvSpPr/>
              <p:nvPr/>
            </p:nvSpPr>
            <p:spPr>
              <a:xfrm>
                <a:off x="3661822" y="330383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91"/>
              <p:cNvSpPr/>
              <p:nvPr/>
            </p:nvSpPr>
            <p:spPr>
              <a:xfrm>
                <a:off x="3661822" y="325010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91"/>
              <p:cNvSpPr/>
              <p:nvPr/>
            </p:nvSpPr>
            <p:spPr>
              <a:xfrm>
                <a:off x="3661822" y="3196368"/>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91"/>
              <p:cNvSpPr/>
              <p:nvPr/>
            </p:nvSpPr>
            <p:spPr>
              <a:xfrm>
                <a:off x="3661822" y="314266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91"/>
              <p:cNvSpPr/>
              <p:nvPr/>
            </p:nvSpPr>
            <p:spPr>
              <a:xfrm>
                <a:off x="3661822" y="308893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91"/>
              <p:cNvSpPr/>
              <p:nvPr/>
            </p:nvSpPr>
            <p:spPr>
              <a:xfrm>
                <a:off x="3661293" y="2980965"/>
                <a:ext cx="54824" cy="54777"/>
              </a:xfrm>
              <a:custGeom>
                <a:avLst/>
                <a:gdLst/>
                <a:ahLst/>
                <a:cxnLst/>
                <a:rect l="l" t="t" r="r" b="b"/>
                <a:pathLst>
                  <a:path w="3520" h="3517" extrusionOk="0">
                    <a:moveTo>
                      <a:pt x="0" y="1"/>
                    </a:moveTo>
                    <a:lnTo>
                      <a:pt x="0" y="3517"/>
                    </a:lnTo>
                    <a:lnTo>
                      <a:pt x="3519" y="3517"/>
                    </a:lnTo>
                    <a:lnTo>
                      <a:pt x="351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91"/>
              <p:cNvSpPr/>
              <p:nvPr/>
            </p:nvSpPr>
            <p:spPr>
              <a:xfrm>
                <a:off x="3661822" y="2981511"/>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91"/>
              <p:cNvSpPr/>
              <p:nvPr/>
            </p:nvSpPr>
            <p:spPr>
              <a:xfrm>
                <a:off x="3661293" y="2873467"/>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91"/>
              <p:cNvSpPr/>
              <p:nvPr/>
            </p:nvSpPr>
            <p:spPr>
              <a:xfrm>
                <a:off x="3661822" y="2874012"/>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91"/>
              <p:cNvSpPr/>
              <p:nvPr/>
            </p:nvSpPr>
            <p:spPr>
              <a:xfrm>
                <a:off x="3661822" y="2766576"/>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91"/>
              <p:cNvSpPr/>
              <p:nvPr/>
            </p:nvSpPr>
            <p:spPr>
              <a:xfrm>
                <a:off x="3661822" y="2712842"/>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91"/>
              <p:cNvSpPr/>
              <p:nvPr/>
            </p:nvSpPr>
            <p:spPr>
              <a:xfrm>
                <a:off x="3661822" y="2659170"/>
                <a:ext cx="53749" cy="53687"/>
              </a:xfrm>
              <a:custGeom>
                <a:avLst/>
                <a:gdLst/>
                <a:ahLst/>
                <a:cxnLst/>
                <a:rect l="l" t="t" r="r" b="b"/>
                <a:pathLst>
                  <a:path w="3451" h="3447" extrusionOk="0">
                    <a:moveTo>
                      <a:pt x="1" y="0"/>
                    </a:moveTo>
                    <a:lnTo>
                      <a:pt x="1" y="3447"/>
                    </a:lnTo>
                    <a:lnTo>
                      <a:pt x="3451" y="3447"/>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91"/>
              <p:cNvSpPr/>
              <p:nvPr/>
            </p:nvSpPr>
            <p:spPr>
              <a:xfrm>
                <a:off x="3661822" y="2605405"/>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91"/>
              <p:cNvSpPr/>
              <p:nvPr/>
            </p:nvSpPr>
            <p:spPr>
              <a:xfrm>
                <a:off x="3661822" y="2551672"/>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91"/>
              <p:cNvSpPr/>
              <p:nvPr/>
            </p:nvSpPr>
            <p:spPr>
              <a:xfrm>
                <a:off x="3661822" y="2497985"/>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91"/>
              <p:cNvSpPr/>
              <p:nvPr/>
            </p:nvSpPr>
            <p:spPr>
              <a:xfrm>
                <a:off x="3661293" y="2389956"/>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91"/>
              <p:cNvSpPr/>
              <p:nvPr/>
            </p:nvSpPr>
            <p:spPr>
              <a:xfrm>
                <a:off x="3661822" y="2390502"/>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91"/>
              <p:cNvSpPr/>
              <p:nvPr/>
            </p:nvSpPr>
            <p:spPr>
              <a:xfrm>
                <a:off x="3607528" y="3464476"/>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91"/>
              <p:cNvSpPr/>
              <p:nvPr/>
            </p:nvSpPr>
            <p:spPr>
              <a:xfrm>
                <a:off x="3608073" y="3465021"/>
                <a:ext cx="53765" cy="53703"/>
              </a:xfrm>
              <a:custGeom>
                <a:avLst/>
                <a:gdLst/>
                <a:ahLst/>
                <a:cxnLst/>
                <a:rect l="l" t="t" r="r" b="b"/>
                <a:pathLst>
                  <a:path w="3452" h="3448" extrusionOk="0">
                    <a:moveTo>
                      <a:pt x="0" y="1"/>
                    </a:moveTo>
                    <a:lnTo>
                      <a:pt x="0" y="3447"/>
                    </a:lnTo>
                    <a:lnTo>
                      <a:pt x="3452" y="3447"/>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91"/>
              <p:cNvSpPr/>
              <p:nvPr/>
            </p:nvSpPr>
            <p:spPr>
              <a:xfrm>
                <a:off x="3607528" y="2980965"/>
                <a:ext cx="54855" cy="54777"/>
              </a:xfrm>
              <a:custGeom>
                <a:avLst/>
                <a:gdLst/>
                <a:ahLst/>
                <a:cxnLst/>
                <a:rect l="l" t="t" r="r" b="b"/>
                <a:pathLst>
                  <a:path w="3522" h="3517"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91"/>
              <p:cNvSpPr/>
              <p:nvPr/>
            </p:nvSpPr>
            <p:spPr>
              <a:xfrm>
                <a:off x="3608073" y="2981511"/>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91"/>
              <p:cNvSpPr/>
              <p:nvPr/>
            </p:nvSpPr>
            <p:spPr>
              <a:xfrm>
                <a:off x="3607528" y="2873467"/>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91"/>
              <p:cNvSpPr/>
              <p:nvPr/>
            </p:nvSpPr>
            <p:spPr>
              <a:xfrm>
                <a:off x="3608073" y="2874012"/>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91"/>
              <p:cNvSpPr/>
              <p:nvPr/>
            </p:nvSpPr>
            <p:spPr>
              <a:xfrm>
                <a:off x="3607528" y="2389956"/>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91"/>
              <p:cNvSpPr/>
              <p:nvPr/>
            </p:nvSpPr>
            <p:spPr>
              <a:xfrm>
                <a:off x="3608073" y="2390502"/>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91"/>
              <p:cNvSpPr/>
              <p:nvPr/>
            </p:nvSpPr>
            <p:spPr>
              <a:xfrm>
                <a:off x="3553841" y="3464476"/>
                <a:ext cx="54777" cy="54793"/>
              </a:xfrm>
              <a:custGeom>
                <a:avLst/>
                <a:gdLst/>
                <a:ahLst/>
                <a:cxnLst/>
                <a:rect l="l" t="t" r="r" b="b"/>
                <a:pathLst>
                  <a:path w="3517" h="3518" extrusionOk="0">
                    <a:moveTo>
                      <a:pt x="0" y="0"/>
                    </a:moveTo>
                    <a:lnTo>
                      <a:pt x="0" y="3518"/>
                    </a:lnTo>
                    <a:lnTo>
                      <a:pt x="3517" y="3518"/>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91"/>
              <p:cNvSpPr/>
              <p:nvPr/>
            </p:nvSpPr>
            <p:spPr>
              <a:xfrm>
                <a:off x="3554370" y="3465021"/>
                <a:ext cx="53718" cy="53703"/>
              </a:xfrm>
              <a:custGeom>
                <a:avLst/>
                <a:gdLst/>
                <a:ahLst/>
                <a:cxnLst/>
                <a:rect l="l" t="t" r="r" b="b"/>
                <a:pathLst>
                  <a:path w="3449" h="3448" extrusionOk="0">
                    <a:moveTo>
                      <a:pt x="1" y="1"/>
                    </a:moveTo>
                    <a:lnTo>
                      <a:pt x="1" y="3447"/>
                    </a:lnTo>
                    <a:lnTo>
                      <a:pt x="3448" y="3447"/>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91"/>
              <p:cNvSpPr/>
              <p:nvPr/>
            </p:nvSpPr>
            <p:spPr>
              <a:xfrm>
                <a:off x="3554370" y="3196368"/>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91"/>
              <p:cNvSpPr/>
              <p:nvPr/>
            </p:nvSpPr>
            <p:spPr>
              <a:xfrm>
                <a:off x="3553841" y="2980965"/>
                <a:ext cx="54777" cy="54777"/>
              </a:xfrm>
              <a:custGeom>
                <a:avLst/>
                <a:gdLst/>
                <a:ahLst/>
                <a:cxnLst/>
                <a:rect l="l" t="t" r="r" b="b"/>
                <a:pathLst>
                  <a:path w="3517" h="3517" extrusionOk="0">
                    <a:moveTo>
                      <a:pt x="0" y="1"/>
                    </a:moveTo>
                    <a:lnTo>
                      <a:pt x="0"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91"/>
              <p:cNvSpPr/>
              <p:nvPr/>
            </p:nvSpPr>
            <p:spPr>
              <a:xfrm>
                <a:off x="3554370" y="2981511"/>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91"/>
              <p:cNvSpPr/>
              <p:nvPr/>
            </p:nvSpPr>
            <p:spPr>
              <a:xfrm>
                <a:off x="3553841" y="2873467"/>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91"/>
              <p:cNvSpPr/>
              <p:nvPr/>
            </p:nvSpPr>
            <p:spPr>
              <a:xfrm>
                <a:off x="3554370" y="2874012"/>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91"/>
              <p:cNvSpPr/>
              <p:nvPr/>
            </p:nvSpPr>
            <p:spPr>
              <a:xfrm>
                <a:off x="3554370" y="2659170"/>
                <a:ext cx="53718" cy="53687"/>
              </a:xfrm>
              <a:custGeom>
                <a:avLst/>
                <a:gdLst/>
                <a:ahLst/>
                <a:cxnLst/>
                <a:rect l="l" t="t" r="r" b="b"/>
                <a:pathLst>
                  <a:path w="3449" h="3447" extrusionOk="0">
                    <a:moveTo>
                      <a:pt x="1" y="0"/>
                    </a:moveTo>
                    <a:lnTo>
                      <a:pt x="1" y="3447"/>
                    </a:lnTo>
                    <a:lnTo>
                      <a:pt x="3448" y="3447"/>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91"/>
              <p:cNvSpPr/>
              <p:nvPr/>
            </p:nvSpPr>
            <p:spPr>
              <a:xfrm>
                <a:off x="3554370" y="2551672"/>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91"/>
              <p:cNvSpPr/>
              <p:nvPr/>
            </p:nvSpPr>
            <p:spPr>
              <a:xfrm>
                <a:off x="3553841" y="2389956"/>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91"/>
              <p:cNvSpPr/>
              <p:nvPr/>
            </p:nvSpPr>
            <p:spPr>
              <a:xfrm>
                <a:off x="3554370" y="2390502"/>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91"/>
              <p:cNvSpPr/>
              <p:nvPr/>
            </p:nvSpPr>
            <p:spPr>
              <a:xfrm>
                <a:off x="3500107" y="3464476"/>
                <a:ext cx="54840" cy="54793"/>
              </a:xfrm>
              <a:custGeom>
                <a:avLst/>
                <a:gdLst/>
                <a:ahLst/>
                <a:cxnLst/>
                <a:rect l="l" t="t" r="r" b="b"/>
                <a:pathLst>
                  <a:path w="3521" h="3518" extrusionOk="0">
                    <a:moveTo>
                      <a:pt x="0" y="0"/>
                    </a:moveTo>
                    <a:lnTo>
                      <a:pt x="0" y="3518"/>
                    </a:lnTo>
                    <a:lnTo>
                      <a:pt x="3520" y="3518"/>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91"/>
              <p:cNvSpPr/>
              <p:nvPr/>
            </p:nvSpPr>
            <p:spPr>
              <a:xfrm>
                <a:off x="3500636" y="3465021"/>
                <a:ext cx="53765" cy="53703"/>
              </a:xfrm>
              <a:custGeom>
                <a:avLst/>
                <a:gdLst/>
                <a:ahLst/>
                <a:cxnLst/>
                <a:rect l="l" t="t" r="r" b="b"/>
                <a:pathLst>
                  <a:path w="3452" h="3448" extrusionOk="0">
                    <a:moveTo>
                      <a:pt x="1" y="1"/>
                    </a:moveTo>
                    <a:lnTo>
                      <a:pt x="1" y="3447"/>
                    </a:lnTo>
                    <a:lnTo>
                      <a:pt x="3452" y="3447"/>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91"/>
              <p:cNvSpPr/>
              <p:nvPr/>
            </p:nvSpPr>
            <p:spPr>
              <a:xfrm>
                <a:off x="3500636" y="3250101"/>
                <a:ext cx="53765" cy="53749"/>
              </a:xfrm>
              <a:custGeom>
                <a:avLst/>
                <a:gdLst/>
                <a:ahLst/>
                <a:cxnLst/>
                <a:rect l="l" t="t" r="r" b="b"/>
                <a:pathLst>
                  <a:path w="3452" h="3451"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91"/>
              <p:cNvSpPr/>
              <p:nvPr/>
            </p:nvSpPr>
            <p:spPr>
              <a:xfrm>
                <a:off x="3500636" y="3196368"/>
                <a:ext cx="53765" cy="53749"/>
              </a:xfrm>
              <a:custGeom>
                <a:avLst/>
                <a:gdLst/>
                <a:ahLst/>
                <a:cxnLst/>
                <a:rect l="l" t="t" r="r" b="b"/>
                <a:pathLst>
                  <a:path w="3452" h="3451" extrusionOk="0">
                    <a:moveTo>
                      <a:pt x="1" y="0"/>
                    </a:moveTo>
                    <a:lnTo>
                      <a:pt x="1" y="3451"/>
                    </a:lnTo>
                    <a:lnTo>
                      <a:pt x="3452" y="3451"/>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91"/>
              <p:cNvSpPr/>
              <p:nvPr/>
            </p:nvSpPr>
            <p:spPr>
              <a:xfrm>
                <a:off x="3500636" y="3142665"/>
                <a:ext cx="53765" cy="53718"/>
              </a:xfrm>
              <a:custGeom>
                <a:avLst/>
                <a:gdLst/>
                <a:ahLst/>
                <a:cxnLst/>
                <a:rect l="l" t="t" r="r" b="b"/>
                <a:pathLst>
                  <a:path w="3452" h="3449" extrusionOk="0">
                    <a:moveTo>
                      <a:pt x="1" y="1"/>
                    </a:moveTo>
                    <a:lnTo>
                      <a:pt x="1"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91"/>
              <p:cNvSpPr/>
              <p:nvPr/>
            </p:nvSpPr>
            <p:spPr>
              <a:xfrm>
                <a:off x="3500107" y="2980965"/>
                <a:ext cx="54840" cy="54777"/>
              </a:xfrm>
              <a:custGeom>
                <a:avLst/>
                <a:gdLst/>
                <a:ahLst/>
                <a:cxnLst/>
                <a:rect l="l" t="t" r="r" b="b"/>
                <a:pathLst>
                  <a:path w="3521" h="3517" extrusionOk="0">
                    <a:moveTo>
                      <a:pt x="0" y="1"/>
                    </a:moveTo>
                    <a:lnTo>
                      <a:pt x="0" y="3517"/>
                    </a:lnTo>
                    <a:lnTo>
                      <a:pt x="3520" y="3517"/>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91"/>
              <p:cNvSpPr/>
              <p:nvPr/>
            </p:nvSpPr>
            <p:spPr>
              <a:xfrm>
                <a:off x="3500636" y="2981511"/>
                <a:ext cx="53765" cy="53703"/>
              </a:xfrm>
              <a:custGeom>
                <a:avLst/>
                <a:gdLst/>
                <a:ahLst/>
                <a:cxnLst/>
                <a:rect l="l" t="t" r="r" b="b"/>
                <a:pathLst>
                  <a:path w="3452" h="3448" extrusionOk="0">
                    <a:moveTo>
                      <a:pt x="1" y="0"/>
                    </a:moveTo>
                    <a:lnTo>
                      <a:pt x="1"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91"/>
              <p:cNvSpPr/>
              <p:nvPr/>
            </p:nvSpPr>
            <p:spPr>
              <a:xfrm>
                <a:off x="3500636" y="2927761"/>
                <a:ext cx="53765" cy="53765"/>
              </a:xfrm>
              <a:custGeom>
                <a:avLst/>
                <a:gdLst/>
                <a:ahLst/>
                <a:cxnLst/>
                <a:rect l="l" t="t" r="r" b="b"/>
                <a:pathLst>
                  <a:path w="3452" h="3452"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91"/>
              <p:cNvSpPr/>
              <p:nvPr/>
            </p:nvSpPr>
            <p:spPr>
              <a:xfrm>
                <a:off x="3500107" y="2873467"/>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91"/>
              <p:cNvSpPr/>
              <p:nvPr/>
            </p:nvSpPr>
            <p:spPr>
              <a:xfrm>
                <a:off x="3500636" y="2874012"/>
                <a:ext cx="53765" cy="53765"/>
              </a:xfrm>
              <a:custGeom>
                <a:avLst/>
                <a:gdLst/>
                <a:ahLst/>
                <a:cxnLst/>
                <a:rect l="l" t="t" r="r" b="b"/>
                <a:pathLst>
                  <a:path w="3452" h="3452" extrusionOk="0">
                    <a:moveTo>
                      <a:pt x="1" y="0"/>
                    </a:moveTo>
                    <a:lnTo>
                      <a:pt x="1"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91"/>
              <p:cNvSpPr/>
              <p:nvPr/>
            </p:nvSpPr>
            <p:spPr>
              <a:xfrm>
                <a:off x="3500636" y="2659170"/>
                <a:ext cx="53765" cy="53687"/>
              </a:xfrm>
              <a:custGeom>
                <a:avLst/>
                <a:gdLst/>
                <a:ahLst/>
                <a:cxnLst/>
                <a:rect l="l" t="t" r="r" b="b"/>
                <a:pathLst>
                  <a:path w="3452" h="3447" extrusionOk="0">
                    <a:moveTo>
                      <a:pt x="1" y="0"/>
                    </a:moveTo>
                    <a:lnTo>
                      <a:pt x="1" y="3447"/>
                    </a:lnTo>
                    <a:lnTo>
                      <a:pt x="3452" y="3447"/>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91"/>
              <p:cNvSpPr/>
              <p:nvPr/>
            </p:nvSpPr>
            <p:spPr>
              <a:xfrm>
                <a:off x="3500636" y="2551672"/>
                <a:ext cx="53765" cy="53749"/>
              </a:xfrm>
              <a:custGeom>
                <a:avLst/>
                <a:gdLst/>
                <a:ahLst/>
                <a:cxnLst/>
                <a:rect l="l" t="t" r="r" b="b"/>
                <a:pathLst>
                  <a:path w="3452" h="3451"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91"/>
              <p:cNvSpPr/>
              <p:nvPr/>
            </p:nvSpPr>
            <p:spPr>
              <a:xfrm>
                <a:off x="3500107" y="2389956"/>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91"/>
              <p:cNvSpPr/>
              <p:nvPr/>
            </p:nvSpPr>
            <p:spPr>
              <a:xfrm>
                <a:off x="3500636" y="2390502"/>
                <a:ext cx="53765" cy="53765"/>
              </a:xfrm>
              <a:custGeom>
                <a:avLst/>
                <a:gdLst/>
                <a:ahLst/>
                <a:cxnLst/>
                <a:rect l="l" t="t" r="r" b="b"/>
                <a:pathLst>
                  <a:path w="3452" h="3452"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91"/>
              <p:cNvSpPr/>
              <p:nvPr/>
            </p:nvSpPr>
            <p:spPr>
              <a:xfrm>
                <a:off x="3446404" y="3464476"/>
                <a:ext cx="54808" cy="54793"/>
              </a:xfrm>
              <a:custGeom>
                <a:avLst/>
                <a:gdLst/>
                <a:ahLst/>
                <a:cxnLst/>
                <a:rect l="l" t="t" r="r" b="b"/>
                <a:pathLst>
                  <a:path w="3519" h="3518" extrusionOk="0">
                    <a:moveTo>
                      <a:pt x="1" y="0"/>
                    </a:moveTo>
                    <a:lnTo>
                      <a:pt x="1" y="3518"/>
                    </a:lnTo>
                    <a:lnTo>
                      <a:pt x="3518" y="3518"/>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91"/>
              <p:cNvSpPr/>
              <p:nvPr/>
            </p:nvSpPr>
            <p:spPr>
              <a:xfrm>
                <a:off x="3446965" y="3465021"/>
                <a:ext cx="53687" cy="53703"/>
              </a:xfrm>
              <a:custGeom>
                <a:avLst/>
                <a:gdLst/>
                <a:ahLst/>
                <a:cxnLst/>
                <a:rect l="l" t="t" r="r" b="b"/>
                <a:pathLst>
                  <a:path w="3447" h="3448" extrusionOk="0">
                    <a:moveTo>
                      <a:pt x="0" y="1"/>
                    </a:moveTo>
                    <a:lnTo>
                      <a:pt x="0" y="3447"/>
                    </a:lnTo>
                    <a:lnTo>
                      <a:pt x="3447" y="3447"/>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91"/>
              <p:cNvSpPr/>
              <p:nvPr/>
            </p:nvSpPr>
            <p:spPr>
              <a:xfrm>
                <a:off x="3446965" y="3196368"/>
                <a:ext cx="53687" cy="53749"/>
              </a:xfrm>
              <a:custGeom>
                <a:avLst/>
                <a:gdLst/>
                <a:ahLst/>
                <a:cxnLst/>
                <a:rect l="l" t="t" r="r" b="b"/>
                <a:pathLst>
                  <a:path w="3447" h="3451" extrusionOk="0">
                    <a:moveTo>
                      <a:pt x="0" y="0"/>
                    </a:moveTo>
                    <a:lnTo>
                      <a:pt x="0" y="3451"/>
                    </a:lnTo>
                    <a:lnTo>
                      <a:pt x="3447" y="3451"/>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91"/>
              <p:cNvSpPr/>
              <p:nvPr/>
            </p:nvSpPr>
            <p:spPr>
              <a:xfrm>
                <a:off x="3446404" y="2980965"/>
                <a:ext cx="54808" cy="54777"/>
              </a:xfrm>
              <a:custGeom>
                <a:avLst/>
                <a:gdLst/>
                <a:ahLst/>
                <a:cxnLst/>
                <a:rect l="l" t="t" r="r" b="b"/>
                <a:pathLst>
                  <a:path w="3519" h="3517" extrusionOk="0">
                    <a:moveTo>
                      <a:pt x="1" y="1"/>
                    </a:moveTo>
                    <a:lnTo>
                      <a:pt x="1" y="3517"/>
                    </a:lnTo>
                    <a:lnTo>
                      <a:pt x="3518" y="3517"/>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91"/>
              <p:cNvSpPr/>
              <p:nvPr/>
            </p:nvSpPr>
            <p:spPr>
              <a:xfrm>
                <a:off x="3446965" y="2981511"/>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91"/>
              <p:cNvSpPr/>
              <p:nvPr/>
            </p:nvSpPr>
            <p:spPr>
              <a:xfrm>
                <a:off x="3446404" y="2873467"/>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91"/>
              <p:cNvSpPr/>
              <p:nvPr/>
            </p:nvSpPr>
            <p:spPr>
              <a:xfrm>
                <a:off x="3446965" y="2874012"/>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91"/>
              <p:cNvSpPr/>
              <p:nvPr/>
            </p:nvSpPr>
            <p:spPr>
              <a:xfrm>
                <a:off x="3446404" y="2389956"/>
                <a:ext cx="54808" cy="54840"/>
              </a:xfrm>
              <a:custGeom>
                <a:avLst/>
                <a:gdLst/>
                <a:ahLst/>
                <a:cxnLst/>
                <a:rect l="l" t="t" r="r" b="b"/>
                <a:pathLst>
                  <a:path w="3519" h="3521" extrusionOk="0">
                    <a:moveTo>
                      <a:pt x="1" y="0"/>
                    </a:moveTo>
                    <a:lnTo>
                      <a:pt x="1" y="3520"/>
                    </a:lnTo>
                    <a:lnTo>
                      <a:pt x="3518" y="3520"/>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91"/>
              <p:cNvSpPr/>
              <p:nvPr/>
            </p:nvSpPr>
            <p:spPr>
              <a:xfrm>
                <a:off x="3446965" y="2390502"/>
                <a:ext cx="53687" cy="53765"/>
              </a:xfrm>
              <a:custGeom>
                <a:avLst/>
                <a:gdLst/>
                <a:ahLst/>
                <a:cxnLst/>
                <a:rect l="l" t="t" r="r" b="b"/>
                <a:pathLst>
                  <a:path w="3447" h="3452" extrusionOk="0">
                    <a:moveTo>
                      <a:pt x="0" y="1"/>
                    </a:moveTo>
                    <a:lnTo>
                      <a:pt x="0"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91"/>
              <p:cNvSpPr/>
              <p:nvPr/>
            </p:nvSpPr>
            <p:spPr>
              <a:xfrm>
                <a:off x="3392671" y="3410726"/>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91"/>
              <p:cNvSpPr/>
              <p:nvPr/>
            </p:nvSpPr>
            <p:spPr>
              <a:xfrm>
                <a:off x="3393200" y="3411271"/>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91"/>
              <p:cNvSpPr/>
              <p:nvPr/>
            </p:nvSpPr>
            <p:spPr>
              <a:xfrm>
                <a:off x="3392671" y="3356993"/>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91"/>
              <p:cNvSpPr/>
              <p:nvPr/>
            </p:nvSpPr>
            <p:spPr>
              <a:xfrm>
                <a:off x="3393200" y="3357538"/>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91"/>
              <p:cNvSpPr/>
              <p:nvPr/>
            </p:nvSpPr>
            <p:spPr>
              <a:xfrm>
                <a:off x="3392671" y="3303306"/>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91"/>
              <p:cNvSpPr/>
              <p:nvPr/>
            </p:nvSpPr>
            <p:spPr>
              <a:xfrm>
                <a:off x="3393200" y="3303835"/>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91"/>
              <p:cNvSpPr/>
              <p:nvPr/>
            </p:nvSpPr>
            <p:spPr>
              <a:xfrm>
                <a:off x="3392671" y="324957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91"/>
              <p:cNvSpPr/>
              <p:nvPr/>
            </p:nvSpPr>
            <p:spPr>
              <a:xfrm>
                <a:off x="3393200" y="3250101"/>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91"/>
              <p:cNvSpPr/>
              <p:nvPr/>
            </p:nvSpPr>
            <p:spPr>
              <a:xfrm>
                <a:off x="3392671" y="319580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91"/>
              <p:cNvSpPr/>
              <p:nvPr/>
            </p:nvSpPr>
            <p:spPr>
              <a:xfrm>
                <a:off x="3393200" y="3196368"/>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91"/>
              <p:cNvSpPr/>
              <p:nvPr/>
            </p:nvSpPr>
            <p:spPr>
              <a:xfrm>
                <a:off x="3392671" y="3142135"/>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91"/>
              <p:cNvSpPr/>
              <p:nvPr/>
            </p:nvSpPr>
            <p:spPr>
              <a:xfrm>
                <a:off x="3393200" y="3142665"/>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91"/>
              <p:cNvSpPr/>
              <p:nvPr/>
            </p:nvSpPr>
            <p:spPr>
              <a:xfrm>
                <a:off x="3392671" y="30883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91"/>
              <p:cNvSpPr/>
              <p:nvPr/>
            </p:nvSpPr>
            <p:spPr>
              <a:xfrm>
                <a:off x="3393200" y="3088931"/>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91"/>
              <p:cNvSpPr/>
              <p:nvPr/>
            </p:nvSpPr>
            <p:spPr>
              <a:xfrm>
                <a:off x="3392671" y="3034637"/>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91"/>
              <p:cNvSpPr/>
              <p:nvPr/>
            </p:nvSpPr>
            <p:spPr>
              <a:xfrm>
                <a:off x="3393200" y="3035182"/>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91"/>
              <p:cNvSpPr/>
              <p:nvPr/>
            </p:nvSpPr>
            <p:spPr>
              <a:xfrm>
                <a:off x="3392671" y="2819780"/>
                <a:ext cx="54840" cy="54808"/>
              </a:xfrm>
              <a:custGeom>
                <a:avLst/>
                <a:gdLst/>
                <a:ahLst/>
                <a:cxnLst/>
                <a:rect l="l" t="t" r="r" b="b"/>
                <a:pathLst>
                  <a:path w="3521" h="3519" extrusionOk="0">
                    <a:moveTo>
                      <a:pt x="0" y="0"/>
                    </a:moveTo>
                    <a:lnTo>
                      <a:pt x="0"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91"/>
              <p:cNvSpPr/>
              <p:nvPr/>
            </p:nvSpPr>
            <p:spPr>
              <a:xfrm>
                <a:off x="3393200" y="2820340"/>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91"/>
              <p:cNvSpPr/>
              <p:nvPr/>
            </p:nvSpPr>
            <p:spPr>
              <a:xfrm>
                <a:off x="3392671" y="2766046"/>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91"/>
              <p:cNvSpPr/>
              <p:nvPr/>
            </p:nvSpPr>
            <p:spPr>
              <a:xfrm>
                <a:off x="3393200" y="2766576"/>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91"/>
              <p:cNvSpPr/>
              <p:nvPr/>
            </p:nvSpPr>
            <p:spPr>
              <a:xfrm>
                <a:off x="3392671" y="271231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91"/>
              <p:cNvSpPr/>
              <p:nvPr/>
            </p:nvSpPr>
            <p:spPr>
              <a:xfrm>
                <a:off x="3393200" y="2712842"/>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91"/>
              <p:cNvSpPr/>
              <p:nvPr/>
            </p:nvSpPr>
            <p:spPr>
              <a:xfrm>
                <a:off x="3392671" y="2658610"/>
                <a:ext cx="54840" cy="54808"/>
              </a:xfrm>
              <a:custGeom>
                <a:avLst/>
                <a:gdLst/>
                <a:ahLst/>
                <a:cxnLst/>
                <a:rect l="l" t="t" r="r" b="b"/>
                <a:pathLst>
                  <a:path w="3521" h="3519" extrusionOk="0">
                    <a:moveTo>
                      <a:pt x="0" y="1"/>
                    </a:moveTo>
                    <a:lnTo>
                      <a:pt x="0"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91"/>
              <p:cNvSpPr/>
              <p:nvPr/>
            </p:nvSpPr>
            <p:spPr>
              <a:xfrm>
                <a:off x="3393200" y="2659170"/>
                <a:ext cx="53780" cy="53687"/>
              </a:xfrm>
              <a:custGeom>
                <a:avLst/>
                <a:gdLst/>
                <a:ahLst/>
                <a:cxnLst/>
                <a:rect l="l" t="t" r="r" b="b"/>
                <a:pathLst>
                  <a:path w="3453" h="3447" extrusionOk="0">
                    <a:moveTo>
                      <a:pt x="1" y="0"/>
                    </a:moveTo>
                    <a:lnTo>
                      <a:pt x="1" y="3447"/>
                    </a:lnTo>
                    <a:lnTo>
                      <a:pt x="3452" y="3447"/>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91"/>
              <p:cNvSpPr/>
              <p:nvPr/>
            </p:nvSpPr>
            <p:spPr>
              <a:xfrm>
                <a:off x="3392671" y="2604876"/>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91"/>
              <p:cNvSpPr/>
              <p:nvPr/>
            </p:nvSpPr>
            <p:spPr>
              <a:xfrm>
                <a:off x="3393200" y="2605405"/>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91"/>
              <p:cNvSpPr/>
              <p:nvPr/>
            </p:nvSpPr>
            <p:spPr>
              <a:xfrm>
                <a:off x="3392671" y="2551142"/>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91"/>
              <p:cNvSpPr/>
              <p:nvPr/>
            </p:nvSpPr>
            <p:spPr>
              <a:xfrm>
                <a:off x="3393200" y="2551672"/>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91"/>
              <p:cNvSpPr/>
              <p:nvPr/>
            </p:nvSpPr>
            <p:spPr>
              <a:xfrm>
                <a:off x="3392671" y="2497440"/>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91"/>
              <p:cNvSpPr/>
              <p:nvPr/>
            </p:nvSpPr>
            <p:spPr>
              <a:xfrm>
                <a:off x="3393200" y="2497985"/>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91"/>
              <p:cNvSpPr/>
              <p:nvPr/>
            </p:nvSpPr>
            <p:spPr>
              <a:xfrm>
                <a:off x="3392671" y="2443706"/>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91"/>
              <p:cNvSpPr/>
              <p:nvPr/>
            </p:nvSpPr>
            <p:spPr>
              <a:xfrm>
                <a:off x="3393200" y="2444251"/>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91"/>
            <p:cNvGrpSpPr/>
            <p:nvPr/>
          </p:nvGrpSpPr>
          <p:grpSpPr>
            <a:xfrm>
              <a:off x="3715556" y="2551672"/>
              <a:ext cx="214888" cy="752179"/>
              <a:chOff x="3715556" y="2551672"/>
              <a:chExt cx="214888" cy="752179"/>
            </a:xfrm>
          </p:grpSpPr>
          <p:sp>
            <p:nvSpPr>
              <p:cNvPr id="8115" name="Google Shape;8115;p91"/>
              <p:cNvSpPr/>
              <p:nvPr/>
            </p:nvSpPr>
            <p:spPr>
              <a:xfrm>
                <a:off x="3876726" y="2551672"/>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91"/>
              <p:cNvSpPr/>
              <p:nvPr/>
            </p:nvSpPr>
            <p:spPr>
              <a:xfrm>
                <a:off x="3822992" y="314266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91"/>
              <p:cNvSpPr/>
              <p:nvPr/>
            </p:nvSpPr>
            <p:spPr>
              <a:xfrm>
                <a:off x="3822992" y="2605405"/>
                <a:ext cx="53749" cy="53780"/>
              </a:xfrm>
              <a:custGeom>
                <a:avLst/>
                <a:gdLst/>
                <a:ahLst/>
                <a:cxnLst/>
                <a:rect l="l" t="t" r="r" b="b"/>
                <a:pathLst>
                  <a:path w="3451" h="3453" extrusionOk="0">
                    <a:moveTo>
                      <a:pt x="0" y="1"/>
                    </a:moveTo>
                    <a:lnTo>
                      <a:pt x="0" y="3452"/>
                    </a:lnTo>
                    <a:lnTo>
                      <a:pt x="3451" y="3452"/>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91"/>
              <p:cNvSpPr/>
              <p:nvPr/>
            </p:nvSpPr>
            <p:spPr>
              <a:xfrm>
                <a:off x="3822992" y="2551672"/>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91"/>
              <p:cNvSpPr/>
              <p:nvPr/>
            </p:nvSpPr>
            <p:spPr>
              <a:xfrm>
                <a:off x="3769243" y="3196368"/>
                <a:ext cx="53765" cy="53749"/>
              </a:xfrm>
              <a:custGeom>
                <a:avLst/>
                <a:gdLst/>
                <a:ahLst/>
                <a:cxnLst/>
                <a:rect l="l" t="t" r="r" b="b"/>
                <a:pathLst>
                  <a:path w="3452" h="3451" extrusionOk="0">
                    <a:moveTo>
                      <a:pt x="0" y="0"/>
                    </a:moveTo>
                    <a:lnTo>
                      <a:pt x="0"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91"/>
              <p:cNvSpPr/>
              <p:nvPr/>
            </p:nvSpPr>
            <p:spPr>
              <a:xfrm>
                <a:off x="3769243" y="3142665"/>
                <a:ext cx="53765" cy="53718"/>
              </a:xfrm>
              <a:custGeom>
                <a:avLst/>
                <a:gdLst/>
                <a:ahLst/>
                <a:cxnLst/>
                <a:rect l="l" t="t" r="r" b="b"/>
                <a:pathLst>
                  <a:path w="3452" h="3449" extrusionOk="0">
                    <a:moveTo>
                      <a:pt x="0" y="1"/>
                    </a:moveTo>
                    <a:lnTo>
                      <a:pt x="0"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91"/>
              <p:cNvSpPr/>
              <p:nvPr/>
            </p:nvSpPr>
            <p:spPr>
              <a:xfrm>
                <a:off x="3769243" y="2659170"/>
                <a:ext cx="53765" cy="53687"/>
              </a:xfrm>
              <a:custGeom>
                <a:avLst/>
                <a:gdLst/>
                <a:ahLst/>
                <a:cxnLst/>
                <a:rect l="l" t="t" r="r" b="b"/>
                <a:pathLst>
                  <a:path w="3452" h="3447" extrusionOk="0">
                    <a:moveTo>
                      <a:pt x="0" y="0"/>
                    </a:moveTo>
                    <a:lnTo>
                      <a:pt x="0" y="3447"/>
                    </a:lnTo>
                    <a:lnTo>
                      <a:pt x="3451" y="3447"/>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91"/>
              <p:cNvSpPr/>
              <p:nvPr/>
            </p:nvSpPr>
            <p:spPr>
              <a:xfrm>
                <a:off x="3769243" y="2605405"/>
                <a:ext cx="53765" cy="53780"/>
              </a:xfrm>
              <a:custGeom>
                <a:avLst/>
                <a:gdLst/>
                <a:ahLst/>
                <a:cxnLst/>
                <a:rect l="l" t="t" r="r" b="b"/>
                <a:pathLst>
                  <a:path w="3452" h="3453" extrusionOk="0">
                    <a:moveTo>
                      <a:pt x="0" y="1"/>
                    </a:moveTo>
                    <a:lnTo>
                      <a:pt x="0" y="3452"/>
                    </a:lnTo>
                    <a:lnTo>
                      <a:pt x="3451" y="3452"/>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91"/>
              <p:cNvSpPr/>
              <p:nvPr/>
            </p:nvSpPr>
            <p:spPr>
              <a:xfrm>
                <a:off x="3769243" y="2551672"/>
                <a:ext cx="53765" cy="53749"/>
              </a:xfrm>
              <a:custGeom>
                <a:avLst/>
                <a:gdLst/>
                <a:ahLst/>
                <a:cxnLst/>
                <a:rect l="l" t="t" r="r" b="b"/>
                <a:pathLst>
                  <a:path w="3452" h="3451" extrusionOk="0">
                    <a:moveTo>
                      <a:pt x="0" y="1"/>
                    </a:moveTo>
                    <a:lnTo>
                      <a:pt x="0"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91"/>
              <p:cNvSpPr/>
              <p:nvPr/>
            </p:nvSpPr>
            <p:spPr>
              <a:xfrm>
                <a:off x="3715556" y="3250101"/>
                <a:ext cx="53687" cy="53749"/>
              </a:xfrm>
              <a:custGeom>
                <a:avLst/>
                <a:gdLst/>
                <a:ahLst/>
                <a:cxnLst/>
                <a:rect l="l" t="t" r="r" b="b"/>
                <a:pathLst>
                  <a:path w="3447" h="3451" extrusionOk="0">
                    <a:moveTo>
                      <a:pt x="1" y="1"/>
                    </a:moveTo>
                    <a:lnTo>
                      <a:pt x="1" y="3451"/>
                    </a:lnTo>
                    <a:lnTo>
                      <a:pt x="3447" y="3451"/>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91"/>
              <p:cNvSpPr/>
              <p:nvPr/>
            </p:nvSpPr>
            <p:spPr>
              <a:xfrm>
                <a:off x="3715556" y="3196368"/>
                <a:ext cx="53687" cy="53749"/>
              </a:xfrm>
              <a:custGeom>
                <a:avLst/>
                <a:gdLst/>
                <a:ahLst/>
                <a:cxnLst/>
                <a:rect l="l" t="t" r="r" b="b"/>
                <a:pathLst>
                  <a:path w="3447" h="3451" extrusionOk="0">
                    <a:moveTo>
                      <a:pt x="1" y="0"/>
                    </a:moveTo>
                    <a:lnTo>
                      <a:pt x="1" y="3451"/>
                    </a:lnTo>
                    <a:lnTo>
                      <a:pt x="3447" y="3451"/>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91"/>
              <p:cNvSpPr/>
              <p:nvPr/>
            </p:nvSpPr>
            <p:spPr>
              <a:xfrm>
                <a:off x="3715556" y="3142665"/>
                <a:ext cx="53687" cy="53718"/>
              </a:xfrm>
              <a:custGeom>
                <a:avLst/>
                <a:gdLst/>
                <a:ahLst/>
                <a:cxnLst/>
                <a:rect l="l" t="t" r="r" b="b"/>
                <a:pathLst>
                  <a:path w="3447" h="3449" extrusionOk="0">
                    <a:moveTo>
                      <a:pt x="1" y="1"/>
                    </a:moveTo>
                    <a:lnTo>
                      <a:pt x="1" y="3448"/>
                    </a:lnTo>
                    <a:lnTo>
                      <a:pt x="3447" y="3448"/>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91"/>
              <p:cNvSpPr/>
              <p:nvPr/>
            </p:nvSpPr>
            <p:spPr>
              <a:xfrm>
                <a:off x="3715556" y="2712842"/>
                <a:ext cx="53687" cy="53749"/>
              </a:xfrm>
              <a:custGeom>
                <a:avLst/>
                <a:gdLst/>
                <a:ahLst/>
                <a:cxnLst/>
                <a:rect l="l" t="t" r="r" b="b"/>
                <a:pathLst>
                  <a:path w="3447" h="3451" extrusionOk="0">
                    <a:moveTo>
                      <a:pt x="1" y="1"/>
                    </a:moveTo>
                    <a:lnTo>
                      <a:pt x="1" y="3451"/>
                    </a:lnTo>
                    <a:lnTo>
                      <a:pt x="3447" y="3451"/>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91"/>
              <p:cNvSpPr/>
              <p:nvPr/>
            </p:nvSpPr>
            <p:spPr>
              <a:xfrm>
                <a:off x="3715556" y="2659170"/>
                <a:ext cx="53687" cy="53687"/>
              </a:xfrm>
              <a:custGeom>
                <a:avLst/>
                <a:gdLst/>
                <a:ahLst/>
                <a:cxnLst/>
                <a:rect l="l" t="t" r="r" b="b"/>
                <a:pathLst>
                  <a:path w="3447" h="3447" extrusionOk="0">
                    <a:moveTo>
                      <a:pt x="1" y="0"/>
                    </a:moveTo>
                    <a:lnTo>
                      <a:pt x="1" y="3447"/>
                    </a:lnTo>
                    <a:lnTo>
                      <a:pt x="3447" y="3447"/>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91"/>
              <p:cNvSpPr/>
              <p:nvPr/>
            </p:nvSpPr>
            <p:spPr>
              <a:xfrm>
                <a:off x="3715556" y="2605405"/>
                <a:ext cx="53687" cy="53780"/>
              </a:xfrm>
              <a:custGeom>
                <a:avLst/>
                <a:gdLst/>
                <a:ahLst/>
                <a:cxnLst/>
                <a:rect l="l" t="t" r="r" b="b"/>
                <a:pathLst>
                  <a:path w="3447" h="3453" extrusionOk="0">
                    <a:moveTo>
                      <a:pt x="1" y="1"/>
                    </a:moveTo>
                    <a:lnTo>
                      <a:pt x="1" y="3452"/>
                    </a:lnTo>
                    <a:lnTo>
                      <a:pt x="3447" y="3452"/>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91"/>
              <p:cNvSpPr/>
              <p:nvPr/>
            </p:nvSpPr>
            <p:spPr>
              <a:xfrm>
                <a:off x="3715556" y="2551672"/>
                <a:ext cx="53687" cy="53749"/>
              </a:xfrm>
              <a:custGeom>
                <a:avLst/>
                <a:gdLst/>
                <a:ahLst/>
                <a:cxnLst/>
                <a:rect l="l" t="t" r="r" b="b"/>
                <a:pathLst>
                  <a:path w="3447" h="3451" extrusionOk="0">
                    <a:moveTo>
                      <a:pt x="1" y="1"/>
                    </a:moveTo>
                    <a:lnTo>
                      <a:pt x="1" y="3451"/>
                    </a:lnTo>
                    <a:lnTo>
                      <a:pt x="3447" y="3451"/>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1" name="Google Shape;8131;p91"/>
          <p:cNvGrpSpPr/>
          <p:nvPr/>
        </p:nvGrpSpPr>
        <p:grpSpPr>
          <a:xfrm>
            <a:off x="1217169" y="3770339"/>
            <a:ext cx="1129234" cy="806910"/>
            <a:chOff x="1217169" y="3770339"/>
            <a:chExt cx="1129234" cy="806910"/>
          </a:xfrm>
        </p:grpSpPr>
        <p:sp>
          <p:nvSpPr>
            <p:cNvPr id="8132" name="Google Shape;8132;p91"/>
            <p:cNvSpPr/>
            <p:nvPr/>
          </p:nvSpPr>
          <p:spPr>
            <a:xfrm>
              <a:off x="2237892" y="4468722"/>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91"/>
            <p:cNvSpPr/>
            <p:nvPr/>
          </p:nvSpPr>
          <p:spPr>
            <a:xfrm>
              <a:off x="2237892" y="4361302"/>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91"/>
            <p:cNvSpPr/>
            <p:nvPr/>
          </p:nvSpPr>
          <p:spPr>
            <a:xfrm>
              <a:off x="2238422" y="4361831"/>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91"/>
            <p:cNvSpPr/>
            <p:nvPr/>
          </p:nvSpPr>
          <p:spPr>
            <a:xfrm>
              <a:off x="2237892" y="4307552"/>
              <a:ext cx="54824" cy="54824"/>
            </a:xfrm>
            <a:custGeom>
              <a:avLst/>
              <a:gdLst/>
              <a:ahLst/>
              <a:cxnLst/>
              <a:rect l="l" t="t" r="r" b="b"/>
              <a:pathLst>
                <a:path w="3520" h="3520" extrusionOk="0">
                  <a:moveTo>
                    <a:pt x="0" y="1"/>
                  </a:moveTo>
                  <a:lnTo>
                    <a:pt x="0" y="3520"/>
                  </a:lnTo>
                  <a:lnTo>
                    <a:pt x="3519" y="3520"/>
                  </a:lnTo>
                  <a:lnTo>
                    <a:pt x="351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91"/>
            <p:cNvSpPr/>
            <p:nvPr/>
          </p:nvSpPr>
          <p:spPr>
            <a:xfrm>
              <a:off x="2238422" y="430809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91"/>
            <p:cNvSpPr/>
            <p:nvPr/>
          </p:nvSpPr>
          <p:spPr>
            <a:xfrm>
              <a:off x="2237892" y="4253865"/>
              <a:ext cx="54824" cy="54777"/>
            </a:xfrm>
            <a:custGeom>
              <a:avLst/>
              <a:gdLst/>
              <a:ahLst/>
              <a:cxnLst/>
              <a:rect l="l" t="t" r="r" b="b"/>
              <a:pathLst>
                <a:path w="3520" h="3517" extrusionOk="0">
                  <a:moveTo>
                    <a:pt x="0" y="0"/>
                  </a:moveTo>
                  <a:lnTo>
                    <a:pt x="0" y="3517"/>
                  </a:lnTo>
                  <a:lnTo>
                    <a:pt x="3519" y="3517"/>
                  </a:lnTo>
                  <a:lnTo>
                    <a:pt x="35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91"/>
            <p:cNvSpPr/>
            <p:nvPr/>
          </p:nvSpPr>
          <p:spPr>
            <a:xfrm>
              <a:off x="2238422" y="425439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91"/>
            <p:cNvSpPr/>
            <p:nvPr/>
          </p:nvSpPr>
          <p:spPr>
            <a:xfrm>
              <a:off x="2237892" y="4200131"/>
              <a:ext cx="54824" cy="54840"/>
            </a:xfrm>
            <a:custGeom>
              <a:avLst/>
              <a:gdLst/>
              <a:ahLst/>
              <a:cxnLst/>
              <a:rect l="l" t="t" r="r" b="b"/>
              <a:pathLst>
                <a:path w="3520" h="3521" extrusionOk="0">
                  <a:moveTo>
                    <a:pt x="0" y="0"/>
                  </a:moveTo>
                  <a:lnTo>
                    <a:pt x="0" y="3521"/>
                  </a:lnTo>
                  <a:lnTo>
                    <a:pt x="3519" y="3521"/>
                  </a:lnTo>
                  <a:lnTo>
                    <a:pt x="35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91"/>
            <p:cNvSpPr/>
            <p:nvPr/>
          </p:nvSpPr>
          <p:spPr>
            <a:xfrm>
              <a:off x="2238422" y="420066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91"/>
            <p:cNvSpPr/>
            <p:nvPr/>
          </p:nvSpPr>
          <p:spPr>
            <a:xfrm>
              <a:off x="2237892" y="4146398"/>
              <a:ext cx="54824" cy="54824"/>
            </a:xfrm>
            <a:custGeom>
              <a:avLst/>
              <a:gdLst/>
              <a:ahLst/>
              <a:cxnLst/>
              <a:rect l="l" t="t" r="r" b="b"/>
              <a:pathLst>
                <a:path w="3520" h="3520" extrusionOk="0">
                  <a:moveTo>
                    <a:pt x="0" y="0"/>
                  </a:moveTo>
                  <a:lnTo>
                    <a:pt x="0" y="3519"/>
                  </a:lnTo>
                  <a:lnTo>
                    <a:pt x="3519" y="3519"/>
                  </a:lnTo>
                  <a:lnTo>
                    <a:pt x="35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91"/>
            <p:cNvSpPr/>
            <p:nvPr/>
          </p:nvSpPr>
          <p:spPr>
            <a:xfrm>
              <a:off x="2238422" y="4146927"/>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91"/>
            <p:cNvSpPr/>
            <p:nvPr/>
          </p:nvSpPr>
          <p:spPr>
            <a:xfrm>
              <a:off x="2237892" y="4092695"/>
              <a:ext cx="54824" cy="54777"/>
            </a:xfrm>
            <a:custGeom>
              <a:avLst/>
              <a:gdLst/>
              <a:ahLst/>
              <a:cxnLst/>
              <a:rect l="l" t="t" r="r" b="b"/>
              <a:pathLst>
                <a:path w="3520" h="3517" extrusionOk="0">
                  <a:moveTo>
                    <a:pt x="0" y="1"/>
                  </a:moveTo>
                  <a:lnTo>
                    <a:pt x="0" y="3517"/>
                  </a:lnTo>
                  <a:lnTo>
                    <a:pt x="3519" y="3517"/>
                  </a:lnTo>
                  <a:lnTo>
                    <a:pt x="351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91"/>
            <p:cNvSpPr/>
            <p:nvPr/>
          </p:nvSpPr>
          <p:spPr>
            <a:xfrm>
              <a:off x="2238422" y="409322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91"/>
            <p:cNvSpPr/>
            <p:nvPr/>
          </p:nvSpPr>
          <p:spPr>
            <a:xfrm>
              <a:off x="2237892" y="4038961"/>
              <a:ext cx="54824" cy="54824"/>
            </a:xfrm>
            <a:custGeom>
              <a:avLst/>
              <a:gdLst/>
              <a:ahLst/>
              <a:cxnLst/>
              <a:rect l="l" t="t" r="r" b="b"/>
              <a:pathLst>
                <a:path w="3520" h="3520" extrusionOk="0">
                  <a:moveTo>
                    <a:pt x="0" y="0"/>
                  </a:moveTo>
                  <a:lnTo>
                    <a:pt x="0" y="3519"/>
                  </a:lnTo>
                  <a:lnTo>
                    <a:pt x="3519" y="3519"/>
                  </a:lnTo>
                  <a:lnTo>
                    <a:pt x="35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91"/>
            <p:cNvSpPr/>
            <p:nvPr/>
          </p:nvSpPr>
          <p:spPr>
            <a:xfrm>
              <a:off x="2238422" y="403949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91"/>
            <p:cNvSpPr/>
            <p:nvPr/>
          </p:nvSpPr>
          <p:spPr>
            <a:xfrm>
              <a:off x="2237892" y="3985196"/>
              <a:ext cx="54824" cy="54855"/>
            </a:xfrm>
            <a:custGeom>
              <a:avLst/>
              <a:gdLst/>
              <a:ahLst/>
              <a:cxnLst/>
              <a:rect l="l" t="t" r="r" b="b"/>
              <a:pathLst>
                <a:path w="3520" h="3522" extrusionOk="0">
                  <a:moveTo>
                    <a:pt x="0" y="1"/>
                  </a:moveTo>
                  <a:lnTo>
                    <a:pt x="0" y="3521"/>
                  </a:lnTo>
                  <a:lnTo>
                    <a:pt x="3519" y="3521"/>
                  </a:lnTo>
                  <a:lnTo>
                    <a:pt x="351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91"/>
            <p:cNvSpPr/>
            <p:nvPr/>
          </p:nvSpPr>
          <p:spPr>
            <a:xfrm>
              <a:off x="2238422" y="3985757"/>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91"/>
            <p:cNvSpPr/>
            <p:nvPr/>
          </p:nvSpPr>
          <p:spPr>
            <a:xfrm>
              <a:off x="2237892" y="3931525"/>
              <a:ext cx="54824" cy="54793"/>
            </a:xfrm>
            <a:custGeom>
              <a:avLst/>
              <a:gdLst/>
              <a:ahLst/>
              <a:cxnLst/>
              <a:rect l="l" t="t" r="r" b="b"/>
              <a:pathLst>
                <a:path w="3520" h="3518" extrusionOk="0">
                  <a:moveTo>
                    <a:pt x="0" y="1"/>
                  </a:moveTo>
                  <a:lnTo>
                    <a:pt x="0" y="3517"/>
                  </a:lnTo>
                  <a:lnTo>
                    <a:pt x="3519" y="3517"/>
                  </a:lnTo>
                  <a:lnTo>
                    <a:pt x="351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91"/>
            <p:cNvSpPr/>
            <p:nvPr/>
          </p:nvSpPr>
          <p:spPr>
            <a:xfrm>
              <a:off x="2238422" y="3932070"/>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91"/>
            <p:cNvSpPr/>
            <p:nvPr/>
          </p:nvSpPr>
          <p:spPr>
            <a:xfrm>
              <a:off x="2237892" y="3877776"/>
              <a:ext cx="54824" cy="54840"/>
            </a:xfrm>
            <a:custGeom>
              <a:avLst/>
              <a:gdLst/>
              <a:ahLst/>
              <a:cxnLst/>
              <a:rect l="l" t="t" r="r" b="b"/>
              <a:pathLst>
                <a:path w="3520" h="3521" extrusionOk="0">
                  <a:moveTo>
                    <a:pt x="0" y="0"/>
                  </a:moveTo>
                  <a:lnTo>
                    <a:pt x="0" y="3521"/>
                  </a:lnTo>
                  <a:lnTo>
                    <a:pt x="3519" y="3521"/>
                  </a:lnTo>
                  <a:lnTo>
                    <a:pt x="35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91"/>
            <p:cNvSpPr/>
            <p:nvPr/>
          </p:nvSpPr>
          <p:spPr>
            <a:xfrm>
              <a:off x="2238422" y="3878321"/>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1"/>
            <p:cNvSpPr/>
            <p:nvPr/>
          </p:nvSpPr>
          <p:spPr>
            <a:xfrm>
              <a:off x="2237892" y="3824042"/>
              <a:ext cx="54824" cy="54840"/>
            </a:xfrm>
            <a:custGeom>
              <a:avLst/>
              <a:gdLst/>
              <a:ahLst/>
              <a:cxnLst/>
              <a:rect l="l" t="t" r="r" b="b"/>
              <a:pathLst>
                <a:path w="3520" h="3521" extrusionOk="0">
                  <a:moveTo>
                    <a:pt x="0" y="0"/>
                  </a:moveTo>
                  <a:lnTo>
                    <a:pt x="0" y="3520"/>
                  </a:lnTo>
                  <a:lnTo>
                    <a:pt x="3519" y="3520"/>
                  </a:lnTo>
                  <a:lnTo>
                    <a:pt x="35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91"/>
            <p:cNvSpPr/>
            <p:nvPr/>
          </p:nvSpPr>
          <p:spPr>
            <a:xfrm>
              <a:off x="2238422" y="3824571"/>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91"/>
            <p:cNvSpPr/>
            <p:nvPr/>
          </p:nvSpPr>
          <p:spPr>
            <a:xfrm>
              <a:off x="2184128" y="4468722"/>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91"/>
            <p:cNvSpPr/>
            <p:nvPr/>
          </p:nvSpPr>
          <p:spPr>
            <a:xfrm>
              <a:off x="2184688" y="4469267"/>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91"/>
            <p:cNvSpPr/>
            <p:nvPr/>
          </p:nvSpPr>
          <p:spPr>
            <a:xfrm>
              <a:off x="2184128" y="4361302"/>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91"/>
            <p:cNvSpPr/>
            <p:nvPr/>
          </p:nvSpPr>
          <p:spPr>
            <a:xfrm>
              <a:off x="2184688" y="4361831"/>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91"/>
            <p:cNvSpPr/>
            <p:nvPr/>
          </p:nvSpPr>
          <p:spPr>
            <a:xfrm>
              <a:off x="2184128" y="4307552"/>
              <a:ext cx="54840" cy="54824"/>
            </a:xfrm>
            <a:custGeom>
              <a:avLst/>
              <a:gdLst/>
              <a:ahLst/>
              <a:cxnLst/>
              <a:rect l="l" t="t" r="r" b="b"/>
              <a:pathLst>
                <a:path w="3521" h="3520" extrusionOk="0">
                  <a:moveTo>
                    <a:pt x="1" y="1"/>
                  </a:moveTo>
                  <a:lnTo>
                    <a:pt x="1" y="3520"/>
                  </a:lnTo>
                  <a:lnTo>
                    <a:pt x="3521" y="3520"/>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91"/>
            <p:cNvSpPr/>
            <p:nvPr/>
          </p:nvSpPr>
          <p:spPr>
            <a:xfrm>
              <a:off x="2184128" y="4253865"/>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91"/>
            <p:cNvSpPr/>
            <p:nvPr/>
          </p:nvSpPr>
          <p:spPr>
            <a:xfrm>
              <a:off x="2184688" y="425439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91"/>
            <p:cNvSpPr/>
            <p:nvPr/>
          </p:nvSpPr>
          <p:spPr>
            <a:xfrm>
              <a:off x="2184128" y="4200131"/>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91"/>
            <p:cNvSpPr/>
            <p:nvPr/>
          </p:nvSpPr>
          <p:spPr>
            <a:xfrm>
              <a:off x="2184128" y="4146398"/>
              <a:ext cx="54840" cy="54824"/>
            </a:xfrm>
            <a:custGeom>
              <a:avLst/>
              <a:gdLst/>
              <a:ahLst/>
              <a:cxnLst/>
              <a:rect l="l" t="t" r="r" b="b"/>
              <a:pathLst>
                <a:path w="3521" h="3520" extrusionOk="0">
                  <a:moveTo>
                    <a:pt x="1" y="0"/>
                  </a:moveTo>
                  <a:lnTo>
                    <a:pt x="1" y="3519"/>
                  </a:lnTo>
                  <a:lnTo>
                    <a:pt x="3521" y="3519"/>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91"/>
            <p:cNvSpPr/>
            <p:nvPr/>
          </p:nvSpPr>
          <p:spPr>
            <a:xfrm>
              <a:off x="2184128" y="4092695"/>
              <a:ext cx="54840" cy="54777"/>
            </a:xfrm>
            <a:custGeom>
              <a:avLst/>
              <a:gdLst/>
              <a:ahLst/>
              <a:cxnLst/>
              <a:rect l="l" t="t" r="r" b="b"/>
              <a:pathLst>
                <a:path w="3521" h="3517" extrusionOk="0">
                  <a:moveTo>
                    <a:pt x="1" y="1"/>
                  </a:moveTo>
                  <a:lnTo>
                    <a:pt x="1" y="3517"/>
                  </a:lnTo>
                  <a:lnTo>
                    <a:pt x="3521" y="3517"/>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91"/>
            <p:cNvSpPr/>
            <p:nvPr/>
          </p:nvSpPr>
          <p:spPr>
            <a:xfrm>
              <a:off x="2184688" y="409322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91"/>
            <p:cNvSpPr/>
            <p:nvPr/>
          </p:nvSpPr>
          <p:spPr>
            <a:xfrm>
              <a:off x="2184128" y="4038961"/>
              <a:ext cx="54840" cy="54824"/>
            </a:xfrm>
            <a:custGeom>
              <a:avLst/>
              <a:gdLst/>
              <a:ahLst/>
              <a:cxnLst/>
              <a:rect l="l" t="t" r="r" b="b"/>
              <a:pathLst>
                <a:path w="3521" h="3520" extrusionOk="0">
                  <a:moveTo>
                    <a:pt x="1" y="0"/>
                  </a:moveTo>
                  <a:lnTo>
                    <a:pt x="1" y="3519"/>
                  </a:lnTo>
                  <a:lnTo>
                    <a:pt x="3521" y="3519"/>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91"/>
            <p:cNvSpPr/>
            <p:nvPr/>
          </p:nvSpPr>
          <p:spPr>
            <a:xfrm>
              <a:off x="2184128" y="3985196"/>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91"/>
            <p:cNvSpPr/>
            <p:nvPr/>
          </p:nvSpPr>
          <p:spPr>
            <a:xfrm>
              <a:off x="2184128" y="3931525"/>
              <a:ext cx="54840" cy="54793"/>
            </a:xfrm>
            <a:custGeom>
              <a:avLst/>
              <a:gdLst/>
              <a:ahLst/>
              <a:cxnLst/>
              <a:rect l="l" t="t" r="r" b="b"/>
              <a:pathLst>
                <a:path w="3521" h="3518" extrusionOk="0">
                  <a:moveTo>
                    <a:pt x="1" y="1"/>
                  </a:moveTo>
                  <a:lnTo>
                    <a:pt x="1" y="3517"/>
                  </a:lnTo>
                  <a:lnTo>
                    <a:pt x="3521" y="3517"/>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91"/>
            <p:cNvSpPr/>
            <p:nvPr/>
          </p:nvSpPr>
          <p:spPr>
            <a:xfrm>
              <a:off x="2184688" y="3932070"/>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91"/>
            <p:cNvSpPr/>
            <p:nvPr/>
          </p:nvSpPr>
          <p:spPr>
            <a:xfrm>
              <a:off x="2184128" y="3877776"/>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91"/>
            <p:cNvSpPr/>
            <p:nvPr/>
          </p:nvSpPr>
          <p:spPr>
            <a:xfrm>
              <a:off x="2184128" y="3824042"/>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91"/>
            <p:cNvSpPr/>
            <p:nvPr/>
          </p:nvSpPr>
          <p:spPr>
            <a:xfrm>
              <a:off x="2184688" y="3824571"/>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91"/>
            <p:cNvSpPr/>
            <p:nvPr/>
          </p:nvSpPr>
          <p:spPr>
            <a:xfrm>
              <a:off x="2130456" y="4468722"/>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91"/>
            <p:cNvSpPr/>
            <p:nvPr/>
          </p:nvSpPr>
          <p:spPr>
            <a:xfrm>
              <a:off x="2130986" y="4469267"/>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91"/>
            <p:cNvSpPr/>
            <p:nvPr/>
          </p:nvSpPr>
          <p:spPr>
            <a:xfrm>
              <a:off x="2130456" y="436130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91"/>
            <p:cNvSpPr/>
            <p:nvPr/>
          </p:nvSpPr>
          <p:spPr>
            <a:xfrm>
              <a:off x="2130986" y="4361831"/>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91"/>
            <p:cNvSpPr/>
            <p:nvPr/>
          </p:nvSpPr>
          <p:spPr>
            <a:xfrm>
              <a:off x="2130456" y="4307552"/>
              <a:ext cx="54777" cy="54824"/>
            </a:xfrm>
            <a:custGeom>
              <a:avLst/>
              <a:gdLst/>
              <a:ahLst/>
              <a:cxnLst/>
              <a:rect l="l" t="t" r="r" b="b"/>
              <a:pathLst>
                <a:path w="3517" h="3520" extrusionOk="0">
                  <a:moveTo>
                    <a:pt x="0" y="1"/>
                  </a:moveTo>
                  <a:lnTo>
                    <a:pt x="0" y="3520"/>
                  </a:lnTo>
                  <a:lnTo>
                    <a:pt x="3517" y="3520"/>
                  </a:lnTo>
                  <a:lnTo>
                    <a:pt x="3517" y="1"/>
                  </a:lnTo>
                  <a:close/>
                </a:path>
              </a:pathLst>
            </a:custGeom>
            <a:solidFill>
              <a:srgbClr val="FF3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91"/>
            <p:cNvSpPr/>
            <p:nvPr/>
          </p:nvSpPr>
          <p:spPr>
            <a:xfrm>
              <a:off x="2130986" y="4308097"/>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91"/>
            <p:cNvSpPr/>
            <p:nvPr/>
          </p:nvSpPr>
          <p:spPr>
            <a:xfrm>
              <a:off x="2130456" y="4253865"/>
              <a:ext cx="54777" cy="54777"/>
            </a:xfrm>
            <a:custGeom>
              <a:avLst/>
              <a:gdLst/>
              <a:ahLst/>
              <a:cxnLst/>
              <a:rect l="l" t="t" r="r" b="b"/>
              <a:pathLst>
                <a:path w="3517" h="3517" extrusionOk="0">
                  <a:moveTo>
                    <a:pt x="0" y="0"/>
                  </a:moveTo>
                  <a:lnTo>
                    <a:pt x="0" y="3517"/>
                  </a:lnTo>
                  <a:lnTo>
                    <a:pt x="3517" y="3517"/>
                  </a:lnTo>
                  <a:lnTo>
                    <a:pt x="3517"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91"/>
            <p:cNvSpPr/>
            <p:nvPr/>
          </p:nvSpPr>
          <p:spPr>
            <a:xfrm>
              <a:off x="2130986" y="425439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91"/>
            <p:cNvSpPr/>
            <p:nvPr/>
          </p:nvSpPr>
          <p:spPr>
            <a:xfrm>
              <a:off x="2130456" y="4200131"/>
              <a:ext cx="54777" cy="54840"/>
            </a:xfrm>
            <a:custGeom>
              <a:avLst/>
              <a:gdLst/>
              <a:ahLst/>
              <a:cxnLst/>
              <a:rect l="l" t="t" r="r" b="b"/>
              <a:pathLst>
                <a:path w="3517" h="3521" extrusionOk="0">
                  <a:moveTo>
                    <a:pt x="0" y="0"/>
                  </a:moveTo>
                  <a:lnTo>
                    <a:pt x="0" y="3521"/>
                  </a:lnTo>
                  <a:lnTo>
                    <a:pt x="3517" y="3521"/>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91"/>
            <p:cNvSpPr/>
            <p:nvPr/>
          </p:nvSpPr>
          <p:spPr>
            <a:xfrm>
              <a:off x="2130456" y="4146398"/>
              <a:ext cx="54777" cy="54824"/>
            </a:xfrm>
            <a:custGeom>
              <a:avLst/>
              <a:gdLst/>
              <a:ahLst/>
              <a:cxnLst/>
              <a:rect l="l" t="t" r="r" b="b"/>
              <a:pathLst>
                <a:path w="3517" h="3520" extrusionOk="0">
                  <a:moveTo>
                    <a:pt x="0" y="0"/>
                  </a:moveTo>
                  <a:lnTo>
                    <a:pt x="0" y="3519"/>
                  </a:lnTo>
                  <a:lnTo>
                    <a:pt x="3517" y="3519"/>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91"/>
            <p:cNvSpPr/>
            <p:nvPr/>
          </p:nvSpPr>
          <p:spPr>
            <a:xfrm>
              <a:off x="2130456" y="4092695"/>
              <a:ext cx="54777" cy="54777"/>
            </a:xfrm>
            <a:custGeom>
              <a:avLst/>
              <a:gdLst/>
              <a:ahLst/>
              <a:cxnLst/>
              <a:rect l="l" t="t" r="r" b="b"/>
              <a:pathLst>
                <a:path w="3517" h="3517" extrusionOk="0">
                  <a:moveTo>
                    <a:pt x="0" y="1"/>
                  </a:moveTo>
                  <a:lnTo>
                    <a:pt x="0" y="3517"/>
                  </a:lnTo>
                  <a:lnTo>
                    <a:pt x="3517" y="3517"/>
                  </a:lnTo>
                  <a:lnTo>
                    <a:pt x="3517"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91"/>
            <p:cNvSpPr/>
            <p:nvPr/>
          </p:nvSpPr>
          <p:spPr>
            <a:xfrm>
              <a:off x="2130986" y="409322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91"/>
            <p:cNvSpPr/>
            <p:nvPr/>
          </p:nvSpPr>
          <p:spPr>
            <a:xfrm>
              <a:off x="2130456" y="4038961"/>
              <a:ext cx="54777" cy="54824"/>
            </a:xfrm>
            <a:custGeom>
              <a:avLst/>
              <a:gdLst/>
              <a:ahLst/>
              <a:cxnLst/>
              <a:rect l="l" t="t" r="r" b="b"/>
              <a:pathLst>
                <a:path w="3517" h="3520" extrusionOk="0">
                  <a:moveTo>
                    <a:pt x="0" y="0"/>
                  </a:moveTo>
                  <a:lnTo>
                    <a:pt x="0" y="3519"/>
                  </a:lnTo>
                  <a:lnTo>
                    <a:pt x="3517" y="3519"/>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91"/>
            <p:cNvSpPr/>
            <p:nvPr/>
          </p:nvSpPr>
          <p:spPr>
            <a:xfrm>
              <a:off x="2130456" y="3985196"/>
              <a:ext cx="54777" cy="54855"/>
            </a:xfrm>
            <a:custGeom>
              <a:avLst/>
              <a:gdLst/>
              <a:ahLst/>
              <a:cxnLst/>
              <a:rect l="l" t="t" r="r" b="b"/>
              <a:pathLst>
                <a:path w="3517" h="3522" extrusionOk="0">
                  <a:moveTo>
                    <a:pt x="0" y="1"/>
                  </a:moveTo>
                  <a:lnTo>
                    <a:pt x="0" y="3521"/>
                  </a:lnTo>
                  <a:lnTo>
                    <a:pt x="3517" y="3521"/>
                  </a:lnTo>
                  <a:lnTo>
                    <a:pt x="3517"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91"/>
            <p:cNvSpPr/>
            <p:nvPr/>
          </p:nvSpPr>
          <p:spPr>
            <a:xfrm>
              <a:off x="2130456" y="3931525"/>
              <a:ext cx="54777" cy="54793"/>
            </a:xfrm>
            <a:custGeom>
              <a:avLst/>
              <a:gdLst/>
              <a:ahLst/>
              <a:cxnLst/>
              <a:rect l="l" t="t" r="r" b="b"/>
              <a:pathLst>
                <a:path w="3517" h="3518" extrusionOk="0">
                  <a:moveTo>
                    <a:pt x="0" y="1"/>
                  </a:moveTo>
                  <a:lnTo>
                    <a:pt x="0" y="3517"/>
                  </a:lnTo>
                  <a:lnTo>
                    <a:pt x="3517" y="3517"/>
                  </a:lnTo>
                  <a:lnTo>
                    <a:pt x="3517"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91"/>
            <p:cNvSpPr/>
            <p:nvPr/>
          </p:nvSpPr>
          <p:spPr>
            <a:xfrm>
              <a:off x="2130986" y="3932070"/>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91"/>
            <p:cNvSpPr/>
            <p:nvPr/>
          </p:nvSpPr>
          <p:spPr>
            <a:xfrm>
              <a:off x="2130456" y="3877776"/>
              <a:ext cx="54777" cy="54840"/>
            </a:xfrm>
            <a:custGeom>
              <a:avLst/>
              <a:gdLst/>
              <a:ahLst/>
              <a:cxnLst/>
              <a:rect l="l" t="t" r="r" b="b"/>
              <a:pathLst>
                <a:path w="3517" h="3521" extrusionOk="0">
                  <a:moveTo>
                    <a:pt x="0" y="0"/>
                  </a:moveTo>
                  <a:lnTo>
                    <a:pt x="0" y="3521"/>
                  </a:lnTo>
                  <a:lnTo>
                    <a:pt x="3517" y="3521"/>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91"/>
            <p:cNvSpPr/>
            <p:nvPr/>
          </p:nvSpPr>
          <p:spPr>
            <a:xfrm>
              <a:off x="2130456" y="382404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91"/>
            <p:cNvSpPr/>
            <p:nvPr/>
          </p:nvSpPr>
          <p:spPr>
            <a:xfrm>
              <a:off x="2130986" y="3824571"/>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91"/>
            <p:cNvSpPr/>
            <p:nvPr/>
          </p:nvSpPr>
          <p:spPr>
            <a:xfrm>
              <a:off x="2076691" y="4468722"/>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91"/>
            <p:cNvSpPr/>
            <p:nvPr/>
          </p:nvSpPr>
          <p:spPr>
            <a:xfrm>
              <a:off x="2077252" y="446926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91"/>
            <p:cNvSpPr/>
            <p:nvPr/>
          </p:nvSpPr>
          <p:spPr>
            <a:xfrm>
              <a:off x="2076691" y="436130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91"/>
            <p:cNvSpPr/>
            <p:nvPr/>
          </p:nvSpPr>
          <p:spPr>
            <a:xfrm>
              <a:off x="2077252" y="4361831"/>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91"/>
            <p:cNvSpPr/>
            <p:nvPr/>
          </p:nvSpPr>
          <p:spPr>
            <a:xfrm>
              <a:off x="2076691" y="4307552"/>
              <a:ext cx="54855" cy="54824"/>
            </a:xfrm>
            <a:custGeom>
              <a:avLst/>
              <a:gdLst/>
              <a:ahLst/>
              <a:cxnLst/>
              <a:rect l="l" t="t" r="r" b="b"/>
              <a:pathLst>
                <a:path w="3522" h="3520" extrusionOk="0">
                  <a:moveTo>
                    <a:pt x="1" y="1"/>
                  </a:moveTo>
                  <a:lnTo>
                    <a:pt x="1"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91"/>
            <p:cNvSpPr/>
            <p:nvPr/>
          </p:nvSpPr>
          <p:spPr>
            <a:xfrm>
              <a:off x="2077252" y="430809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91"/>
            <p:cNvSpPr/>
            <p:nvPr/>
          </p:nvSpPr>
          <p:spPr>
            <a:xfrm>
              <a:off x="2076691" y="4253865"/>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91"/>
            <p:cNvSpPr/>
            <p:nvPr/>
          </p:nvSpPr>
          <p:spPr>
            <a:xfrm>
              <a:off x="2077252" y="425439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91"/>
            <p:cNvSpPr/>
            <p:nvPr/>
          </p:nvSpPr>
          <p:spPr>
            <a:xfrm>
              <a:off x="2076691" y="420013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91"/>
            <p:cNvSpPr/>
            <p:nvPr/>
          </p:nvSpPr>
          <p:spPr>
            <a:xfrm>
              <a:off x="2077252" y="420066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91"/>
            <p:cNvSpPr/>
            <p:nvPr/>
          </p:nvSpPr>
          <p:spPr>
            <a:xfrm>
              <a:off x="2076691" y="4146398"/>
              <a:ext cx="54855" cy="54824"/>
            </a:xfrm>
            <a:custGeom>
              <a:avLst/>
              <a:gdLst/>
              <a:ahLst/>
              <a:cxnLst/>
              <a:rect l="l" t="t" r="r" b="b"/>
              <a:pathLst>
                <a:path w="3522" h="3520" extrusionOk="0">
                  <a:moveTo>
                    <a:pt x="1" y="0"/>
                  </a:moveTo>
                  <a:lnTo>
                    <a:pt x="1" y="3519"/>
                  </a:lnTo>
                  <a:lnTo>
                    <a:pt x="3521" y="3519"/>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91"/>
            <p:cNvSpPr/>
            <p:nvPr/>
          </p:nvSpPr>
          <p:spPr>
            <a:xfrm>
              <a:off x="2077252" y="4146927"/>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91"/>
            <p:cNvSpPr/>
            <p:nvPr/>
          </p:nvSpPr>
          <p:spPr>
            <a:xfrm>
              <a:off x="2076691" y="4092695"/>
              <a:ext cx="54855" cy="54777"/>
            </a:xfrm>
            <a:custGeom>
              <a:avLst/>
              <a:gdLst/>
              <a:ahLst/>
              <a:cxnLst/>
              <a:rect l="l" t="t" r="r" b="b"/>
              <a:pathLst>
                <a:path w="3522" h="3517" extrusionOk="0">
                  <a:moveTo>
                    <a:pt x="1" y="1"/>
                  </a:moveTo>
                  <a:lnTo>
                    <a:pt x="1" y="3517"/>
                  </a:lnTo>
                  <a:lnTo>
                    <a:pt x="3521" y="3517"/>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91"/>
            <p:cNvSpPr/>
            <p:nvPr/>
          </p:nvSpPr>
          <p:spPr>
            <a:xfrm>
              <a:off x="2077252" y="409322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91"/>
            <p:cNvSpPr/>
            <p:nvPr/>
          </p:nvSpPr>
          <p:spPr>
            <a:xfrm>
              <a:off x="2076691" y="4038961"/>
              <a:ext cx="54855" cy="54824"/>
            </a:xfrm>
            <a:custGeom>
              <a:avLst/>
              <a:gdLst/>
              <a:ahLst/>
              <a:cxnLst/>
              <a:rect l="l" t="t" r="r" b="b"/>
              <a:pathLst>
                <a:path w="3522" h="3520" extrusionOk="0">
                  <a:moveTo>
                    <a:pt x="1" y="0"/>
                  </a:moveTo>
                  <a:lnTo>
                    <a:pt x="1" y="3519"/>
                  </a:lnTo>
                  <a:lnTo>
                    <a:pt x="3521" y="3519"/>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91"/>
            <p:cNvSpPr/>
            <p:nvPr/>
          </p:nvSpPr>
          <p:spPr>
            <a:xfrm>
              <a:off x="2077252" y="403949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91"/>
            <p:cNvSpPr/>
            <p:nvPr/>
          </p:nvSpPr>
          <p:spPr>
            <a:xfrm>
              <a:off x="2076691" y="3985196"/>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91"/>
            <p:cNvSpPr/>
            <p:nvPr/>
          </p:nvSpPr>
          <p:spPr>
            <a:xfrm>
              <a:off x="2077252" y="3985757"/>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91"/>
            <p:cNvSpPr/>
            <p:nvPr/>
          </p:nvSpPr>
          <p:spPr>
            <a:xfrm>
              <a:off x="2076691" y="3931525"/>
              <a:ext cx="54855" cy="54793"/>
            </a:xfrm>
            <a:custGeom>
              <a:avLst/>
              <a:gdLst/>
              <a:ahLst/>
              <a:cxnLst/>
              <a:rect l="l" t="t" r="r" b="b"/>
              <a:pathLst>
                <a:path w="3522" h="3518" extrusionOk="0">
                  <a:moveTo>
                    <a:pt x="1" y="1"/>
                  </a:moveTo>
                  <a:lnTo>
                    <a:pt x="1" y="3517"/>
                  </a:lnTo>
                  <a:lnTo>
                    <a:pt x="3521" y="3517"/>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91"/>
            <p:cNvSpPr/>
            <p:nvPr/>
          </p:nvSpPr>
          <p:spPr>
            <a:xfrm>
              <a:off x="2077252" y="3932070"/>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91"/>
            <p:cNvSpPr/>
            <p:nvPr/>
          </p:nvSpPr>
          <p:spPr>
            <a:xfrm>
              <a:off x="2076691" y="3877776"/>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91"/>
            <p:cNvSpPr/>
            <p:nvPr/>
          </p:nvSpPr>
          <p:spPr>
            <a:xfrm>
              <a:off x="2077252" y="3878321"/>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91"/>
            <p:cNvSpPr/>
            <p:nvPr/>
          </p:nvSpPr>
          <p:spPr>
            <a:xfrm>
              <a:off x="2076691" y="382404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91"/>
            <p:cNvSpPr/>
            <p:nvPr/>
          </p:nvSpPr>
          <p:spPr>
            <a:xfrm>
              <a:off x="2077252" y="3824571"/>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91"/>
            <p:cNvSpPr/>
            <p:nvPr/>
          </p:nvSpPr>
          <p:spPr>
            <a:xfrm>
              <a:off x="2022957" y="4468722"/>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91"/>
            <p:cNvSpPr/>
            <p:nvPr/>
          </p:nvSpPr>
          <p:spPr>
            <a:xfrm>
              <a:off x="2023518" y="446926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91"/>
            <p:cNvSpPr/>
            <p:nvPr/>
          </p:nvSpPr>
          <p:spPr>
            <a:xfrm>
              <a:off x="2022957" y="436130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91"/>
            <p:cNvSpPr/>
            <p:nvPr/>
          </p:nvSpPr>
          <p:spPr>
            <a:xfrm>
              <a:off x="2023518" y="4361831"/>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91"/>
            <p:cNvSpPr/>
            <p:nvPr/>
          </p:nvSpPr>
          <p:spPr>
            <a:xfrm>
              <a:off x="2022957" y="4307552"/>
              <a:ext cx="54855" cy="54824"/>
            </a:xfrm>
            <a:custGeom>
              <a:avLst/>
              <a:gdLst/>
              <a:ahLst/>
              <a:cxnLst/>
              <a:rect l="l" t="t" r="r" b="b"/>
              <a:pathLst>
                <a:path w="3522" h="3520" extrusionOk="0">
                  <a:moveTo>
                    <a:pt x="1" y="1"/>
                  </a:moveTo>
                  <a:lnTo>
                    <a:pt x="1"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91"/>
            <p:cNvSpPr/>
            <p:nvPr/>
          </p:nvSpPr>
          <p:spPr>
            <a:xfrm>
              <a:off x="2023518" y="430809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91"/>
            <p:cNvSpPr/>
            <p:nvPr/>
          </p:nvSpPr>
          <p:spPr>
            <a:xfrm>
              <a:off x="2022957" y="4253865"/>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91"/>
            <p:cNvSpPr/>
            <p:nvPr/>
          </p:nvSpPr>
          <p:spPr>
            <a:xfrm>
              <a:off x="2022957" y="420013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91"/>
            <p:cNvSpPr/>
            <p:nvPr/>
          </p:nvSpPr>
          <p:spPr>
            <a:xfrm>
              <a:off x="2022957" y="4146398"/>
              <a:ext cx="54855" cy="54824"/>
            </a:xfrm>
            <a:custGeom>
              <a:avLst/>
              <a:gdLst/>
              <a:ahLst/>
              <a:cxnLst/>
              <a:rect l="l" t="t" r="r" b="b"/>
              <a:pathLst>
                <a:path w="3522" h="3520" extrusionOk="0">
                  <a:moveTo>
                    <a:pt x="1" y="0"/>
                  </a:moveTo>
                  <a:lnTo>
                    <a:pt x="1" y="3519"/>
                  </a:lnTo>
                  <a:lnTo>
                    <a:pt x="3521" y="3519"/>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91"/>
            <p:cNvSpPr/>
            <p:nvPr/>
          </p:nvSpPr>
          <p:spPr>
            <a:xfrm>
              <a:off x="2022957" y="4092695"/>
              <a:ext cx="54855" cy="54777"/>
            </a:xfrm>
            <a:custGeom>
              <a:avLst/>
              <a:gdLst/>
              <a:ahLst/>
              <a:cxnLst/>
              <a:rect l="l" t="t" r="r" b="b"/>
              <a:pathLst>
                <a:path w="3522" h="3517" extrusionOk="0">
                  <a:moveTo>
                    <a:pt x="1" y="1"/>
                  </a:moveTo>
                  <a:lnTo>
                    <a:pt x="1" y="3517"/>
                  </a:lnTo>
                  <a:lnTo>
                    <a:pt x="3521" y="3517"/>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91"/>
            <p:cNvSpPr/>
            <p:nvPr/>
          </p:nvSpPr>
          <p:spPr>
            <a:xfrm>
              <a:off x="2022957" y="4038961"/>
              <a:ext cx="54855" cy="54824"/>
            </a:xfrm>
            <a:custGeom>
              <a:avLst/>
              <a:gdLst/>
              <a:ahLst/>
              <a:cxnLst/>
              <a:rect l="l" t="t" r="r" b="b"/>
              <a:pathLst>
                <a:path w="3522" h="3520" extrusionOk="0">
                  <a:moveTo>
                    <a:pt x="1" y="0"/>
                  </a:moveTo>
                  <a:lnTo>
                    <a:pt x="1" y="3519"/>
                  </a:lnTo>
                  <a:lnTo>
                    <a:pt x="3521" y="3519"/>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91"/>
            <p:cNvSpPr/>
            <p:nvPr/>
          </p:nvSpPr>
          <p:spPr>
            <a:xfrm>
              <a:off x="2022957" y="3985196"/>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91"/>
            <p:cNvSpPr/>
            <p:nvPr/>
          </p:nvSpPr>
          <p:spPr>
            <a:xfrm>
              <a:off x="2022957" y="3931525"/>
              <a:ext cx="54855" cy="54793"/>
            </a:xfrm>
            <a:custGeom>
              <a:avLst/>
              <a:gdLst/>
              <a:ahLst/>
              <a:cxnLst/>
              <a:rect l="l" t="t" r="r" b="b"/>
              <a:pathLst>
                <a:path w="3522" h="3518" extrusionOk="0">
                  <a:moveTo>
                    <a:pt x="1" y="1"/>
                  </a:moveTo>
                  <a:lnTo>
                    <a:pt x="1" y="3517"/>
                  </a:lnTo>
                  <a:lnTo>
                    <a:pt x="3521" y="3517"/>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91"/>
            <p:cNvSpPr/>
            <p:nvPr/>
          </p:nvSpPr>
          <p:spPr>
            <a:xfrm>
              <a:off x="2022957" y="3877776"/>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91"/>
            <p:cNvSpPr/>
            <p:nvPr/>
          </p:nvSpPr>
          <p:spPr>
            <a:xfrm>
              <a:off x="2023518" y="3878321"/>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91"/>
            <p:cNvSpPr/>
            <p:nvPr/>
          </p:nvSpPr>
          <p:spPr>
            <a:xfrm>
              <a:off x="2022957" y="382404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91"/>
            <p:cNvSpPr/>
            <p:nvPr/>
          </p:nvSpPr>
          <p:spPr>
            <a:xfrm>
              <a:off x="2023518" y="3824571"/>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91"/>
            <p:cNvSpPr/>
            <p:nvPr/>
          </p:nvSpPr>
          <p:spPr>
            <a:xfrm>
              <a:off x="1969286" y="4468722"/>
              <a:ext cx="54777" cy="54855"/>
            </a:xfrm>
            <a:custGeom>
              <a:avLst/>
              <a:gdLst/>
              <a:ahLst/>
              <a:cxnLst/>
              <a:rect l="l" t="t" r="r" b="b"/>
              <a:pathLst>
                <a:path w="3517" h="3522" extrusionOk="0">
                  <a:moveTo>
                    <a:pt x="1" y="1"/>
                  </a:moveTo>
                  <a:lnTo>
                    <a:pt x="1" y="3521"/>
                  </a:lnTo>
                  <a:lnTo>
                    <a:pt x="3517" y="3521"/>
                  </a:lnTo>
                  <a:lnTo>
                    <a:pt x="351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91"/>
            <p:cNvSpPr/>
            <p:nvPr/>
          </p:nvSpPr>
          <p:spPr>
            <a:xfrm>
              <a:off x="1969831" y="4469267"/>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91"/>
            <p:cNvSpPr/>
            <p:nvPr/>
          </p:nvSpPr>
          <p:spPr>
            <a:xfrm>
              <a:off x="1969286" y="4361302"/>
              <a:ext cx="54777" cy="54840"/>
            </a:xfrm>
            <a:custGeom>
              <a:avLst/>
              <a:gdLst/>
              <a:ahLst/>
              <a:cxnLst/>
              <a:rect l="l" t="t" r="r" b="b"/>
              <a:pathLst>
                <a:path w="3517" h="3521" extrusionOk="0">
                  <a:moveTo>
                    <a:pt x="1" y="0"/>
                  </a:moveTo>
                  <a:lnTo>
                    <a:pt x="1"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91"/>
            <p:cNvSpPr/>
            <p:nvPr/>
          </p:nvSpPr>
          <p:spPr>
            <a:xfrm>
              <a:off x="1969831" y="4361831"/>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91"/>
            <p:cNvSpPr/>
            <p:nvPr/>
          </p:nvSpPr>
          <p:spPr>
            <a:xfrm>
              <a:off x="1969286" y="4307552"/>
              <a:ext cx="54777" cy="54824"/>
            </a:xfrm>
            <a:custGeom>
              <a:avLst/>
              <a:gdLst/>
              <a:ahLst/>
              <a:cxnLst/>
              <a:rect l="l" t="t" r="r" b="b"/>
              <a:pathLst>
                <a:path w="3517" h="3520" extrusionOk="0">
                  <a:moveTo>
                    <a:pt x="1" y="1"/>
                  </a:moveTo>
                  <a:lnTo>
                    <a:pt x="1" y="3520"/>
                  </a:lnTo>
                  <a:lnTo>
                    <a:pt x="3517" y="3520"/>
                  </a:lnTo>
                  <a:lnTo>
                    <a:pt x="3517"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91"/>
            <p:cNvSpPr/>
            <p:nvPr/>
          </p:nvSpPr>
          <p:spPr>
            <a:xfrm>
              <a:off x="1969286" y="4253865"/>
              <a:ext cx="54777" cy="54777"/>
            </a:xfrm>
            <a:custGeom>
              <a:avLst/>
              <a:gdLst/>
              <a:ahLst/>
              <a:cxnLst/>
              <a:rect l="l" t="t" r="r" b="b"/>
              <a:pathLst>
                <a:path w="3517" h="3517" extrusionOk="0">
                  <a:moveTo>
                    <a:pt x="1" y="0"/>
                  </a:moveTo>
                  <a:lnTo>
                    <a:pt x="1" y="3517"/>
                  </a:lnTo>
                  <a:lnTo>
                    <a:pt x="3517" y="3517"/>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91"/>
            <p:cNvSpPr/>
            <p:nvPr/>
          </p:nvSpPr>
          <p:spPr>
            <a:xfrm>
              <a:off x="1969831" y="425439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91"/>
            <p:cNvSpPr/>
            <p:nvPr/>
          </p:nvSpPr>
          <p:spPr>
            <a:xfrm>
              <a:off x="1969286" y="4200131"/>
              <a:ext cx="54777" cy="54840"/>
            </a:xfrm>
            <a:custGeom>
              <a:avLst/>
              <a:gdLst/>
              <a:ahLst/>
              <a:cxnLst/>
              <a:rect l="l" t="t" r="r" b="b"/>
              <a:pathLst>
                <a:path w="3517" h="3521" extrusionOk="0">
                  <a:moveTo>
                    <a:pt x="1" y="0"/>
                  </a:moveTo>
                  <a:lnTo>
                    <a:pt x="1" y="3521"/>
                  </a:lnTo>
                  <a:lnTo>
                    <a:pt x="3517" y="3521"/>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91"/>
            <p:cNvSpPr/>
            <p:nvPr/>
          </p:nvSpPr>
          <p:spPr>
            <a:xfrm>
              <a:off x="1969831" y="4200661"/>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91"/>
            <p:cNvSpPr/>
            <p:nvPr/>
          </p:nvSpPr>
          <p:spPr>
            <a:xfrm>
              <a:off x="1969286" y="4146398"/>
              <a:ext cx="54777" cy="54824"/>
            </a:xfrm>
            <a:custGeom>
              <a:avLst/>
              <a:gdLst/>
              <a:ahLst/>
              <a:cxnLst/>
              <a:rect l="l" t="t" r="r" b="b"/>
              <a:pathLst>
                <a:path w="3517" h="3520" extrusionOk="0">
                  <a:moveTo>
                    <a:pt x="1" y="0"/>
                  </a:moveTo>
                  <a:lnTo>
                    <a:pt x="1" y="3519"/>
                  </a:lnTo>
                  <a:lnTo>
                    <a:pt x="3517" y="3519"/>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91"/>
            <p:cNvSpPr/>
            <p:nvPr/>
          </p:nvSpPr>
          <p:spPr>
            <a:xfrm>
              <a:off x="1969831" y="4146927"/>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91"/>
            <p:cNvSpPr/>
            <p:nvPr/>
          </p:nvSpPr>
          <p:spPr>
            <a:xfrm>
              <a:off x="1969286" y="4092695"/>
              <a:ext cx="54777" cy="54777"/>
            </a:xfrm>
            <a:custGeom>
              <a:avLst/>
              <a:gdLst/>
              <a:ahLst/>
              <a:cxnLst/>
              <a:rect l="l" t="t" r="r" b="b"/>
              <a:pathLst>
                <a:path w="3517" h="3517" extrusionOk="0">
                  <a:moveTo>
                    <a:pt x="1" y="1"/>
                  </a:moveTo>
                  <a:lnTo>
                    <a:pt x="1" y="3517"/>
                  </a:lnTo>
                  <a:lnTo>
                    <a:pt x="3517" y="3517"/>
                  </a:lnTo>
                  <a:lnTo>
                    <a:pt x="3517"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91"/>
            <p:cNvSpPr/>
            <p:nvPr/>
          </p:nvSpPr>
          <p:spPr>
            <a:xfrm>
              <a:off x="1969831" y="409322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91"/>
            <p:cNvSpPr/>
            <p:nvPr/>
          </p:nvSpPr>
          <p:spPr>
            <a:xfrm>
              <a:off x="1969286" y="4038961"/>
              <a:ext cx="54777" cy="54824"/>
            </a:xfrm>
            <a:custGeom>
              <a:avLst/>
              <a:gdLst/>
              <a:ahLst/>
              <a:cxnLst/>
              <a:rect l="l" t="t" r="r" b="b"/>
              <a:pathLst>
                <a:path w="3517" h="3520" extrusionOk="0">
                  <a:moveTo>
                    <a:pt x="1" y="0"/>
                  </a:moveTo>
                  <a:lnTo>
                    <a:pt x="1" y="3519"/>
                  </a:lnTo>
                  <a:lnTo>
                    <a:pt x="3517" y="3519"/>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91"/>
            <p:cNvSpPr/>
            <p:nvPr/>
          </p:nvSpPr>
          <p:spPr>
            <a:xfrm>
              <a:off x="1969831" y="4039491"/>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91"/>
            <p:cNvSpPr/>
            <p:nvPr/>
          </p:nvSpPr>
          <p:spPr>
            <a:xfrm>
              <a:off x="1969286" y="3985196"/>
              <a:ext cx="54777" cy="54855"/>
            </a:xfrm>
            <a:custGeom>
              <a:avLst/>
              <a:gdLst/>
              <a:ahLst/>
              <a:cxnLst/>
              <a:rect l="l" t="t" r="r" b="b"/>
              <a:pathLst>
                <a:path w="3517" h="3522" extrusionOk="0">
                  <a:moveTo>
                    <a:pt x="1" y="1"/>
                  </a:moveTo>
                  <a:lnTo>
                    <a:pt x="1" y="3521"/>
                  </a:lnTo>
                  <a:lnTo>
                    <a:pt x="3517" y="3521"/>
                  </a:lnTo>
                  <a:lnTo>
                    <a:pt x="3517"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91"/>
            <p:cNvSpPr/>
            <p:nvPr/>
          </p:nvSpPr>
          <p:spPr>
            <a:xfrm>
              <a:off x="1969831" y="3985757"/>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91"/>
            <p:cNvSpPr/>
            <p:nvPr/>
          </p:nvSpPr>
          <p:spPr>
            <a:xfrm>
              <a:off x="1969286" y="3931525"/>
              <a:ext cx="54777" cy="54793"/>
            </a:xfrm>
            <a:custGeom>
              <a:avLst/>
              <a:gdLst/>
              <a:ahLst/>
              <a:cxnLst/>
              <a:rect l="l" t="t" r="r" b="b"/>
              <a:pathLst>
                <a:path w="3517" h="3518" extrusionOk="0">
                  <a:moveTo>
                    <a:pt x="1" y="1"/>
                  </a:moveTo>
                  <a:lnTo>
                    <a:pt x="1" y="3517"/>
                  </a:lnTo>
                  <a:lnTo>
                    <a:pt x="3517" y="3517"/>
                  </a:lnTo>
                  <a:lnTo>
                    <a:pt x="3517"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91"/>
            <p:cNvSpPr/>
            <p:nvPr/>
          </p:nvSpPr>
          <p:spPr>
            <a:xfrm>
              <a:off x="1969831" y="3932070"/>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91"/>
            <p:cNvSpPr/>
            <p:nvPr/>
          </p:nvSpPr>
          <p:spPr>
            <a:xfrm>
              <a:off x="1969286" y="3877776"/>
              <a:ext cx="54777" cy="54840"/>
            </a:xfrm>
            <a:custGeom>
              <a:avLst/>
              <a:gdLst/>
              <a:ahLst/>
              <a:cxnLst/>
              <a:rect l="l" t="t" r="r" b="b"/>
              <a:pathLst>
                <a:path w="3517" h="3521" extrusionOk="0">
                  <a:moveTo>
                    <a:pt x="1" y="0"/>
                  </a:moveTo>
                  <a:lnTo>
                    <a:pt x="1" y="3521"/>
                  </a:lnTo>
                  <a:lnTo>
                    <a:pt x="3517" y="3521"/>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91"/>
            <p:cNvSpPr/>
            <p:nvPr/>
          </p:nvSpPr>
          <p:spPr>
            <a:xfrm>
              <a:off x="1969286" y="3824042"/>
              <a:ext cx="54777" cy="54840"/>
            </a:xfrm>
            <a:custGeom>
              <a:avLst/>
              <a:gdLst/>
              <a:ahLst/>
              <a:cxnLst/>
              <a:rect l="l" t="t" r="r" b="b"/>
              <a:pathLst>
                <a:path w="3517" h="3521" extrusionOk="0">
                  <a:moveTo>
                    <a:pt x="1" y="0"/>
                  </a:moveTo>
                  <a:lnTo>
                    <a:pt x="1"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91"/>
            <p:cNvSpPr/>
            <p:nvPr/>
          </p:nvSpPr>
          <p:spPr>
            <a:xfrm>
              <a:off x="1969831" y="3824571"/>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91"/>
            <p:cNvSpPr/>
            <p:nvPr/>
          </p:nvSpPr>
          <p:spPr>
            <a:xfrm>
              <a:off x="1915537" y="4468722"/>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91"/>
            <p:cNvSpPr/>
            <p:nvPr/>
          </p:nvSpPr>
          <p:spPr>
            <a:xfrm>
              <a:off x="1916082" y="4469267"/>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91"/>
            <p:cNvSpPr/>
            <p:nvPr/>
          </p:nvSpPr>
          <p:spPr>
            <a:xfrm>
              <a:off x="1915537" y="4361302"/>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91"/>
            <p:cNvSpPr/>
            <p:nvPr/>
          </p:nvSpPr>
          <p:spPr>
            <a:xfrm>
              <a:off x="1916082" y="4361831"/>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91"/>
            <p:cNvSpPr/>
            <p:nvPr/>
          </p:nvSpPr>
          <p:spPr>
            <a:xfrm>
              <a:off x="1915537" y="4307552"/>
              <a:ext cx="54840" cy="54824"/>
            </a:xfrm>
            <a:custGeom>
              <a:avLst/>
              <a:gdLst/>
              <a:ahLst/>
              <a:cxnLst/>
              <a:rect l="l" t="t" r="r" b="b"/>
              <a:pathLst>
                <a:path w="3521" h="3520" extrusionOk="0">
                  <a:moveTo>
                    <a:pt x="0" y="1"/>
                  </a:moveTo>
                  <a:lnTo>
                    <a:pt x="0" y="3520"/>
                  </a:lnTo>
                  <a:lnTo>
                    <a:pt x="3520" y="3520"/>
                  </a:lnTo>
                  <a:lnTo>
                    <a:pt x="3520"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91"/>
            <p:cNvSpPr/>
            <p:nvPr/>
          </p:nvSpPr>
          <p:spPr>
            <a:xfrm>
              <a:off x="1915537" y="4253865"/>
              <a:ext cx="54840" cy="54777"/>
            </a:xfrm>
            <a:custGeom>
              <a:avLst/>
              <a:gdLst/>
              <a:ahLst/>
              <a:cxnLst/>
              <a:rect l="l" t="t" r="r" b="b"/>
              <a:pathLst>
                <a:path w="3521" h="3517" extrusionOk="0">
                  <a:moveTo>
                    <a:pt x="0" y="0"/>
                  </a:moveTo>
                  <a:lnTo>
                    <a:pt x="0" y="3517"/>
                  </a:lnTo>
                  <a:lnTo>
                    <a:pt x="3520" y="3517"/>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91"/>
            <p:cNvSpPr/>
            <p:nvPr/>
          </p:nvSpPr>
          <p:spPr>
            <a:xfrm>
              <a:off x="1916082" y="4254395"/>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91"/>
            <p:cNvSpPr/>
            <p:nvPr/>
          </p:nvSpPr>
          <p:spPr>
            <a:xfrm>
              <a:off x="1915537" y="4200131"/>
              <a:ext cx="54840" cy="54840"/>
            </a:xfrm>
            <a:custGeom>
              <a:avLst/>
              <a:gdLst/>
              <a:ahLst/>
              <a:cxnLst/>
              <a:rect l="l" t="t" r="r" b="b"/>
              <a:pathLst>
                <a:path w="3521" h="3521" extrusionOk="0">
                  <a:moveTo>
                    <a:pt x="0" y="0"/>
                  </a:moveTo>
                  <a:lnTo>
                    <a:pt x="0" y="3521"/>
                  </a:lnTo>
                  <a:lnTo>
                    <a:pt x="3520" y="3521"/>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91"/>
            <p:cNvSpPr/>
            <p:nvPr/>
          </p:nvSpPr>
          <p:spPr>
            <a:xfrm>
              <a:off x="1916082" y="4200661"/>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91"/>
            <p:cNvSpPr/>
            <p:nvPr/>
          </p:nvSpPr>
          <p:spPr>
            <a:xfrm>
              <a:off x="1915537" y="4146398"/>
              <a:ext cx="54840" cy="54824"/>
            </a:xfrm>
            <a:custGeom>
              <a:avLst/>
              <a:gdLst/>
              <a:ahLst/>
              <a:cxnLst/>
              <a:rect l="l" t="t" r="r" b="b"/>
              <a:pathLst>
                <a:path w="3521" h="3520" extrusionOk="0">
                  <a:moveTo>
                    <a:pt x="0" y="0"/>
                  </a:moveTo>
                  <a:lnTo>
                    <a:pt x="0" y="3519"/>
                  </a:lnTo>
                  <a:lnTo>
                    <a:pt x="3520" y="3519"/>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91"/>
            <p:cNvSpPr/>
            <p:nvPr/>
          </p:nvSpPr>
          <p:spPr>
            <a:xfrm>
              <a:off x="1916082" y="4146927"/>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91"/>
            <p:cNvSpPr/>
            <p:nvPr/>
          </p:nvSpPr>
          <p:spPr>
            <a:xfrm>
              <a:off x="1915537" y="4092695"/>
              <a:ext cx="54840" cy="54777"/>
            </a:xfrm>
            <a:custGeom>
              <a:avLst/>
              <a:gdLst/>
              <a:ahLst/>
              <a:cxnLst/>
              <a:rect l="l" t="t" r="r" b="b"/>
              <a:pathLst>
                <a:path w="3521" h="3517" extrusionOk="0">
                  <a:moveTo>
                    <a:pt x="0" y="1"/>
                  </a:moveTo>
                  <a:lnTo>
                    <a:pt x="0" y="3517"/>
                  </a:lnTo>
                  <a:lnTo>
                    <a:pt x="3520" y="3517"/>
                  </a:lnTo>
                  <a:lnTo>
                    <a:pt x="3520"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91"/>
            <p:cNvSpPr/>
            <p:nvPr/>
          </p:nvSpPr>
          <p:spPr>
            <a:xfrm>
              <a:off x="1916082" y="4093225"/>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91"/>
            <p:cNvSpPr/>
            <p:nvPr/>
          </p:nvSpPr>
          <p:spPr>
            <a:xfrm>
              <a:off x="1915537" y="4038961"/>
              <a:ext cx="54840" cy="54824"/>
            </a:xfrm>
            <a:custGeom>
              <a:avLst/>
              <a:gdLst/>
              <a:ahLst/>
              <a:cxnLst/>
              <a:rect l="l" t="t" r="r" b="b"/>
              <a:pathLst>
                <a:path w="3521" h="3520" extrusionOk="0">
                  <a:moveTo>
                    <a:pt x="0" y="0"/>
                  </a:moveTo>
                  <a:lnTo>
                    <a:pt x="0" y="3519"/>
                  </a:lnTo>
                  <a:lnTo>
                    <a:pt x="3520" y="3519"/>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91"/>
            <p:cNvSpPr/>
            <p:nvPr/>
          </p:nvSpPr>
          <p:spPr>
            <a:xfrm>
              <a:off x="1916082" y="4039491"/>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91"/>
            <p:cNvSpPr/>
            <p:nvPr/>
          </p:nvSpPr>
          <p:spPr>
            <a:xfrm>
              <a:off x="1915537" y="3985196"/>
              <a:ext cx="54840" cy="54855"/>
            </a:xfrm>
            <a:custGeom>
              <a:avLst/>
              <a:gdLst/>
              <a:ahLst/>
              <a:cxnLst/>
              <a:rect l="l" t="t" r="r" b="b"/>
              <a:pathLst>
                <a:path w="3521" h="3522" extrusionOk="0">
                  <a:moveTo>
                    <a:pt x="0" y="1"/>
                  </a:moveTo>
                  <a:lnTo>
                    <a:pt x="0" y="3521"/>
                  </a:lnTo>
                  <a:lnTo>
                    <a:pt x="3520" y="3521"/>
                  </a:lnTo>
                  <a:lnTo>
                    <a:pt x="3520"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91"/>
            <p:cNvSpPr/>
            <p:nvPr/>
          </p:nvSpPr>
          <p:spPr>
            <a:xfrm>
              <a:off x="1916082" y="3985757"/>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91"/>
            <p:cNvSpPr/>
            <p:nvPr/>
          </p:nvSpPr>
          <p:spPr>
            <a:xfrm>
              <a:off x="1915537" y="3931525"/>
              <a:ext cx="54840" cy="54793"/>
            </a:xfrm>
            <a:custGeom>
              <a:avLst/>
              <a:gdLst/>
              <a:ahLst/>
              <a:cxnLst/>
              <a:rect l="l" t="t" r="r" b="b"/>
              <a:pathLst>
                <a:path w="3521" h="3518" extrusionOk="0">
                  <a:moveTo>
                    <a:pt x="0" y="1"/>
                  </a:moveTo>
                  <a:lnTo>
                    <a:pt x="0" y="3517"/>
                  </a:lnTo>
                  <a:lnTo>
                    <a:pt x="3520" y="3517"/>
                  </a:lnTo>
                  <a:lnTo>
                    <a:pt x="3520"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91"/>
            <p:cNvSpPr/>
            <p:nvPr/>
          </p:nvSpPr>
          <p:spPr>
            <a:xfrm>
              <a:off x="1916082" y="3932070"/>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91"/>
            <p:cNvSpPr/>
            <p:nvPr/>
          </p:nvSpPr>
          <p:spPr>
            <a:xfrm>
              <a:off x="1915537" y="3877776"/>
              <a:ext cx="54840" cy="54840"/>
            </a:xfrm>
            <a:custGeom>
              <a:avLst/>
              <a:gdLst/>
              <a:ahLst/>
              <a:cxnLst/>
              <a:rect l="l" t="t" r="r" b="b"/>
              <a:pathLst>
                <a:path w="3521" h="3521" extrusionOk="0">
                  <a:moveTo>
                    <a:pt x="0" y="0"/>
                  </a:moveTo>
                  <a:lnTo>
                    <a:pt x="0" y="3521"/>
                  </a:lnTo>
                  <a:lnTo>
                    <a:pt x="3520" y="3521"/>
                  </a:lnTo>
                  <a:lnTo>
                    <a:pt x="3520"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91"/>
            <p:cNvSpPr/>
            <p:nvPr/>
          </p:nvSpPr>
          <p:spPr>
            <a:xfrm>
              <a:off x="1915537" y="3824042"/>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91"/>
            <p:cNvSpPr/>
            <p:nvPr/>
          </p:nvSpPr>
          <p:spPr>
            <a:xfrm>
              <a:off x="1916082" y="3824571"/>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91"/>
            <p:cNvSpPr/>
            <p:nvPr/>
          </p:nvSpPr>
          <p:spPr>
            <a:xfrm>
              <a:off x="1861787" y="4468722"/>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91"/>
            <p:cNvSpPr/>
            <p:nvPr/>
          </p:nvSpPr>
          <p:spPr>
            <a:xfrm>
              <a:off x="1862332" y="4469267"/>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91"/>
            <p:cNvSpPr/>
            <p:nvPr/>
          </p:nvSpPr>
          <p:spPr>
            <a:xfrm>
              <a:off x="1861787" y="436130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91"/>
            <p:cNvSpPr/>
            <p:nvPr/>
          </p:nvSpPr>
          <p:spPr>
            <a:xfrm>
              <a:off x="1862332" y="4361831"/>
              <a:ext cx="53765" cy="53749"/>
            </a:xfrm>
            <a:custGeom>
              <a:avLst/>
              <a:gdLst/>
              <a:ahLst/>
              <a:cxnLst/>
              <a:rect l="l" t="t" r="r" b="b"/>
              <a:pathLst>
                <a:path w="3452" h="3451" extrusionOk="0">
                  <a:moveTo>
                    <a:pt x="0" y="0"/>
                  </a:moveTo>
                  <a:lnTo>
                    <a:pt x="0" y="3451"/>
                  </a:lnTo>
                  <a:lnTo>
                    <a:pt x="3452" y="3451"/>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91"/>
            <p:cNvSpPr/>
            <p:nvPr/>
          </p:nvSpPr>
          <p:spPr>
            <a:xfrm>
              <a:off x="1861787" y="4307552"/>
              <a:ext cx="54855" cy="54824"/>
            </a:xfrm>
            <a:custGeom>
              <a:avLst/>
              <a:gdLst/>
              <a:ahLst/>
              <a:cxnLst/>
              <a:rect l="l" t="t" r="r" b="b"/>
              <a:pathLst>
                <a:path w="3522" h="3520" extrusionOk="0">
                  <a:moveTo>
                    <a:pt x="1" y="1"/>
                  </a:moveTo>
                  <a:lnTo>
                    <a:pt x="1" y="3520"/>
                  </a:lnTo>
                  <a:lnTo>
                    <a:pt x="3521" y="3520"/>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91"/>
            <p:cNvSpPr/>
            <p:nvPr/>
          </p:nvSpPr>
          <p:spPr>
            <a:xfrm>
              <a:off x="1861787" y="4253865"/>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91"/>
            <p:cNvSpPr/>
            <p:nvPr/>
          </p:nvSpPr>
          <p:spPr>
            <a:xfrm>
              <a:off x="1862332" y="4254395"/>
              <a:ext cx="53765" cy="53718"/>
            </a:xfrm>
            <a:custGeom>
              <a:avLst/>
              <a:gdLst/>
              <a:ahLst/>
              <a:cxnLst/>
              <a:rect l="l" t="t" r="r" b="b"/>
              <a:pathLst>
                <a:path w="3452" h="3449" extrusionOk="0">
                  <a:moveTo>
                    <a:pt x="0" y="1"/>
                  </a:moveTo>
                  <a:lnTo>
                    <a:pt x="0" y="3448"/>
                  </a:lnTo>
                  <a:lnTo>
                    <a:pt x="3452" y="3448"/>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91"/>
            <p:cNvSpPr/>
            <p:nvPr/>
          </p:nvSpPr>
          <p:spPr>
            <a:xfrm>
              <a:off x="1861787" y="420013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91"/>
            <p:cNvSpPr/>
            <p:nvPr/>
          </p:nvSpPr>
          <p:spPr>
            <a:xfrm>
              <a:off x="1862332" y="4200661"/>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91"/>
            <p:cNvSpPr/>
            <p:nvPr/>
          </p:nvSpPr>
          <p:spPr>
            <a:xfrm>
              <a:off x="1861787" y="4146398"/>
              <a:ext cx="54855" cy="54824"/>
            </a:xfrm>
            <a:custGeom>
              <a:avLst/>
              <a:gdLst/>
              <a:ahLst/>
              <a:cxnLst/>
              <a:rect l="l" t="t" r="r" b="b"/>
              <a:pathLst>
                <a:path w="3522" h="3520" extrusionOk="0">
                  <a:moveTo>
                    <a:pt x="1" y="0"/>
                  </a:moveTo>
                  <a:lnTo>
                    <a:pt x="1" y="3519"/>
                  </a:lnTo>
                  <a:lnTo>
                    <a:pt x="3521" y="3519"/>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91"/>
            <p:cNvSpPr/>
            <p:nvPr/>
          </p:nvSpPr>
          <p:spPr>
            <a:xfrm>
              <a:off x="1862332" y="4146927"/>
              <a:ext cx="53765" cy="53749"/>
            </a:xfrm>
            <a:custGeom>
              <a:avLst/>
              <a:gdLst/>
              <a:ahLst/>
              <a:cxnLst/>
              <a:rect l="l" t="t" r="r" b="b"/>
              <a:pathLst>
                <a:path w="3452" h="3451" extrusionOk="0">
                  <a:moveTo>
                    <a:pt x="0" y="0"/>
                  </a:moveTo>
                  <a:lnTo>
                    <a:pt x="0" y="3451"/>
                  </a:lnTo>
                  <a:lnTo>
                    <a:pt x="3452" y="3451"/>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91"/>
            <p:cNvSpPr/>
            <p:nvPr/>
          </p:nvSpPr>
          <p:spPr>
            <a:xfrm>
              <a:off x="1861787" y="4092695"/>
              <a:ext cx="54855" cy="54777"/>
            </a:xfrm>
            <a:custGeom>
              <a:avLst/>
              <a:gdLst/>
              <a:ahLst/>
              <a:cxnLst/>
              <a:rect l="l" t="t" r="r" b="b"/>
              <a:pathLst>
                <a:path w="3522" h="3517" extrusionOk="0">
                  <a:moveTo>
                    <a:pt x="1" y="1"/>
                  </a:moveTo>
                  <a:lnTo>
                    <a:pt x="1" y="3517"/>
                  </a:lnTo>
                  <a:lnTo>
                    <a:pt x="3521" y="3517"/>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91"/>
            <p:cNvSpPr/>
            <p:nvPr/>
          </p:nvSpPr>
          <p:spPr>
            <a:xfrm>
              <a:off x="1862332" y="4093225"/>
              <a:ext cx="53765" cy="53718"/>
            </a:xfrm>
            <a:custGeom>
              <a:avLst/>
              <a:gdLst/>
              <a:ahLst/>
              <a:cxnLst/>
              <a:rect l="l" t="t" r="r" b="b"/>
              <a:pathLst>
                <a:path w="3452" h="3449" extrusionOk="0">
                  <a:moveTo>
                    <a:pt x="0" y="1"/>
                  </a:moveTo>
                  <a:lnTo>
                    <a:pt x="0" y="3448"/>
                  </a:lnTo>
                  <a:lnTo>
                    <a:pt x="3452" y="3448"/>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91"/>
            <p:cNvSpPr/>
            <p:nvPr/>
          </p:nvSpPr>
          <p:spPr>
            <a:xfrm>
              <a:off x="1861787" y="4038961"/>
              <a:ext cx="54855" cy="54824"/>
            </a:xfrm>
            <a:custGeom>
              <a:avLst/>
              <a:gdLst/>
              <a:ahLst/>
              <a:cxnLst/>
              <a:rect l="l" t="t" r="r" b="b"/>
              <a:pathLst>
                <a:path w="3522" h="3520" extrusionOk="0">
                  <a:moveTo>
                    <a:pt x="1" y="0"/>
                  </a:moveTo>
                  <a:lnTo>
                    <a:pt x="1" y="3519"/>
                  </a:lnTo>
                  <a:lnTo>
                    <a:pt x="3521" y="3519"/>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91"/>
            <p:cNvSpPr/>
            <p:nvPr/>
          </p:nvSpPr>
          <p:spPr>
            <a:xfrm>
              <a:off x="1862332" y="4039491"/>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91"/>
            <p:cNvSpPr/>
            <p:nvPr/>
          </p:nvSpPr>
          <p:spPr>
            <a:xfrm>
              <a:off x="1861787" y="3985196"/>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91"/>
            <p:cNvSpPr/>
            <p:nvPr/>
          </p:nvSpPr>
          <p:spPr>
            <a:xfrm>
              <a:off x="1862332" y="3985757"/>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91"/>
            <p:cNvSpPr/>
            <p:nvPr/>
          </p:nvSpPr>
          <p:spPr>
            <a:xfrm>
              <a:off x="1861787" y="3931525"/>
              <a:ext cx="54855" cy="54793"/>
            </a:xfrm>
            <a:custGeom>
              <a:avLst/>
              <a:gdLst/>
              <a:ahLst/>
              <a:cxnLst/>
              <a:rect l="l" t="t" r="r" b="b"/>
              <a:pathLst>
                <a:path w="3522" h="3518" extrusionOk="0">
                  <a:moveTo>
                    <a:pt x="1" y="1"/>
                  </a:moveTo>
                  <a:lnTo>
                    <a:pt x="1" y="3517"/>
                  </a:lnTo>
                  <a:lnTo>
                    <a:pt x="3521" y="3517"/>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91"/>
            <p:cNvSpPr/>
            <p:nvPr/>
          </p:nvSpPr>
          <p:spPr>
            <a:xfrm>
              <a:off x="1862332" y="3932070"/>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91"/>
            <p:cNvSpPr/>
            <p:nvPr/>
          </p:nvSpPr>
          <p:spPr>
            <a:xfrm>
              <a:off x="1861787" y="3877776"/>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91"/>
            <p:cNvSpPr/>
            <p:nvPr/>
          </p:nvSpPr>
          <p:spPr>
            <a:xfrm>
              <a:off x="1861787" y="382404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91"/>
            <p:cNvSpPr/>
            <p:nvPr/>
          </p:nvSpPr>
          <p:spPr>
            <a:xfrm>
              <a:off x="1862332" y="3824571"/>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91"/>
            <p:cNvSpPr/>
            <p:nvPr/>
          </p:nvSpPr>
          <p:spPr>
            <a:xfrm>
              <a:off x="1808116" y="4468722"/>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91"/>
            <p:cNvSpPr/>
            <p:nvPr/>
          </p:nvSpPr>
          <p:spPr>
            <a:xfrm>
              <a:off x="1808661" y="4469267"/>
              <a:ext cx="53687" cy="53749"/>
            </a:xfrm>
            <a:custGeom>
              <a:avLst/>
              <a:gdLst/>
              <a:ahLst/>
              <a:cxnLst/>
              <a:rect l="l" t="t" r="r" b="b"/>
              <a:pathLst>
                <a:path w="3447" h="3451" extrusionOk="0">
                  <a:moveTo>
                    <a:pt x="0" y="0"/>
                  </a:moveTo>
                  <a:lnTo>
                    <a:pt x="0" y="3450"/>
                  </a:lnTo>
                  <a:lnTo>
                    <a:pt x="3446" y="3450"/>
                  </a:lnTo>
                  <a:lnTo>
                    <a:pt x="344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91"/>
            <p:cNvSpPr/>
            <p:nvPr/>
          </p:nvSpPr>
          <p:spPr>
            <a:xfrm>
              <a:off x="1808116" y="4361302"/>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91"/>
            <p:cNvSpPr/>
            <p:nvPr/>
          </p:nvSpPr>
          <p:spPr>
            <a:xfrm>
              <a:off x="1808661" y="4361831"/>
              <a:ext cx="53687" cy="53749"/>
            </a:xfrm>
            <a:custGeom>
              <a:avLst/>
              <a:gdLst/>
              <a:ahLst/>
              <a:cxnLst/>
              <a:rect l="l" t="t" r="r" b="b"/>
              <a:pathLst>
                <a:path w="3447" h="3451" extrusionOk="0">
                  <a:moveTo>
                    <a:pt x="0" y="0"/>
                  </a:moveTo>
                  <a:lnTo>
                    <a:pt x="0" y="3451"/>
                  </a:lnTo>
                  <a:lnTo>
                    <a:pt x="3446" y="3451"/>
                  </a:lnTo>
                  <a:lnTo>
                    <a:pt x="344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91"/>
            <p:cNvSpPr/>
            <p:nvPr/>
          </p:nvSpPr>
          <p:spPr>
            <a:xfrm>
              <a:off x="1808116" y="4307552"/>
              <a:ext cx="54793" cy="54824"/>
            </a:xfrm>
            <a:custGeom>
              <a:avLst/>
              <a:gdLst/>
              <a:ahLst/>
              <a:cxnLst/>
              <a:rect l="l" t="t" r="r" b="b"/>
              <a:pathLst>
                <a:path w="3518" h="3520" extrusionOk="0">
                  <a:moveTo>
                    <a:pt x="1" y="1"/>
                  </a:moveTo>
                  <a:lnTo>
                    <a:pt x="1" y="3520"/>
                  </a:lnTo>
                  <a:lnTo>
                    <a:pt x="3517" y="3520"/>
                  </a:lnTo>
                  <a:lnTo>
                    <a:pt x="3517"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91"/>
            <p:cNvSpPr/>
            <p:nvPr/>
          </p:nvSpPr>
          <p:spPr>
            <a:xfrm>
              <a:off x="1808116" y="4253865"/>
              <a:ext cx="54793" cy="54777"/>
            </a:xfrm>
            <a:custGeom>
              <a:avLst/>
              <a:gdLst/>
              <a:ahLst/>
              <a:cxnLst/>
              <a:rect l="l" t="t" r="r" b="b"/>
              <a:pathLst>
                <a:path w="3518" h="3517" extrusionOk="0">
                  <a:moveTo>
                    <a:pt x="1" y="0"/>
                  </a:moveTo>
                  <a:lnTo>
                    <a:pt x="1" y="3517"/>
                  </a:lnTo>
                  <a:lnTo>
                    <a:pt x="3517" y="3517"/>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91"/>
            <p:cNvSpPr/>
            <p:nvPr/>
          </p:nvSpPr>
          <p:spPr>
            <a:xfrm>
              <a:off x="1808661" y="4254395"/>
              <a:ext cx="53687" cy="53718"/>
            </a:xfrm>
            <a:custGeom>
              <a:avLst/>
              <a:gdLst/>
              <a:ahLst/>
              <a:cxnLst/>
              <a:rect l="l" t="t" r="r" b="b"/>
              <a:pathLst>
                <a:path w="3447" h="3449" extrusionOk="0">
                  <a:moveTo>
                    <a:pt x="0" y="1"/>
                  </a:moveTo>
                  <a:lnTo>
                    <a:pt x="0" y="3448"/>
                  </a:lnTo>
                  <a:lnTo>
                    <a:pt x="3446" y="3448"/>
                  </a:lnTo>
                  <a:lnTo>
                    <a:pt x="344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91"/>
            <p:cNvSpPr/>
            <p:nvPr/>
          </p:nvSpPr>
          <p:spPr>
            <a:xfrm>
              <a:off x="1808116" y="4200131"/>
              <a:ext cx="54793" cy="54840"/>
            </a:xfrm>
            <a:custGeom>
              <a:avLst/>
              <a:gdLst/>
              <a:ahLst/>
              <a:cxnLst/>
              <a:rect l="l" t="t" r="r" b="b"/>
              <a:pathLst>
                <a:path w="3518" h="3521" extrusionOk="0">
                  <a:moveTo>
                    <a:pt x="1" y="0"/>
                  </a:moveTo>
                  <a:lnTo>
                    <a:pt x="1" y="3521"/>
                  </a:lnTo>
                  <a:lnTo>
                    <a:pt x="3517" y="3521"/>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91"/>
            <p:cNvSpPr/>
            <p:nvPr/>
          </p:nvSpPr>
          <p:spPr>
            <a:xfrm>
              <a:off x="1808661" y="4200661"/>
              <a:ext cx="53687" cy="53749"/>
            </a:xfrm>
            <a:custGeom>
              <a:avLst/>
              <a:gdLst/>
              <a:ahLst/>
              <a:cxnLst/>
              <a:rect l="l" t="t" r="r" b="b"/>
              <a:pathLst>
                <a:path w="3447" h="3451" extrusionOk="0">
                  <a:moveTo>
                    <a:pt x="0" y="1"/>
                  </a:moveTo>
                  <a:lnTo>
                    <a:pt x="0" y="3451"/>
                  </a:lnTo>
                  <a:lnTo>
                    <a:pt x="3446" y="3451"/>
                  </a:lnTo>
                  <a:lnTo>
                    <a:pt x="344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91"/>
            <p:cNvSpPr/>
            <p:nvPr/>
          </p:nvSpPr>
          <p:spPr>
            <a:xfrm>
              <a:off x="1808116" y="4146398"/>
              <a:ext cx="54793" cy="54824"/>
            </a:xfrm>
            <a:custGeom>
              <a:avLst/>
              <a:gdLst/>
              <a:ahLst/>
              <a:cxnLst/>
              <a:rect l="l" t="t" r="r" b="b"/>
              <a:pathLst>
                <a:path w="3518" h="3520" extrusionOk="0">
                  <a:moveTo>
                    <a:pt x="1" y="0"/>
                  </a:moveTo>
                  <a:lnTo>
                    <a:pt x="1" y="3519"/>
                  </a:lnTo>
                  <a:lnTo>
                    <a:pt x="3517" y="3519"/>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91"/>
            <p:cNvSpPr/>
            <p:nvPr/>
          </p:nvSpPr>
          <p:spPr>
            <a:xfrm>
              <a:off x="1808661" y="4146927"/>
              <a:ext cx="53687" cy="53749"/>
            </a:xfrm>
            <a:custGeom>
              <a:avLst/>
              <a:gdLst/>
              <a:ahLst/>
              <a:cxnLst/>
              <a:rect l="l" t="t" r="r" b="b"/>
              <a:pathLst>
                <a:path w="3447" h="3451" extrusionOk="0">
                  <a:moveTo>
                    <a:pt x="0" y="0"/>
                  </a:moveTo>
                  <a:lnTo>
                    <a:pt x="0" y="3451"/>
                  </a:lnTo>
                  <a:lnTo>
                    <a:pt x="3446" y="3451"/>
                  </a:lnTo>
                  <a:lnTo>
                    <a:pt x="344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91"/>
            <p:cNvSpPr/>
            <p:nvPr/>
          </p:nvSpPr>
          <p:spPr>
            <a:xfrm>
              <a:off x="1808116" y="4092695"/>
              <a:ext cx="54793" cy="54777"/>
            </a:xfrm>
            <a:custGeom>
              <a:avLst/>
              <a:gdLst/>
              <a:ahLst/>
              <a:cxnLst/>
              <a:rect l="l" t="t" r="r" b="b"/>
              <a:pathLst>
                <a:path w="3518" h="3517" extrusionOk="0">
                  <a:moveTo>
                    <a:pt x="1" y="1"/>
                  </a:moveTo>
                  <a:lnTo>
                    <a:pt x="1" y="3517"/>
                  </a:lnTo>
                  <a:lnTo>
                    <a:pt x="3517" y="3517"/>
                  </a:lnTo>
                  <a:lnTo>
                    <a:pt x="3517"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91"/>
            <p:cNvSpPr/>
            <p:nvPr/>
          </p:nvSpPr>
          <p:spPr>
            <a:xfrm>
              <a:off x="1808661" y="4093225"/>
              <a:ext cx="53687" cy="53718"/>
            </a:xfrm>
            <a:custGeom>
              <a:avLst/>
              <a:gdLst/>
              <a:ahLst/>
              <a:cxnLst/>
              <a:rect l="l" t="t" r="r" b="b"/>
              <a:pathLst>
                <a:path w="3447" h="3449" extrusionOk="0">
                  <a:moveTo>
                    <a:pt x="0" y="1"/>
                  </a:moveTo>
                  <a:lnTo>
                    <a:pt x="0" y="3448"/>
                  </a:lnTo>
                  <a:lnTo>
                    <a:pt x="3446" y="3448"/>
                  </a:lnTo>
                  <a:lnTo>
                    <a:pt x="344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91"/>
            <p:cNvSpPr/>
            <p:nvPr/>
          </p:nvSpPr>
          <p:spPr>
            <a:xfrm>
              <a:off x="1808116" y="4038961"/>
              <a:ext cx="54793" cy="54824"/>
            </a:xfrm>
            <a:custGeom>
              <a:avLst/>
              <a:gdLst/>
              <a:ahLst/>
              <a:cxnLst/>
              <a:rect l="l" t="t" r="r" b="b"/>
              <a:pathLst>
                <a:path w="3518" h="3520" extrusionOk="0">
                  <a:moveTo>
                    <a:pt x="1" y="0"/>
                  </a:moveTo>
                  <a:lnTo>
                    <a:pt x="1" y="3519"/>
                  </a:lnTo>
                  <a:lnTo>
                    <a:pt x="3517" y="3519"/>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91"/>
            <p:cNvSpPr/>
            <p:nvPr/>
          </p:nvSpPr>
          <p:spPr>
            <a:xfrm>
              <a:off x="1808661" y="4039491"/>
              <a:ext cx="53687" cy="53749"/>
            </a:xfrm>
            <a:custGeom>
              <a:avLst/>
              <a:gdLst/>
              <a:ahLst/>
              <a:cxnLst/>
              <a:rect l="l" t="t" r="r" b="b"/>
              <a:pathLst>
                <a:path w="3447" h="3451" extrusionOk="0">
                  <a:moveTo>
                    <a:pt x="0" y="1"/>
                  </a:moveTo>
                  <a:lnTo>
                    <a:pt x="0" y="3451"/>
                  </a:lnTo>
                  <a:lnTo>
                    <a:pt x="3446" y="3451"/>
                  </a:lnTo>
                  <a:lnTo>
                    <a:pt x="344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91"/>
            <p:cNvSpPr/>
            <p:nvPr/>
          </p:nvSpPr>
          <p:spPr>
            <a:xfrm>
              <a:off x="1808116" y="3985196"/>
              <a:ext cx="54793" cy="54855"/>
            </a:xfrm>
            <a:custGeom>
              <a:avLst/>
              <a:gdLst/>
              <a:ahLst/>
              <a:cxnLst/>
              <a:rect l="l" t="t" r="r" b="b"/>
              <a:pathLst>
                <a:path w="3518" h="3522" extrusionOk="0">
                  <a:moveTo>
                    <a:pt x="1" y="1"/>
                  </a:moveTo>
                  <a:lnTo>
                    <a:pt x="1" y="3521"/>
                  </a:lnTo>
                  <a:lnTo>
                    <a:pt x="3517" y="3521"/>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91"/>
            <p:cNvSpPr/>
            <p:nvPr/>
          </p:nvSpPr>
          <p:spPr>
            <a:xfrm>
              <a:off x="1808661" y="3985757"/>
              <a:ext cx="53687" cy="53749"/>
            </a:xfrm>
            <a:custGeom>
              <a:avLst/>
              <a:gdLst/>
              <a:ahLst/>
              <a:cxnLst/>
              <a:rect l="l" t="t" r="r" b="b"/>
              <a:pathLst>
                <a:path w="3447" h="3451" extrusionOk="0">
                  <a:moveTo>
                    <a:pt x="0" y="1"/>
                  </a:moveTo>
                  <a:lnTo>
                    <a:pt x="0" y="3451"/>
                  </a:lnTo>
                  <a:lnTo>
                    <a:pt x="3446" y="3451"/>
                  </a:lnTo>
                  <a:lnTo>
                    <a:pt x="3446"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91"/>
            <p:cNvSpPr/>
            <p:nvPr/>
          </p:nvSpPr>
          <p:spPr>
            <a:xfrm>
              <a:off x="1808116" y="3931525"/>
              <a:ext cx="54793" cy="54793"/>
            </a:xfrm>
            <a:custGeom>
              <a:avLst/>
              <a:gdLst/>
              <a:ahLst/>
              <a:cxnLst/>
              <a:rect l="l" t="t" r="r" b="b"/>
              <a:pathLst>
                <a:path w="3518" h="3518" extrusionOk="0">
                  <a:moveTo>
                    <a:pt x="1" y="1"/>
                  </a:moveTo>
                  <a:lnTo>
                    <a:pt x="1" y="3517"/>
                  </a:lnTo>
                  <a:lnTo>
                    <a:pt x="3517" y="3517"/>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91"/>
            <p:cNvSpPr/>
            <p:nvPr/>
          </p:nvSpPr>
          <p:spPr>
            <a:xfrm>
              <a:off x="1808661" y="3932070"/>
              <a:ext cx="53687" cy="53703"/>
            </a:xfrm>
            <a:custGeom>
              <a:avLst/>
              <a:gdLst/>
              <a:ahLst/>
              <a:cxnLst/>
              <a:rect l="l" t="t" r="r" b="b"/>
              <a:pathLst>
                <a:path w="3447" h="3448" extrusionOk="0">
                  <a:moveTo>
                    <a:pt x="0" y="0"/>
                  </a:moveTo>
                  <a:lnTo>
                    <a:pt x="0" y="3448"/>
                  </a:lnTo>
                  <a:lnTo>
                    <a:pt x="3446" y="3448"/>
                  </a:lnTo>
                  <a:lnTo>
                    <a:pt x="344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91"/>
            <p:cNvSpPr/>
            <p:nvPr/>
          </p:nvSpPr>
          <p:spPr>
            <a:xfrm>
              <a:off x="1808116" y="3877776"/>
              <a:ext cx="54793" cy="54840"/>
            </a:xfrm>
            <a:custGeom>
              <a:avLst/>
              <a:gdLst/>
              <a:ahLst/>
              <a:cxnLst/>
              <a:rect l="l" t="t" r="r" b="b"/>
              <a:pathLst>
                <a:path w="3518" h="3521" extrusionOk="0">
                  <a:moveTo>
                    <a:pt x="1" y="0"/>
                  </a:moveTo>
                  <a:lnTo>
                    <a:pt x="1" y="3521"/>
                  </a:lnTo>
                  <a:lnTo>
                    <a:pt x="3517" y="3521"/>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91"/>
            <p:cNvSpPr/>
            <p:nvPr/>
          </p:nvSpPr>
          <p:spPr>
            <a:xfrm>
              <a:off x="1808116" y="3824042"/>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91"/>
            <p:cNvSpPr/>
            <p:nvPr/>
          </p:nvSpPr>
          <p:spPr>
            <a:xfrm>
              <a:off x="1808661" y="3824571"/>
              <a:ext cx="53687" cy="53765"/>
            </a:xfrm>
            <a:custGeom>
              <a:avLst/>
              <a:gdLst/>
              <a:ahLst/>
              <a:cxnLst/>
              <a:rect l="l" t="t" r="r" b="b"/>
              <a:pathLst>
                <a:path w="3447" h="3452" extrusionOk="0">
                  <a:moveTo>
                    <a:pt x="0" y="0"/>
                  </a:moveTo>
                  <a:lnTo>
                    <a:pt x="0" y="3452"/>
                  </a:lnTo>
                  <a:lnTo>
                    <a:pt x="3446" y="3452"/>
                  </a:lnTo>
                  <a:lnTo>
                    <a:pt x="344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1"/>
            <p:cNvSpPr/>
            <p:nvPr/>
          </p:nvSpPr>
          <p:spPr>
            <a:xfrm>
              <a:off x="1754367" y="4468722"/>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1"/>
            <p:cNvSpPr/>
            <p:nvPr/>
          </p:nvSpPr>
          <p:spPr>
            <a:xfrm>
              <a:off x="1754896" y="4469267"/>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91"/>
            <p:cNvSpPr/>
            <p:nvPr/>
          </p:nvSpPr>
          <p:spPr>
            <a:xfrm>
              <a:off x="1754367" y="436130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91"/>
            <p:cNvSpPr/>
            <p:nvPr/>
          </p:nvSpPr>
          <p:spPr>
            <a:xfrm>
              <a:off x="1754896" y="4361831"/>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91"/>
            <p:cNvSpPr/>
            <p:nvPr/>
          </p:nvSpPr>
          <p:spPr>
            <a:xfrm>
              <a:off x="1754367" y="4307552"/>
              <a:ext cx="54840" cy="54824"/>
            </a:xfrm>
            <a:custGeom>
              <a:avLst/>
              <a:gdLst/>
              <a:ahLst/>
              <a:cxnLst/>
              <a:rect l="l" t="t" r="r" b="b"/>
              <a:pathLst>
                <a:path w="3521" h="3520" extrusionOk="0">
                  <a:moveTo>
                    <a:pt x="0" y="1"/>
                  </a:moveTo>
                  <a:lnTo>
                    <a:pt x="0" y="3520"/>
                  </a:lnTo>
                  <a:lnTo>
                    <a:pt x="3521" y="3520"/>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91"/>
            <p:cNvSpPr/>
            <p:nvPr/>
          </p:nvSpPr>
          <p:spPr>
            <a:xfrm>
              <a:off x="1754367" y="4253865"/>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91"/>
            <p:cNvSpPr/>
            <p:nvPr/>
          </p:nvSpPr>
          <p:spPr>
            <a:xfrm>
              <a:off x="1754896" y="4254395"/>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91"/>
            <p:cNvSpPr/>
            <p:nvPr/>
          </p:nvSpPr>
          <p:spPr>
            <a:xfrm>
              <a:off x="1754367" y="4200131"/>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91"/>
            <p:cNvSpPr/>
            <p:nvPr/>
          </p:nvSpPr>
          <p:spPr>
            <a:xfrm>
              <a:off x="1754896" y="4200661"/>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91"/>
            <p:cNvSpPr/>
            <p:nvPr/>
          </p:nvSpPr>
          <p:spPr>
            <a:xfrm>
              <a:off x="1754367" y="4146398"/>
              <a:ext cx="54840" cy="54824"/>
            </a:xfrm>
            <a:custGeom>
              <a:avLst/>
              <a:gdLst/>
              <a:ahLst/>
              <a:cxnLst/>
              <a:rect l="l" t="t" r="r" b="b"/>
              <a:pathLst>
                <a:path w="3521" h="3520" extrusionOk="0">
                  <a:moveTo>
                    <a:pt x="0" y="0"/>
                  </a:moveTo>
                  <a:lnTo>
                    <a:pt x="0" y="3519"/>
                  </a:lnTo>
                  <a:lnTo>
                    <a:pt x="3521" y="3519"/>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91"/>
            <p:cNvSpPr/>
            <p:nvPr/>
          </p:nvSpPr>
          <p:spPr>
            <a:xfrm>
              <a:off x="1754896" y="4146927"/>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91"/>
            <p:cNvSpPr/>
            <p:nvPr/>
          </p:nvSpPr>
          <p:spPr>
            <a:xfrm>
              <a:off x="1754367" y="4092695"/>
              <a:ext cx="54840" cy="54777"/>
            </a:xfrm>
            <a:custGeom>
              <a:avLst/>
              <a:gdLst/>
              <a:ahLst/>
              <a:cxnLst/>
              <a:rect l="l" t="t" r="r" b="b"/>
              <a:pathLst>
                <a:path w="3521" h="3517" extrusionOk="0">
                  <a:moveTo>
                    <a:pt x="0" y="1"/>
                  </a:moveTo>
                  <a:lnTo>
                    <a:pt x="0" y="3517"/>
                  </a:lnTo>
                  <a:lnTo>
                    <a:pt x="3521" y="3517"/>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91"/>
            <p:cNvSpPr/>
            <p:nvPr/>
          </p:nvSpPr>
          <p:spPr>
            <a:xfrm>
              <a:off x="1754896" y="4093225"/>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91"/>
            <p:cNvSpPr/>
            <p:nvPr/>
          </p:nvSpPr>
          <p:spPr>
            <a:xfrm>
              <a:off x="1754367" y="4038961"/>
              <a:ext cx="54840" cy="54824"/>
            </a:xfrm>
            <a:custGeom>
              <a:avLst/>
              <a:gdLst/>
              <a:ahLst/>
              <a:cxnLst/>
              <a:rect l="l" t="t" r="r" b="b"/>
              <a:pathLst>
                <a:path w="3521" h="3520" extrusionOk="0">
                  <a:moveTo>
                    <a:pt x="0" y="0"/>
                  </a:moveTo>
                  <a:lnTo>
                    <a:pt x="0" y="3519"/>
                  </a:lnTo>
                  <a:lnTo>
                    <a:pt x="3521" y="3519"/>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91"/>
            <p:cNvSpPr/>
            <p:nvPr/>
          </p:nvSpPr>
          <p:spPr>
            <a:xfrm>
              <a:off x="1754896" y="4039491"/>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91"/>
            <p:cNvSpPr/>
            <p:nvPr/>
          </p:nvSpPr>
          <p:spPr>
            <a:xfrm>
              <a:off x="1754367" y="3985196"/>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91"/>
            <p:cNvSpPr/>
            <p:nvPr/>
          </p:nvSpPr>
          <p:spPr>
            <a:xfrm>
              <a:off x="1754896" y="3985757"/>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91"/>
            <p:cNvSpPr/>
            <p:nvPr/>
          </p:nvSpPr>
          <p:spPr>
            <a:xfrm>
              <a:off x="1754367" y="3931525"/>
              <a:ext cx="54840" cy="54793"/>
            </a:xfrm>
            <a:custGeom>
              <a:avLst/>
              <a:gdLst/>
              <a:ahLst/>
              <a:cxnLst/>
              <a:rect l="l" t="t" r="r" b="b"/>
              <a:pathLst>
                <a:path w="3521" h="3518" extrusionOk="0">
                  <a:moveTo>
                    <a:pt x="0" y="1"/>
                  </a:moveTo>
                  <a:lnTo>
                    <a:pt x="0" y="3517"/>
                  </a:lnTo>
                  <a:lnTo>
                    <a:pt x="3521" y="3517"/>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91"/>
            <p:cNvSpPr/>
            <p:nvPr/>
          </p:nvSpPr>
          <p:spPr>
            <a:xfrm>
              <a:off x="1754896" y="3932070"/>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91"/>
            <p:cNvSpPr/>
            <p:nvPr/>
          </p:nvSpPr>
          <p:spPr>
            <a:xfrm>
              <a:off x="1754367" y="3877776"/>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91"/>
            <p:cNvSpPr/>
            <p:nvPr/>
          </p:nvSpPr>
          <p:spPr>
            <a:xfrm>
              <a:off x="1754367" y="382404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91"/>
            <p:cNvSpPr/>
            <p:nvPr/>
          </p:nvSpPr>
          <p:spPr>
            <a:xfrm>
              <a:off x="1754896" y="3824571"/>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91"/>
            <p:cNvSpPr/>
            <p:nvPr/>
          </p:nvSpPr>
          <p:spPr>
            <a:xfrm>
              <a:off x="1700633" y="4468722"/>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91"/>
            <p:cNvSpPr/>
            <p:nvPr/>
          </p:nvSpPr>
          <p:spPr>
            <a:xfrm>
              <a:off x="1701162" y="446926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91"/>
            <p:cNvSpPr/>
            <p:nvPr/>
          </p:nvSpPr>
          <p:spPr>
            <a:xfrm>
              <a:off x="1700633" y="436130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91"/>
            <p:cNvSpPr/>
            <p:nvPr/>
          </p:nvSpPr>
          <p:spPr>
            <a:xfrm>
              <a:off x="1701162" y="4361831"/>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91"/>
            <p:cNvSpPr/>
            <p:nvPr/>
          </p:nvSpPr>
          <p:spPr>
            <a:xfrm>
              <a:off x="1700633" y="4307552"/>
              <a:ext cx="54840" cy="54824"/>
            </a:xfrm>
            <a:custGeom>
              <a:avLst/>
              <a:gdLst/>
              <a:ahLst/>
              <a:cxnLst/>
              <a:rect l="l" t="t" r="r" b="b"/>
              <a:pathLst>
                <a:path w="3521" h="3520" extrusionOk="0">
                  <a:moveTo>
                    <a:pt x="0" y="1"/>
                  </a:moveTo>
                  <a:lnTo>
                    <a:pt x="0" y="3520"/>
                  </a:lnTo>
                  <a:lnTo>
                    <a:pt x="3521" y="3520"/>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91"/>
            <p:cNvSpPr/>
            <p:nvPr/>
          </p:nvSpPr>
          <p:spPr>
            <a:xfrm>
              <a:off x="1700633" y="4253865"/>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91"/>
            <p:cNvSpPr/>
            <p:nvPr/>
          </p:nvSpPr>
          <p:spPr>
            <a:xfrm>
              <a:off x="1701162" y="425439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91"/>
            <p:cNvSpPr/>
            <p:nvPr/>
          </p:nvSpPr>
          <p:spPr>
            <a:xfrm>
              <a:off x="1700633" y="4200131"/>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91"/>
            <p:cNvSpPr/>
            <p:nvPr/>
          </p:nvSpPr>
          <p:spPr>
            <a:xfrm>
              <a:off x="1701162" y="420066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91"/>
            <p:cNvSpPr/>
            <p:nvPr/>
          </p:nvSpPr>
          <p:spPr>
            <a:xfrm>
              <a:off x="1700633" y="4146398"/>
              <a:ext cx="54840" cy="54824"/>
            </a:xfrm>
            <a:custGeom>
              <a:avLst/>
              <a:gdLst/>
              <a:ahLst/>
              <a:cxnLst/>
              <a:rect l="l" t="t" r="r" b="b"/>
              <a:pathLst>
                <a:path w="3521" h="3520" extrusionOk="0">
                  <a:moveTo>
                    <a:pt x="0" y="0"/>
                  </a:moveTo>
                  <a:lnTo>
                    <a:pt x="0" y="3519"/>
                  </a:lnTo>
                  <a:lnTo>
                    <a:pt x="3521" y="3519"/>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91"/>
            <p:cNvSpPr/>
            <p:nvPr/>
          </p:nvSpPr>
          <p:spPr>
            <a:xfrm>
              <a:off x="1701162" y="4146927"/>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1"/>
            <p:cNvSpPr/>
            <p:nvPr/>
          </p:nvSpPr>
          <p:spPr>
            <a:xfrm>
              <a:off x="1700633" y="4092695"/>
              <a:ext cx="54840" cy="54777"/>
            </a:xfrm>
            <a:custGeom>
              <a:avLst/>
              <a:gdLst/>
              <a:ahLst/>
              <a:cxnLst/>
              <a:rect l="l" t="t" r="r" b="b"/>
              <a:pathLst>
                <a:path w="3521" h="3517" extrusionOk="0">
                  <a:moveTo>
                    <a:pt x="0" y="1"/>
                  </a:moveTo>
                  <a:lnTo>
                    <a:pt x="0" y="3517"/>
                  </a:lnTo>
                  <a:lnTo>
                    <a:pt x="3521" y="3517"/>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91"/>
            <p:cNvSpPr/>
            <p:nvPr/>
          </p:nvSpPr>
          <p:spPr>
            <a:xfrm>
              <a:off x="1701162" y="409322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91"/>
            <p:cNvSpPr/>
            <p:nvPr/>
          </p:nvSpPr>
          <p:spPr>
            <a:xfrm>
              <a:off x="1700633" y="4038961"/>
              <a:ext cx="54840" cy="54824"/>
            </a:xfrm>
            <a:custGeom>
              <a:avLst/>
              <a:gdLst/>
              <a:ahLst/>
              <a:cxnLst/>
              <a:rect l="l" t="t" r="r" b="b"/>
              <a:pathLst>
                <a:path w="3521" h="3520" extrusionOk="0">
                  <a:moveTo>
                    <a:pt x="0" y="0"/>
                  </a:moveTo>
                  <a:lnTo>
                    <a:pt x="0" y="3519"/>
                  </a:lnTo>
                  <a:lnTo>
                    <a:pt x="3521" y="3519"/>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91"/>
            <p:cNvSpPr/>
            <p:nvPr/>
          </p:nvSpPr>
          <p:spPr>
            <a:xfrm>
              <a:off x="1701162" y="403949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91"/>
            <p:cNvSpPr/>
            <p:nvPr/>
          </p:nvSpPr>
          <p:spPr>
            <a:xfrm>
              <a:off x="1700633" y="3985196"/>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91"/>
            <p:cNvSpPr/>
            <p:nvPr/>
          </p:nvSpPr>
          <p:spPr>
            <a:xfrm>
              <a:off x="1701162" y="3985757"/>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91"/>
            <p:cNvSpPr/>
            <p:nvPr/>
          </p:nvSpPr>
          <p:spPr>
            <a:xfrm>
              <a:off x="1700633" y="3931525"/>
              <a:ext cx="54840" cy="54793"/>
            </a:xfrm>
            <a:custGeom>
              <a:avLst/>
              <a:gdLst/>
              <a:ahLst/>
              <a:cxnLst/>
              <a:rect l="l" t="t" r="r" b="b"/>
              <a:pathLst>
                <a:path w="3521" h="3518" extrusionOk="0">
                  <a:moveTo>
                    <a:pt x="0" y="1"/>
                  </a:moveTo>
                  <a:lnTo>
                    <a:pt x="0" y="3517"/>
                  </a:lnTo>
                  <a:lnTo>
                    <a:pt x="3521" y="3517"/>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91"/>
            <p:cNvSpPr/>
            <p:nvPr/>
          </p:nvSpPr>
          <p:spPr>
            <a:xfrm>
              <a:off x="1701162" y="3932070"/>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91"/>
            <p:cNvSpPr/>
            <p:nvPr/>
          </p:nvSpPr>
          <p:spPr>
            <a:xfrm>
              <a:off x="1700633" y="3877776"/>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91"/>
            <p:cNvSpPr/>
            <p:nvPr/>
          </p:nvSpPr>
          <p:spPr>
            <a:xfrm>
              <a:off x="1700633" y="382404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91"/>
            <p:cNvSpPr/>
            <p:nvPr/>
          </p:nvSpPr>
          <p:spPr>
            <a:xfrm>
              <a:off x="1701162" y="3824571"/>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91"/>
            <p:cNvSpPr/>
            <p:nvPr/>
          </p:nvSpPr>
          <p:spPr>
            <a:xfrm>
              <a:off x="1646930" y="4468722"/>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91"/>
            <p:cNvSpPr/>
            <p:nvPr/>
          </p:nvSpPr>
          <p:spPr>
            <a:xfrm>
              <a:off x="1647491" y="4469267"/>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91"/>
            <p:cNvSpPr/>
            <p:nvPr/>
          </p:nvSpPr>
          <p:spPr>
            <a:xfrm>
              <a:off x="1646930" y="4361302"/>
              <a:ext cx="54808" cy="54840"/>
            </a:xfrm>
            <a:custGeom>
              <a:avLst/>
              <a:gdLst/>
              <a:ahLst/>
              <a:cxnLst/>
              <a:rect l="l" t="t" r="r" b="b"/>
              <a:pathLst>
                <a:path w="3519" h="3521" extrusionOk="0">
                  <a:moveTo>
                    <a:pt x="1" y="0"/>
                  </a:moveTo>
                  <a:lnTo>
                    <a:pt x="1" y="3520"/>
                  </a:lnTo>
                  <a:lnTo>
                    <a:pt x="3518" y="3520"/>
                  </a:lnTo>
                  <a:lnTo>
                    <a:pt x="35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91"/>
            <p:cNvSpPr/>
            <p:nvPr/>
          </p:nvSpPr>
          <p:spPr>
            <a:xfrm>
              <a:off x="1647491" y="4361831"/>
              <a:ext cx="53687" cy="53749"/>
            </a:xfrm>
            <a:custGeom>
              <a:avLst/>
              <a:gdLst/>
              <a:ahLst/>
              <a:cxnLst/>
              <a:rect l="l" t="t" r="r" b="b"/>
              <a:pathLst>
                <a:path w="3447" h="3451" extrusionOk="0">
                  <a:moveTo>
                    <a:pt x="0" y="0"/>
                  </a:moveTo>
                  <a:lnTo>
                    <a:pt x="0" y="3451"/>
                  </a:lnTo>
                  <a:lnTo>
                    <a:pt x="3447" y="3451"/>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1"/>
            <p:cNvSpPr/>
            <p:nvPr/>
          </p:nvSpPr>
          <p:spPr>
            <a:xfrm>
              <a:off x="1646930" y="4307552"/>
              <a:ext cx="54808" cy="54824"/>
            </a:xfrm>
            <a:custGeom>
              <a:avLst/>
              <a:gdLst/>
              <a:ahLst/>
              <a:cxnLst/>
              <a:rect l="l" t="t" r="r" b="b"/>
              <a:pathLst>
                <a:path w="3519" h="3520" extrusionOk="0">
                  <a:moveTo>
                    <a:pt x="1" y="1"/>
                  </a:moveTo>
                  <a:lnTo>
                    <a:pt x="1" y="3520"/>
                  </a:lnTo>
                  <a:lnTo>
                    <a:pt x="3518" y="3520"/>
                  </a:lnTo>
                  <a:lnTo>
                    <a:pt x="3518"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91"/>
            <p:cNvSpPr/>
            <p:nvPr/>
          </p:nvSpPr>
          <p:spPr>
            <a:xfrm>
              <a:off x="1646930" y="4253865"/>
              <a:ext cx="54808" cy="54777"/>
            </a:xfrm>
            <a:custGeom>
              <a:avLst/>
              <a:gdLst/>
              <a:ahLst/>
              <a:cxnLst/>
              <a:rect l="l" t="t" r="r" b="b"/>
              <a:pathLst>
                <a:path w="3519" h="3517" extrusionOk="0">
                  <a:moveTo>
                    <a:pt x="1" y="0"/>
                  </a:moveTo>
                  <a:lnTo>
                    <a:pt x="1" y="3517"/>
                  </a:lnTo>
                  <a:lnTo>
                    <a:pt x="3518" y="3517"/>
                  </a:lnTo>
                  <a:lnTo>
                    <a:pt x="3518"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91"/>
            <p:cNvSpPr/>
            <p:nvPr/>
          </p:nvSpPr>
          <p:spPr>
            <a:xfrm>
              <a:off x="1647491" y="4254395"/>
              <a:ext cx="53687" cy="53718"/>
            </a:xfrm>
            <a:custGeom>
              <a:avLst/>
              <a:gdLst/>
              <a:ahLst/>
              <a:cxnLst/>
              <a:rect l="l" t="t" r="r" b="b"/>
              <a:pathLst>
                <a:path w="3447" h="3449" extrusionOk="0">
                  <a:moveTo>
                    <a:pt x="0" y="1"/>
                  </a:moveTo>
                  <a:lnTo>
                    <a:pt x="0" y="3448"/>
                  </a:lnTo>
                  <a:lnTo>
                    <a:pt x="3447" y="3448"/>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91"/>
            <p:cNvSpPr/>
            <p:nvPr/>
          </p:nvSpPr>
          <p:spPr>
            <a:xfrm>
              <a:off x="1646930" y="4200131"/>
              <a:ext cx="54808" cy="54840"/>
            </a:xfrm>
            <a:custGeom>
              <a:avLst/>
              <a:gdLst/>
              <a:ahLst/>
              <a:cxnLst/>
              <a:rect l="l" t="t" r="r" b="b"/>
              <a:pathLst>
                <a:path w="3519" h="3521" extrusionOk="0">
                  <a:moveTo>
                    <a:pt x="1" y="0"/>
                  </a:moveTo>
                  <a:lnTo>
                    <a:pt x="1" y="3521"/>
                  </a:lnTo>
                  <a:lnTo>
                    <a:pt x="3518" y="3521"/>
                  </a:lnTo>
                  <a:lnTo>
                    <a:pt x="3518"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91"/>
            <p:cNvSpPr/>
            <p:nvPr/>
          </p:nvSpPr>
          <p:spPr>
            <a:xfrm>
              <a:off x="1647491" y="4200661"/>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91"/>
            <p:cNvSpPr/>
            <p:nvPr/>
          </p:nvSpPr>
          <p:spPr>
            <a:xfrm>
              <a:off x="1646930" y="4146398"/>
              <a:ext cx="54808" cy="54824"/>
            </a:xfrm>
            <a:custGeom>
              <a:avLst/>
              <a:gdLst/>
              <a:ahLst/>
              <a:cxnLst/>
              <a:rect l="l" t="t" r="r" b="b"/>
              <a:pathLst>
                <a:path w="3519" h="3520" extrusionOk="0">
                  <a:moveTo>
                    <a:pt x="1" y="0"/>
                  </a:moveTo>
                  <a:lnTo>
                    <a:pt x="1" y="3519"/>
                  </a:lnTo>
                  <a:lnTo>
                    <a:pt x="3518" y="3519"/>
                  </a:lnTo>
                  <a:lnTo>
                    <a:pt x="3518"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91"/>
            <p:cNvSpPr/>
            <p:nvPr/>
          </p:nvSpPr>
          <p:spPr>
            <a:xfrm>
              <a:off x="1647491" y="4146927"/>
              <a:ext cx="53687" cy="53749"/>
            </a:xfrm>
            <a:custGeom>
              <a:avLst/>
              <a:gdLst/>
              <a:ahLst/>
              <a:cxnLst/>
              <a:rect l="l" t="t" r="r" b="b"/>
              <a:pathLst>
                <a:path w="3447" h="3451" extrusionOk="0">
                  <a:moveTo>
                    <a:pt x="0" y="0"/>
                  </a:moveTo>
                  <a:lnTo>
                    <a:pt x="0" y="3451"/>
                  </a:lnTo>
                  <a:lnTo>
                    <a:pt x="3447" y="3451"/>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91"/>
            <p:cNvSpPr/>
            <p:nvPr/>
          </p:nvSpPr>
          <p:spPr>
            <a:xfrm>
              <a:off x="1646930" y="4092695"/>
              <a:ext cx="54808" cy="54777"/>
            </a:xfrm>
            <a:custGeom>
              <a:avLst/>
              <a:gdLst/>
              <a:ahLst/>
              <a:cxnLst/>
              <a:rect l="l" t="t" r="r" b="b"/>
              <a:pathLst>
                <a:path w="3519" h="3517" extrusionOk="0">
                  <a:moveTo>
                    <a:pt x="1" y="1"/>
                  </a:moveTo>
                  <a:lnTo>
                    <a:pt x="1" y="3517"/>
                  </a:lnTo>
                  <a:lnTo>
                    <a:pt x="3518" y="3517"/>
                  </a:lnTo>
                  <a:lnTo>
                    <a:pt x="3518"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91"/>
            <p:cNvSpPr/>
            <p:nvPr/>
          </p:nvSpPr>
          <p:spPr>
            <a:xfrm>
              <a:off x="1647491" y="4093225"/>
              <a:ext cx="53687" cy="53718"/>
            </a:xfrm>
            <a:custGeom>
              <a:avLst/>
              <a:gdLst/>
              <a:ahLst/>
              <a:cxnLst/>
              <a:rect l="l" t="t" r="r" b="b"/>
              <a:pathLst>
                <a:path w="3447" h="3449" extrusionOk="0">
                  <a:moveTo>
                    <a:pt x="0" y="1"/>
                  </a:moveTo>
                  <a:lnTo>
                    <a:pt x="0" y="3448"/>
                  </a:lnTo>
                  <a:lnTo>
                    <a:pt x="3447" y="3448"/>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1"/>
            <p:cNvSpPr/>
            <p:nvPr/>
          </p:nvSpPr>
          <p:spPr>
            <a:xfrm>
              <a:off x="1646930" y="4038961"/>
              <a:ext cx="54808" cy="54824"/>
            </a:xfrm>
            <a:custGeom>
              <a:avLst/>
              <a:gdLst/>
              <a:ahLst/>
              <a:cxnLst/>
              <a:rect l="l" t="t" r="r" b="b"/>
              <a:pathLst>
                <a:path w="3519" h="3520" extrusionOk="0">
                  <a:moveTo>
                    <a:pt x="1" y="0"/>
                  </a:moveTo>
                  <a:lnTo>
                    <a:pt x="1" y="3519"/>
                  </a:lnTo>
                  <a:lnTo>
                    <a:pt x="3518" y="3519"/>
                  </a:lnTo>
                  <a:lnTo>
                    <a:pt x="3518"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91"/>
            <p:cNvSpPr/>
            <p:nvPr/>
          </p:nvSpPr>
          <p:spPr>
            <a:xfrm>
              <a:off x="1647491" y="4039491"/>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91"/>
            <p:cNvSpPr/>
            <p:nvPr/>
          </p:nvSpPr>
          <p:spPr>
            <a:xfrm>
              <a:off x="1646930" y="3985196"/>
              <a:ext cx="54808" cy="54855"/>
            </a:xfrm>
            <a:custGeom>
              <a:avLst/>
              <a:gdLst/>
              <a:ahLst/>
              <a:cxnLst/>
              <a:rect l="l" t="t" r="r" b="b"/>
              <a:pathLst>
                <a:path w="3519" h="3522" extrusionOk="0">
                  <a:moveTo>
                    <a:pt x="1" y="1"/>
                  </a:moveTo>
                  <a:lnTo>
                    <a:pt x="1" y="3521"/>
                  </a:lnTo>
                  <a:lnTo>
                    <a:pt x="3518" y="3521"/>
                  </a:lnTo>
                  <a:lnTo>
                    <a:pt x="3518"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91"/>
            <p:cNvSpPr/>
            <p:nvPr/>
          </p:nvSpPr>
          <p:spPr>
            <a:xfrm>
              <a:off x="1647491" y="3985757"/>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91"/>
            <p:cNvSpPr/>
            <p:nvPr/>
          </p:nvSpPr>
          <p:spPr>
            <a:xfrm>
              <a:off x="1646930" y="3931525"/>
              <a:ext cx="54808" cy="54793"/>
            </a:xfrm>
            <a:custGeom>
              <a:avLst/>
              <a:gdLst/>
              <a:ahLst/>
              <a:cxnLst/>
              <a:rect l="l" t="t" r="r" b="b"/>
              <a:pathLst>
                <a:path w="3519" h="3518" extrusionOk="0">
                  <a:moveTo>
                    <a:pt x="1" y="1"/>
                  </a:moveTo>
                  <a:lnTo>
                    <a:pt x="1" y="3517"/>
                  </a:lnTo>
                  <a:lnTo>
                    <a:pt x="3518" y="3517"/>
                  </a:lnTo>
                  <a:lnTo>
                    <a:pt x="3518"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91"/>
            <p:cNvSpPr/>
            <p:nvPr/>
          </p:nvSpPr>
          <p:spPr>
            <a:xfrm>
              <a:off x="1647491" y="3932070"/>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91"/>
            <p:cNvSpPr/>
            <p:nvPr/>
          </p:nvSpPr>
          <p:spPr>
            <a:xfrm>
              <a:off x="1646930" y="3877776"/>
              <a:ext cx="54808" cy="54840"/>
            </a:xfrm>
            <a:custGeom>
              <a:avLst/>
              <a:gdLst/>
              <a:ahLst/>
              <a:cxnLst/>
              <a:rect l="l" t="t" r="r" b="b"/>
              <a:pathLst>
                <a:path w="3519" h="3521" extrusionOk="0">
                  <a:moveTo>
                    <a:pt x="1" y="0"/>
                  </a:moveTo>
                  <a:lnTo>
                    <a:pt x="1" y="3521"/>
                  </a:lnTo>
                  <a:lnTo>
                    <a:pt x="3518" y="3521"/>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91"/>
            <p:cNvSpPr/>
            <p:nvPr/>
          </p:nvSpPr>
          <p:spPr>
            <a:xfrm>
              <a:off x="1646930" y="3824042"/>
              <a:ext cx="54808" cy="54840"/>
            </a:xfrm>
            <a:custGeom>
              <a:avLst/>
              <a:gdLst/>
              <a:ahLst/>
              <a:cxnLst/>
              <a:rect l="l" t="t" r="r" b="b"/>
              <a:pathLst>
                <a:path w="3519" h="3521" extrusionOk="0">
                  <a:moveTo>
                    <a:pt x="1" y="0"/>
                  </a:moveTo>
                  <a:lnTo>
                    <a:pt x="1" y="3520"/>
                  </a:lnTo>
                  <a:lnTo>
                    <a:pt x="3518" y="3520"/>
                  </a:lnTo>
                  <a:lnTo>
                    <a:pt x="35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91"/>
            <p:cNvSpPr/>
            <p:nvPr/>
          </p:nvSpPr>
          <p:spPr>
            <a:xfrm>
              <a:off x="1647491" y="3824571"/>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91"/>
            <p:cNvSpPr/>
            <p:nvPr/>
          </p:nvSpPr>
          <p:spPr>
            <a:xfrm>
              <a:off x="1593196" y="4468722"/>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91"/>
            <p:cNvSpPr/>
            <p:nvPr/>
          </p:nvSpPr>
          <p:spPr>
            <a:xfrm>
              <a:off x="1593726" y="4469267"/>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91"/>
            <p:cNvSpPr/>
            <p:nvPr/>
          </p:nvSpPr>
          <p:spPr>
            <a:xfrm>
              <a:off x="1593196" y="436130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91"/>
            <p:cNvSpPr/>
            <p:nvPr/>
          </p:nvSpPr>
          <p:spPr>
            <a:xfrm>
              <a:off x="1593726" y="4361831"/>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91"/>
            <p:cNvSpPr/>
            <p:nvPr/>
          </p:nvSpPr>
          <p:spPr>
            <a:xfrm>
              <a:off x="1593196" y="4307552"/>
              <a:ext cx="54840" cy="54824"/>
            </a:xfrm>
            <a:custGeom>
              <a:avLst/>
              <a:gdLst/>
              <a:ahLst/>
              <a:cxnLst/>
              <a:rect l="l" t="t" r="r" b="b"/>
              <a:pathLst>
                <a:path w="3521" h="3520" extrusionOk="0">
                  <a:moveTo>
                    <a:pt x="0" y="1"/>
                  </a:moveTo>
                  <a:lnTo>
                    <a:pt x="0" y="3520"/>
                  </a:lnTo>
                  <a:lnTo>
                    <a:pt x="3521" y="3520"/>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91"/>
            <p:cNvSpPr/>
            <p:nvPr/>
          </p:nvSpPr>
          <p:spPr>
            <a:xfrm>
              <a:off x="1593196" y="4253865"/>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91"/>
            <p:cNvSpPr/>
            <p:nvPr/>
          </p:nvSpPr>
          <p:spPr>
            <a:xfrm>
              <a:off x="1593726" y="4254395"/>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91"/>
            <p:cNvSpPr/>
            <p:nvPr/>
          </p:nvSpPr>
          <p:spPr>
            <a:xfrm>
              <a:off x="1593196" y="4200131"/>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91"/>
            <p:cNvSpPr/>
            <p:nvPr/>
          </p:nvSpPr>
          <p:spPr>
            <a:xfrm>
              <a:off x="1593726" y="4200661"/>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91"/>
            <p:cNvSpPr/>
            <p:nvPr/>
          </p:nvSpPr>
          <p:spPr>
            <a:xfrm>
              <a:off x="1593196" y="4146398"/>
              <a:ext cx="54840" cy="54824"/>
            </a:xfrm>
            <a:custGeom>
              <a:avLst/>
              <a:gdLst/>
              <a:ahLst/>
              <a:cxnLst/>
              <a:rect l="l" t="t" r="r" b="b"/>
              <a:pathLst>
                <a:path w="3521" h="3520" extrusionOk="0">
                  <a:moveTo>
                    <a:pt x="0" y="0"/>
                  </a:moveTo>
                  <a:lnTo>
                    <a:pt x="0" y="3519"/>
                  </a:lnTo>
                  <a:lnTo>
                    <a:pt x="3521" y="3519"/>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91"/>
            <p:cNvSpPr/>
            <p:nvPr/>
          </p:nvSpPr>
          <p:spPr>
            <a:xfrm>
              <a:off x="1593726" y="4146927"/>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91"/>
            <p:cNvSpPr/>
            <p:nvPr/>
          </p:nvSpPr>
          <p:spPr>
            <a:xfrm>
              <a:off x="1593196" y="4092695"/>
              <a:ext cx="54840" cy="54777"/>
            </a:xfrm>
            <a:custGeom>
              <a:avLst/>
              <a:gdLst/>
              <a:ahLst/>
              <a:cxnLst/>
              <a:rect l="l" t="t" r="r" b="b"/>
              <a:pathLst>
                <a:path w="3521" h="3517" extrusionOk="0">
                  <a:moveTo>
                    <a:pt x="0" y="1"/>
                  </a:moveTo>
                  <a:lnTo>
                    <a:pt x="0" y="3517"/>
                  </a:lnTo>
                  <a:lnTo>
                    <a:pt x="3521" y="3517"/>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91"/>
            <p:cNvSpPr/>
            <p:nvPr/>
          </p:nvSpPr>
          <p:spPr>
            <a:xfrm>
              <a:off x="1593726" y="4093225"/>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91"/>
            <p:cNvSpPr/>
            <p:nvPr/>
          </p:nvSpPr>
          <p:spPr>
            <a:xfrm>
              <a:off x="1593196" y="4038961"/>
              <a:ext cx="54840" cy="54824"/>
            </a:xfrm>
            <a:custGeom>
              <a:avLst/>
              <a:gdLst/>
              <a:ahLst/>
              <a:cxnLst/>
              <a:rect l="l" t="t" r="r" b="b"/>
              <a:pathLst>
                <a:path w="3521" h="3520" extrusionOk="0">
                  <a:moveTo>
                    <a:pt x="0" y="0"/>
                  </a:moveTo>
                  <a:lnTo>
                    <a:pt x="0" y="3519"/>
                  </a:lnTo>
                  <a:lnTo>
                    <a:pt x="3521" y="3519"/>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91"/>
            <p:cNvSpPr/>
            <p:nvPr/>
          </p:nvSpPr>
          <p:spPr>
            <a:xfrm>
              <a:off x="1593726" y="4039491"/>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91"/>
            <p:cNvSpPr/>
            <p:nvPr/>
          </p:nvSpPr>
          <p:spPr>
            <a:xfrm>
              <a:off x="1593196" y="3985196"/>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91"/>
            <p:cNvSpPr/>
            <p:nvPr/>
          </p:nvSpPr>
          <p:spPr>
            <a:xfrm>
              <a:off x="1593726" y="3985757"/>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91"/>
            <p:cNvSpPr/>
            <p:nvPr/>
          </p:nvSpPr>
          <p:spPr>
            <a:xfrm>
              <a:off x="1593196" y="3931525"/>
              <a:ext cx="54840" cy="54793"/>
            </a:xfrm>
            <a:custGeom>
              <a:avLst/>
              <a:gdLst/>
              <a:ahLst/>
              <a:cxnLst/>
              <a:rect l="l" t="t" r="r" b="b"/>
              <a:pathLst>
                <a:path w="3521" h="3518" extrusionOk="0">
                  <a:moveTo>
                    <a:pt x="0" y="1"/>
                  </a:moveTo>
                  <a:lnTo>
                    <a:pt x="0" y="3517"/>
                  </a:lnTo>
                  <a:lnTo>
                    <a:pt x="3521" y="3517"/>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91"/>
            <p:cNvSpPr/>
            <p:nvPr/>
          </p:nvSpPr>
          <p:spPr>
            <a:xfrm>
              <a:off x="1593726" y="3932070"/>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91"/>
            <p:cNvSpPr/>
            <p:nvPr/>
          </p:nvSpPr>
          <p:spPr>
            <a:xfrm>
              <a:off x="1593196" y="3877776"/>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91"/>
            <p:cNvSpPr/>
            <p:nvPr/>
          </p:nvSpPr>
          <p:spPr>
            <a:xfrm>
              <a:off x="1593196" y="382404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91"/>
            <p:cNvSpPr/>
            <p:nvPr/>
          </p:nvSpPr>
          <p:spPr>
            <a:xfrm>
              <a:off x="1593726" y="3824571"/>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91"/>
            <p:cNvSpPr/>
            <p:nvPr/>
          </p:nvSpPr>
          <p:spPr>
            <a:xfrm>
              <a:off x="1539463" y="4468722"/>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91"/>
            <p:cNvSpPr/>
            <p:nvPr/>
          </p:nvSpPr>
          <p:spPr>
            <a:xfrm>
              <a:off x="1539992" y="446926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91"/>
            <p:cNvSpPr/>
            <p:nvPr/>
          </p:nvSpPr>
          <p:spPr>
            <a:xfrm>
              <a:off x="1539463" y="436130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91"/>
            <p:cNvSpPr/>
            <p:nvPr/>
          </p:nvSpPr>
          <p:spPr>
            <a:xfrm>
              <a:off x="1539992" y="4361831"/>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91"/>
            <p:cNvSpPr/>
            <p:nvPr/>
          </p:nvSpPr>
          <p:spPr>
            <a:xfrm>
              <a:off x="1539463" y="4307552"/>
              <a:ext cx="54840" cy="54824"/>
            </a:xfrm>
            <a:custGeom>
              <a:avLst/>
              <a:gdLst/>
              <a:ahLst/>
              <a:cxnLst/>
              <a:rect l="l" t="t" r="r" b="b"/>
              <a:pathLst>
                <a:path w="3521" h="3520" extrusionOk="0">
                  <a:moveTo>
                    <a:pt x="0" y="1"/>
                  </a:moveTo>
                  <a:lnTo>
                    <a:pt x="0" y="3520"/>
                  </a:lnTo>
                  <a:lnTo>
                    <a:pt x="3521" y="3520"/>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91"/>
            <p:cNvSpPr/>
            <p:nvPr/>
          </p:nvSpPr>
          <p:spPr>
            <a:xfrm>
              <a:off x="1539463" y="4253865"/>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91"/>
            <p:cNvSpPr/>
            <p:nvPr/>
          </p:nvSpPr>
          <p:spPr>
            <a:xfrm>
              <a:off x="1539992" y="425439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91"/>
            <p:cNvSpPr/>
            <p:nvPr/>
          </p:nvSpPr>
          <p:spPr>
            <a:xfrm>
              <a:off x="1539463" y="4200131"/>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91"/>
            <p:cNvSpPr/>
            <p:nvPr/>
          </p:nvSpPr>
          <p:spPr>
            <a:xfrm>
              <a:off x="1539992" y="420066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91"/>
            <p:cNvSpPr/>
            <p:nvPr/>
          </p:nvSpPr>
          <p:spPr>
            <a:xfrm>
              <a:off x="1539463" y="4146398"/>
              <a:ext cx="54840" cy="54824"/>
            </a:xfrm>
            <a:custGeom>
              <a:avLst/>
              <a:gdLst/>
              <a:ahLst/>
              <a:cxnLst/>
              <a:rect l="l" t="t" r="r" b="b"/>
              <a:pathLst>
                <a:path w="3521" h="3520" extrusionOk="0">
                  <a:moveTo>
                    <a:pt x="0" y="0"/>
                  </a:moveTo>
                  <a:lnTo>
                    <a:pt x="0" y="3519"/>
                  </a:lnTo>
                  <a:lnTo>
                    <a:pt x="3521" y="3519"/>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91"/>
            <p:cNvSpPr/>
            <p:nvPr/>
          </p:nvSpPr>
          <p:spPr>
            <a:xfrm>
              <a:off x="1539992" y="4146927"/>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91"/>
            <p:cNvSpPr/>
            <p:nvPr/>
          </p:nvSpPr>
          <p:spPr>
            <a:xfrm>
              <a:off x="1539463" y="4092695"/>
              <a:ext cx="54840" cy="54777"/>
            </a:xfrm>
            <a:custGeom>
              <a:avLst/>
              <a:gdLst/>
              <a:ahLst/>
              <a:cxnLst/>
              <a:rect l="l" t="t" r="r" b="b"/>
              <a:pathLst>
                <a:path w="3521" h="3517" extrusionOk="0">
                  <a:moveTo>
                    <a:pt x="0" y="1"/>
                  </a:moveTo>
                  <a:lnTo>
                    <a:pt x="0" y="3517"/>
                  </a:lnTo>
                  <a:lnTo>
                    <a:pt x="3521" y="3517"/>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91"/>
            <p:cNvSpPr/>
            <p:nvPr/>
          </p:nvSpPr>
          <p:spPr>
            <a:xfrm>
              <a:off x="1539992" y="409322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91"/>
            <p:cNvSpPr/>
            <p:nvPr/>
          </p:nvSpPr>
          <p:spPr>
            <a:xfrm>
              <a:off x="1539463" y="4038961"/>
              <a:ext cx="54840" cy="54824"/>
            </a:xfrm>
            <a:custGeom>
              <a:avLst/>
              <a:gdLst/>
              <a:ahLst/>
              <a:cxnLst/>
              <a:rect l="l" t="t" r="r" b="b"/>
              <a:pathLst>
                <a:path w="3521" h="3520" extrusionOk="0">
                  <a:moveTo>
                    <a:pt x="0" y="0"/>
                  </a:moveTo>
                  <a:lnTo>
                    <a:pt x="0" y="3519"/>
                  </a:lnTo>
                  <a:lnTo>
                    <a:pt x="3521" y="3519"/>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91"/>
            <p:cNvSpPr/>
            <p:nvPr/>
          </p:nvSpPr>
          <p:spPr>
            <a:xfrm>
              <a:off x="1539992" y="403949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91"/>
            <p:cNvSpPr/>
            <p:nvPr/>
          </p:nvSpPr>
          <p:spPr>
            <a:xfrm>
              <a:off x="1539463" y="3985196"/>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91"/>
            <p:cNvSpPr/>
            <p:nvPr/>
          </p:nvSpPr>
          <p:spPr>
            <a:xfrm>
              <a:off x="1539992" y="3985757"/>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91"/>
            <p:cNvSpPr/>
            <p:nvPr/>
          </p:nvSpPr>
          <p:spPr>
            <a:xfrm>
              <a:off x="1539463" y="3931525"/>
              <a:ext cx="54840" cy="54793"/>
            </a:xfrm>
            <a:custGeom>
              <a:avLst/>
              <a:gdLst/>
              <a:ahLst/>
              <a:cxnLst/>
              <a:rect l="l" t="t" r="r" b="b"/>
              <a:pathLst>
                <a:path w="3521" h="3518" extrusionOk="0">
                  <a:moveTo>
                    <a:pt x="0" y="1"/>
                  </a:moveTo>
                  <a:lnTo>
                    <a:pt x="0" y="3517"/>
                  </a:lnTo>
                  <a:lnTo>
                    <a:pt x="3521" y="3517"/>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91"/>
            <p:cNvSpPr/>
            <p:nvPr/>
          </p:nvSpPr>
          <p:spPr>
            <a:xfrm>
              <a:off x="1539992" y="3932070"/>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91"/>
            <p:cNvSpPr/>
            <p:nvPr/>
          </p:nvSpPr>
          <p:spPr>
            <a:xfrm>
              <a:off x="1539463" y="3877776"/>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91"/>
            <p:cNvSpPr/>
            <p:nvPr/>
          </p:nvSpPr>
          <p:spPr>
            <a:xfrm>
              <a:off x="1539463" y="382404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91"/>
            <p:cNvSpPr/>
            <p:nvPr/>
          </p:nvSpPr>
          <p:spPr>
            <a:xfrm>
              <a:off x="1539992" y="3824571"/>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91"/>
            <p:cNvSpPr/>
            <p:nvPr/>
          </p:nvSpPr>
          <p:spPr>
            <a:xfrm>
              <a:off x="1485760" y="4468722"/>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91"/>
            <p:cNvSpPr/>
            <p:nvPr/>
          </p:nvSpPr>
          <p:spPr>
            <a:xfrm>
              <a:off x="1486305" y="4469267"/>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91"/>
            <p:cNvSpPr/>
            <p:nvPr/>
          </p:nvSpPr>
          <p:spPr>
            <a:xfrm>
              <a:off x="1485760" y="4361302"/>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91"/>
            <p:cNvSpPr/>
            <p:nvPr/>
          </p:nvSpPr>
          <p:spPr>
            <a:xfrm>
              <a:off x="1486305" y="4361831"/>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91"/>
            <p:cNvSpPr/>
            <p:nvPr/>
          </p:nvSpPr>
          <p:spPr>
            <a:xfrm>
              <a:off x="1485760" y="4307552"/>
              <a:ext cx="54793" cy="54824"/>
            </a:xfrm>
            <a:custGeom>
              <a:avLst/>
              <a:gdLst/>
              <a:ahLst/>
              <a:cxnLst/>
              <a:rect l="l" t="t" r="r" b="b"/>
              <a:pathLst>
                <a:path w="3518" h="3520" extrusionOk="0">
                  <a:moveTo>
                    <a:pt x="1" y="1"/>
                  </a:moveTo>
                  <a:lnTo>
                    <a:pt x="1" y="3520"/>
                  </a:lnTo>
                  <a:lnTo>
                    <a:pt x="3517" y="3520"/>
                  </a:lnTo>
                  <a:lnTo>
                    <a:pt x="3517"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91"/>
            <p:cNvSpPr/>
            <p:nvPr/>
          </p:nvSpPr>
          <p:spPr>
            <a:xfrm>
              <a:off x="1485760" y="4253865"/>
              <a:ext cx="54793" cy="54777"/>
            </a:xfrm>
            <a:custGeom>
              <a:avLst/>
              <a:gdLst/>
              <a:ahLst/>
              <a:cxnLst/>
              <a:rect l="l" t="t" r="r" b="b"/>
              <a:pathLst>
                <a:path w="3518" h="3517" extrusionOk="0">
                  <a:moveTo>
                    <a:pt x="1" y="0"/>
                  </a:moveTo>
                  <a:lnTo>
                    <a:pt x="1" y="3517"/>
                  </a:lnTo>
                  <a:lnTo>
                    <a:pt x="3517" y="3517"/>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91"/>
            <p:cNvSpPr/>
            <p:nvPr/>
          </p:nvSpPr>
          <p:spPr>
            <a:xfrm>
              <a:off x="1486305" y="425439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91"/>
            <p:cNvSpPr/>
            <p:nvPr/>
          </p:nvSpPr>
          <p:spPr>
            <a:xfrm>
              <a:off x="1485760" y="4200131"/>
              <a:ext cx="54793" cy="54840"/>
            </a:xfrm>
            <a:custGeom>
              <a:avLst/>
              <a:gdLst/>
              <a:ahLst/>
              <a:cxnLst/>
              <a:rect l="l" t="t" r="r" b="b"/>
              <a:pathLst>
                <a:path w="3518" h="3521" extrusionOk="0">
                  <a:moveTo>
                    <a:pt x="1" y="0"/>
                  </a:moveTo>
                  <a:lnTo>
                    <a:pt x="1" y="3521"/>
                  </a:lnTo>
                  <a:lnTo>
                    <a:pt x="3517" y="3521"/>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91"/>
            <p:cNvSpPr/>
            <p:nvPr/>
          </p:nvSpPr>
          <p:spPr>
            <a:xfrm>
              <a:off x="1486305" y="4200661"/>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91"/>
            <p:cNvSpPr/>
            <p:nvPr/>
          </p:nvSpPr>
          <p:spPr>
            <a:xfrm>
              <a:off x="1485760" y="4146398"/>
              <a:ext cx="54793" cy="54824"/>
            </a:xfrm>
            <a:custGeom>
              <a:avLst/>
              <a:gdLst/>
              <a:ahLst/>
              <a:cxnLst/>
              <a:rect l="l" t="t" r="r" b="b"/>
              <a:pathLst>
                <a:path w="3518" h="3520" extrusionOk="0">
                  <a:moveTo>
                    <a:pt x="1" y="0"/>
                  </a:moveTo>
                  <a:lnTo>
                    <a:pt x="1" y="3519"/>
                  </a:lnTo>
                  <a:lnTo>
                    <a:pt x="3517" y="3519"/>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91"/>
            <p:cNvSpPr/>
            <p:nvPr/>
          </p:nvSpPr>
          <p:spPr>
            <a:xfrm>
              <a:off x="1486305" y="4146927"/>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91"/>
            <p:cNvSpPr/>
            <p:nvPr/>
          </p:nvSpPr>
          <p:spPr>
            <a:xfrm>
              <a:off x="1485760" y="4092695"/>
              <a:ext cx="54793" cy="54777"/>
            </a:xfrm>
            <a:custGeom>
              <a:avLst/>
              <a:gdLst/>
              <a:ahLst/>
              <a:cxnLst/>
              <a:rect l="l" t="t" r="r" b="b"/>
              <a:pathLst>
                <a:path w="3518" h="3517" extrusionOk="0">
                  <a:moveTo>
                    <a:pt x="1" y="1"/>
                  </a:moveTo>
                  <a:lnTo>
                    <a:pt x="1" y="3517"/>
                  </a:lnTo>
                  <a:lnTo>
                    <a:pt x="3517" y="3517"/>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91"/>
            <p:cNvSpPr/>
            <p:nvPr/>
          </p:nvSpPr>
          <p:spPr>
            <a:xfrm>
              <a:off x="1486305" y="409322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91"/>
            <p:cNvSpPr/>
            <p:nvPr/>
          </p:nvSpPr>
          <p:spPr>
            <a:xfrm>
              <a:off x="1485760" y="4038961"/>
              <a:ext cx="54793" cy="54824"/>
            </a:xfrm>
            <a:custGeom>
              <a:avLst/>
              <a:gdLst/>
              <a:ahLst/>
              <a:cxnLst/>
              <a:rect l="l" t="t" r="r" b="b"/>
              <a:pathLst>
                <a:path w="3518" h="3520" extrusionOk="0">
                  <a:moveTo>
                    <a:pt x="1" y="0"/>
                  </a:moveTo>
                  <a:lnTo>
                    <a:pt x="1" y="3519"/>
                  </a:lnTo>
                  <a:lnTo>
                    <a:pt x="3517" y="3519"/>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91"/>
            <p:cNvSpPr/>
            <p:nvPr/>
          </p:nvSpPr>
          <p:spPr>
            <a:xfrm>
              <a:off x="1486305" y="4039491"/>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91"/>
            <p:cNvSpPr/>
            <p:nvPr/>
          </p:nvSpPr>
          <p:spPr>
            <a:xfrm>
              <a:off x="1485760" y="3985196"/>
              <a:ext cx="54793" cy="54855"/>
            </a:xfrm>
            <a:custGeom>
              <a:avLst/>
              <a:gdLst/>
              <a:ahLst/>
              <a:cxnLst/>
              <a:rect l="l" t="t" r="r" b="b"/>
              <a:pathLst>
                <a:path w="3518" h="3522" extrusionOk="0">
                  <a:moveTo>
                    <a:pt x="1" y="1"/>
                  </a:moveTo>
                  <a:lnTo>
                    <a:pt x="1" y="3521"/>
                  </a:lnTo>
                  <a:lnTo>
                    <a:pt x="3517" y="3521"/>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91"/>
            <p:cNvSpPr/>
            <p:nvPr/>
          </p:nvSpPr>
          <p:spPr>
            <a:xfrm>
              <a:off x="1486305" y="3985757"/>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91"/>
            <p:cNvSpPr/>
            <p:nvPr/>
          </p:nvSpPr>
          <p:spPr>
            <a:xfrm>
              <a:off x="1485760" y="3931525"/>
              <a:ext cx="54793" cy="54793"/>
            </a:xfrm>
            <a:custGeom>
              <a:avLst/>
              <a:gdLst/>
              <a:ahLst/>
              <a:cxnLst/>
              <a:rect l="l" t="t" r="r" b="b"/>
              <a:pathLst>
                <a:path w="3518" h="3518" extrusionOk="0">
                  <a:moveTo>
                    <a:pt x="1" y="1"/>
                  </a:moveTo>
                  <a:lnTo>
                    <a:pt x="1" y="3517"/>
                  </a:lnTo>
                  <a:lnTo>
                    <a:pt x="3517" y="3517"/>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91"/>
            <p:cNvSpPr/>
            <p:nvPr/>
          </p:nvSpPr>
          <p:spPr>
            <a:xfrm>
              <a:off x="1486305" y="3932070"/>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91"/>
            <p:cNvSpPr/>
            <p:nvPr/>
          </p:nvSpPr>
          <p:spPr>
            <a:xfrm>
              <a:off x="1485760" y="3877776"/>
              <a:ext cx="54793" cy="54840"/>
            </a:xfrm>
            <a:custGeom>
              <a:avLst/>
              <a:gdLst/>
              <a:ahLst/>
              <a:cxnLst/>
              <a:rect l="l" t="t" r="r" b="b"/>
              <a:pathLst>
                <a:path w="3518" h="3521" extrusionOk="0">
                  <a:moveTo>
                    <a:pt x="1" y="0"/>
                  </a:moveTo>
                  <a:lnTo>
                    <a:pt x="1" y="3521"/>
                  </a:lnTo>
                  <a:lnTo>
                    <a:pt x="3517" y="3521"/>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91"/>
            <p:cNvSpPr/>
            <p:nvPr/>
          </p:nvSpPr>
          <p:spPr>
            <a:xfrm>
              <a:off x="1485760" y="3824042"/>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91"/>
            <p:cNvSpPr/>
            <p:nvPr/>
          </p:nvSpPr>
          <p:spPr>
            <a:xfrm>
              <a:off x="1486305" y="3824571"/>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91"/>
            <p:cNvSpPr/>
            <p:nvPr/>
          </p:nvSpPr>
          <p:spPr>
            <a:xfrm>
              <a:off x="1432026" y="4468722"/>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91"/>
            <p:cNvSpPr/>
            <p:nvPr/>
          </p:nvSpPr>
          <p:spPr>
            <a:xfrm>
              <a:off x="1432572" y="4469267"/>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91"/>
            <p:cNvSpPr/>
            <p:nvPr/>
          </p:nvSpPr>
          <p:spPr>
            <a:xfrm>
              <a:off x="1432026" y="4361302"/>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91"/>
            <p:cNvSpPr/>
            <p:nvPr/>
          </p:nvSpPr>
          <p:spPr>
            <a:xfrm>
              <a:off x="1432572" y="4361831"/>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91"/>
            <p:cNvSpPr/>
            <p:nvPr/>
          </p:nvSpPr>
          <p:spPr>
            <a:xfrm>
              <a:off x="1432026" y="4307552"/>
              <a:ext cx="54840" cy="54824"/>
            </a:xfrm>
            <a:custGeom>
              <a:avLst/>
              <a:gdLst/>
              <a:ahLst/>
              <a:cxnLst/>
              <a:rect l="l" t="t" r="r" b="b"/>
              <a:pathLst>
                <a:path w="3521" h="3520" extrusionOk="0">
                  <a:moveTo>
                    <a:pt x="1" y="1"/>
                  </a:moveTo>
                  <a:lnTo>
                    <a:pt x="1" y="3520"/>
                  </a:lnTo>
                  <a:lnTo>
                    <a:pt x="3521" y="3520"/>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91"/>
            <p:cNvSpPr/>
            <p:nvPr/>
          </p:nvSpPr>
          <p:spPr>
            <a:xfrm>
              <a:off x="1432026" y="4253865"/>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91"/>
            <p:cNvSpPr/>
            <p:nvPr/>
          </p:nvSpPr>
          <p:spPr>
            <a:xfrm>
              <a:off x="1432572" y="425439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91"/>
            <p:cNvSpPr/>
            <p:nvPr/>
          </p:nvSpPr>
          <p:spPr>
            <a:xfrm>
              <a:off x="1432026" y="4200131"/>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91"/>
            <p:cNvSpPr/>
            <p:nvPr/>
          </p:nvSpPr>
          <p:spPr>
            <a:xfrm>
              <a:off x="1432572" y="420066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91"/>
            <p:cNvSpPr/>
            <p:nvPr/>
          </p:nvSpPr>
          <p:spPr>
            <a:xfrm>
              <a:off x="1432026" y="4146398"/>
              <a:ext cx="54840" cy="54824"/>
            </a:xfrm>
            <a:custGeom>
              <a:avLst/>
              <a:gdLst/>
              <a:ahLst/>
              <a:cxnLst/>
              <a:rect l="l" t="t" r="r" b="b"/>
              <a:pathLst>
                <a:path w="3521" h="3520" extrusionOk="0">
                  <a:moveTo>
                    <a:pt x="1" y="0"/>
                  </a:moveTo>
                  <a:lnTo>
                    <a:pt x="1" y="3519"/>
                  </a:lnTo>
                  <a:lnTo>
                    <a:pt x="3521" y="3519"/>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91"/>
            <p:cNvSpPr/>
            <p:nvPr/>
          </p:nvSpPr>
          <p:spPr>
            <a:xfrm>
              <a:off x="1432572" y="4146927"/>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91"/>
            <p:cNvSpPr/>
            <p:nvPr/>
          </p:nvSpPr>
          <p:spPr>
            <a:xfrm>
              <a:off x="1432026" y="4092695"/>
              <a:ext cx="54840" cy="54777"/>
            </a:xfrm>
            <a:custGeom>
              <a:avLst/>
              <a:gdLst/>
              <a:ahLst/>
              <a:cxnLst/>
              <a:rect l="l" t="t" r="r" b="b"/>
              <a:pathLst>
                <a:path w="3521" h="3517" extrusionOk="0">
                  <a:moveTo>
                    <a:pt x="1" y="1"/>
                  </a:moveTo>
                  <a:lnTo>
                    <a:pt x="1" y="3517"/>
                  </a:lnTo>
                  <a:lnTo>
                    <a:pt x="3521" y="3517"/>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91"/>
            <p:cNvSpPr/>
            <p:nvPr/>
          </p:nvSpPr>
          <p:spPr>
            <a:xfrm>
              <a:off x="1432572" y="409322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91"/>
            <p:cNvSpPr/>
            <p:nvPr/>
          </p:nvSpPr>
          <p:spPr>
            <a:xfrm>
              <a:off x="1432026" y="4038961"/>
              <a:ext cx="54840" cy="54824"/>
            </a:xfrm>
            <a:custGeom>
              <a:avLst/>
              <a:gdLst/>
              <a:ahLst/>
              <a:cxnLst/>
              <a:rect l="l" t="t" r="r" b="b"/>
              <a:pathLst>
                <a:path w="3521" h="3520" extrusionOk="0">
                  <a:moveTo>
                    <a:pt x="1" y="0"/>
                  </a:moveTo>
                  <a:lnTo>
                    <a:pt x="1" y="3519"/>
                  </a:lnTo>
                  <a:lnTo>
                    <a:pt x="3521" y="3519"/>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91"/>
            <p:cNvSpPr/>
            <p:nvPr/>
          </p:nvSpPr>
          <p:spPr>
            <a:xfrm>
              <a:off x="1432572" y="403949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91"/>
            <p:cNvSpPr/>
            <p:nvPr/>
          </p:nvSpPr>
          <p:spPr>
            <a:xfrm>
              <a:off x="1432026" y="3985196"/>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91"/>
            <p:cNvSpPr/>
            <p:nvPr/>
          </p:nvSpPr>
          <p:spPr>
            <a:xfrm>
              <a:off x="1432572" y="3985757"/>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91"/>
            <p:cNvSpPr/>
            <p:nvPr/>
          </p:nvSpPr>
          <p:spPr>
            <a:xfrm>
              <a:off x="1432026" y="3931525"/>
              <a:ext cx="54840" cy="54793"/>
            </a:xfrm>
            <a:custGeom>
              <a:avLst/>
              <a:gdLst/>
              <a:ahLst/>
              <a:cxnLst/>
              <a:rect l="l" t="t" r="r" b="b"/>
              <a:pathLst>
                <a:path w="3521" h="3518" extrusionOk="0">
                  <a:moveTo>
                    <a:pt x="1" y="1"/>
                  </a:moveTo>
                  <a:lnTo>
                    <a:pt x="1" y="3517"/>
                  </a:lnTo>
                  <a:lnTo>
                    <a:pt x="3521" y="3517"/>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91"/>
            <p:cNvSpPr/>
            <p:nvPr/>
          </p:nvSpPr>
          <p:spPr>
            <a:xfrm>
              <a:off x="1432572" y="3932070"/>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91"/>
            <p:cNvSpPr/>
            <p:nvPr/>
          </p:nvSpPr>
          <p:spPr>
            <a:xfrm>
              <a:off x="1432026" y="3877776"/>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91"/>
            <p:cNvSpPr/>
            <p:nvPr/>
          </p:nvSpPr>
          <p:spPr>
            <a:xfrm>
              <a:off x="1432026" y="3824042"/>
              <a:ext cx="54840" cy="54840"/>
            </a:xfrm>
            <a:custGeom>
              <a:avLst/>
              <a:gdLst/>
              <a:ahLst/>
              <a:cxnLst/>
              <a:rect l="l" t="t" r="r" b="b"/>
              <a:pathLst>
                <a:path w="3521" h="3521" extrusionOk="0">
                  <a:moveTo>
                    <a:pt x="1" y="0"/>
                  </a:moveTo>
                  <a:lnTo>
                    <a:pt x="1" y="3520"/>
                  </a:lnTo>
                  <a:lnTo>
                    <a:pt x="3521" y="3520"/>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91"/>
            <p:cNvSpPr/>
            <p:nvPr/>
          </p:nvSpPr>
          <p:spPr>
            <a:xfrm>
              <a:off x="1432572" y="3824571"/>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91"/>
            <p:cNvSpPr/>
            <p:nvPr/>
          </p:nvSpPr>
          <p:spPr>
            <a:xfrm>
              <a:off x="1378339" y="4468722"/>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91"/>
            <p:cNvSpPr/>
            <p:nvPr/>
          </p:nvSpPr>
          <p:spPr>
            <a:xfrm>
              <a:off x="1378869" y="4469267"/>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91"/>
            <p:cNvSpPr/>
            <p:nvPr/>
          </p:nvSpPr>
          <p:spPr>
            <a:xfrm>
              <a:off x="1378339" y="436130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91"/>
            <p:cNvSpPr/>
            <p:nvPr/>
          </p:nvSpPr>
          <p:spPr>
            <a:xfrm>
              <a:off x="1378869" y="4361831"/>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91"/>
            <p:cNvSpPr/>
            <p:nvPr/>
          </p:nvSpPr>
          <p:spPr>
            <a:xfrm>
              <a:off x="1378339" y="4307552"/>
              <a:ext cx="54777" cy="54824"/>
            </a:xfrm>
            <a:custGeom>
              <a:avLst/>
              <a:gdLst/>
              <a:ahLst/>
              <a:cxnLst/>
              <a:rect l="l" t="t" r="r" b="b"/>
              <a:pathLst>
                <a:path w="3517" h="3520" extrusionOk="0">
                  <a:moveTo>
                    <a:pt x="0" y="1"/>
                  </a:moveTo>
                  <a:lnTo>
                    <a:pt x="0" y="3520"/>
                  </a:lnTo>
                  <a:lnTo>
                    <a:pt x="3517" y="3520"/>
                  </a:lnTo>
                  <a:lnTo>
                    <a:pt x="3517"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91"/>
            <p:cNvSpPr/>
            <p:nvPr/>
          </p:nvSpPr>
          <p:spPr>
            <a:xfrm>
              <a:off x="1378339" y="4253865"/>
              <a:ext cx="54777" cy="54777"/>
            </a:xfrm>
            <a:custGeom>
              <a:avLst/>
              <a:gdLst/>
              <a:ahLst/>
              <a:cxnLst/>
              <a:rect l="l" t="t" r="r" b="b"/>
              <a:pathLst>
                <a:path w="3517" h="3517" extrusionOk="0">
                  <a:moveTo>
                    <a:pt x="0" y="0"/>
                  </a:moveTo>
                  <a:lnTo>
                    <a:pt x="0" y="3517"/>
                  </a:lnTo>
                  <a:lnTo>
                    <a:pt x="3517" y="3517"/>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91"/>
            <p:cNvSpPr/>
            <p:nvPr/>
          </p:nvSpPr>
          <p:spPr>
            <a:xfrm>
              <a:off x="1378869" y="425439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91"/>
            <p:cNvSpPr/>
            <p:nvPr/>
          </p:nvSpPr>
          <p:spPr>
            <a:xfrm>
              <a:off x="1378339" y="4200131"/>
              <a:ext cx="54777" cy="54840"/>
            </a:xfrm>
            <a:custGeom>
              <a:avLst/>
              <a:gdLst/>
              <a:ahLst/>
              <a:cxnLst/>
              <a:rect l="l" t="t" r="r" b="b"/>
              <a:pathLst>
                <a:path w="3517" h="3521" extrusionOk="0">
                  <a:moveTo>
                    <a:pt x="0" y="0"/>
                  </a:moveTo>
                  <a:lnTo>
                    <a:pt x="0" y="3521"/>
                  </a:lnTo>
                  <a:lnTo>
                    <a:pt x="3517" y="3521"/>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91"/>
            <p:cNvSpPr/>
            <p:nvPr/>
          </p:nvSpPr>
          <p:spPr>
            <a:xfrm>
              <a:off x="1378869" y="420091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91"/>
            <p:cNvSpPr/>
            <p:nvPr/>
          </p:nvSpPr>
          <p:spPr>
            <a:xfrm>
              <a:off x="1378339" y="4146398"/>
              <a:ext cx="54777" cy="54824"/>
            </a:xfrm>
            <a:custGeom>
              <a:avLst/>
              <a:gdLst/>
              <a:ahLst/>
              <a:cxnLst/>
              <a:rect l="l" t="t" r="r" b="b"/>
              <a:pathLst>
                <a:path w="3517" h="3520" extrusionOk="0">
                  <a:moveTo>
                    <a:pt x="0" y="0"/>
                  </a:moveTo>
                  <a:lnTo>
                    <a:pt x="0" y="3519"/>
                  </a:lnTo>
                  <a:lnTo>
                    <a:pt x="3517" y="3519"/>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91"/>
            <p:cNvSpPr/>
            <p:nvPr/>
          </p:nvSpPr>
          <p:spPr>
            <a:xfrm>
              <a:off x="1378869" y="4147177"/>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91"/>
            <p:cNvSpPr/>
            <p:nvPr/>
          </p:nvSpPr>
          <p:spPr>
            <a:xfrm>
              <a:off x="1378339" y="4092695"/>
              <a:ext cx="54777" cy="54777"/>
            </a:xfrm>
            <a:custGeom>
              <a:avLst/>
              <a:gdLst/>
              <a:ahLst/>
              <a:cxnLst/>
              <a:rect l="l" t="t" r="r" b="b"/>
              <a:pathLst>
                <a:path w="3517" h="3517" extrusionOk="0">
                  <a:moveTo>
                    <a:pt x="0" y="1"/>
                  </a:moveTo>
                  <a:lnTo>
                    <a:pt x="0" y="3517"/>
                  </a:lnTo>
                  <a:lnTo>
                    <a:pt x="3517" y="3517"/>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91"/>
            <p:cNvSpPr/>
            <p:nvPr/>
          </p:nvSpPr>
          <p:spPr>
            <a:xfrm>
              <a:off x="1378869" y="409347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91"/>
            <p:cNvSpPr/>
            <p:nvPr/>
          </p:nvSpPr>
          <p:spPr>
            <a:xfrm>
              <a:off x="1378339" y="4038961"/>
              <a:ext cx="54777" cy="54824"/>
            </a:xfrm>
            <a:custGeom>
              <a:avLst/>
              <a:gdLst/>
              <a:ahLst/>
              <a:cxnLst/>
              <a:rect l="l" t="t" r="r" b="b"/>
              <a:pathLst>
                <a:path w="3517" h="3520" extrusionOk="0">
                  <a:moveTo>
                    <a:pt x="0" y="0"/>
                  </a:moveTo>
                  <a:lnTo>
                    <a:pt x="0" y="3519"/>
                  </a:lnTo>
                  <a:lnTo>
                    <a:pt x="3517" y="3519"/>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91"/>
            <p:cNvSpPr/>
            <p:nvPr/>
          </p:nvSpPr>
          <p:spPr>
            <a:xfrm>
              <a:off x="1378869" y="403974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91"/>
            <p:cNvSpPr/>
            <p:nvPr/>
          </p:nvSpPr>
          <p:spPr>
            <a:xfrm>
              <a:off x="1378339" y="3985196"/>
              <a:ext cx="54777" cy="54855"/>
            </a:xfrm>
            <a:custGeom>
              <a:avLst/>
              <a:gdLst/>
              <a:ahLst/>
              <a:cxnLst/>
              <a:rect l="l" t="t" r="r" b="b"/>
              <a:pathLst>
                <a:path w="3517" h="3522" extrusionOk="0">
                  <a:moveTo>
                    <a:pt x="0" y="1"/>
                  </a:moveTo>
                  <a:lnTo>
                    <a:pt x="0" y="3521"/>
                  </a:lnTo>
                  <a:lnTo>
                    <a:pt x="3517" y="3521"/>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91"/>
            <p:cNvSpPr/>
            <p:nvPr/>
          </p:nvSpPr>
          <p:spPr>
            <a:xfrm>
              <a:off x="1378869" y="3986007"/>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91"/>
            <p:cNvSpPr/>
            <p:nvPr/>
          </p:nvSpPr>
          <p:spPr>
            <a:xfrm>
              <a:off x="1378339" y="3931525"/>
              <a:ext cx="54777" cy="54793"/>
            </a:xfrm>
            <a:custGeom>
              <a:avLst/>
              <a:gdLst/>
              <a:ahLst/>
              <a:cxnLst/>
              <a:rect l="l" t="t" r="r" b="b"/>
              <a:pathLst>
                <a:path w="3517" h="3518" extrusionOk="0">
                  <a:moveTo>
                    <a:pt x="0" y="1"/>
                  </a:moveTo>
                  <a:lnTo>
                    <a:pt x="0" y="3517"/>
                  </a:lnTo>
                  <a:lnTo>
                    <a:pt x="3517" y="3517"/>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91"/>
            <p:cNvSpPr/>
            <p:nvPr/>
          </p:nvSpPr>
          <p:spPr>
            <a:xfrm>
              <a:off x="1378869" y="3932320"/>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91"/>
            <p:cNvSpPr/>
            <p:nvPr/>
          </p:nvSpPr>
          <p:spPr>
            <a:xfrm>
              <a:off x="1378339" y="3877776"/>
              <a:ext cx="54777" cy="54840"/>
            </a:xfrm>
            <a:custGeom>
              <a:avLst/>
              <a:gdLst/>
              <a:ahLst/>
              <a:cxnLst/>
              <a:rect l="l" t="t" r="r" b="b"/>
              <a:pathLst>
                <a:path w="3517" h="3521" extrusionOk="0">
                  <a:moveTo>
                    <a:pt x="0" y="0"/>
                  </a:moveTo>
                  <a:lnTo>
                    <a:pt x="0" y="3521"/>
                  </a:lnTo>
                  <a:lnTo>
                    <a:pt x="3517" y="3521"/>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91"/>
            <p:cNvSpPr/>
            <p:nvPr/>
          </p:nvSpPr>
          <p:spPr>
            <a:xfrm>
              <a:off x="1378339" y="3824042"/>
              <a:ext cx="54777" cy="54840"/>
            </a:xfrm>
            <a:custGeom>
              <a:avLst/>
              <a:gdLst/>
              <a:ahLst/>
              <a:cxnLst/>
              <a:rect l="l" t="t" r="r" b="b"/>
              <a:pathLst>
                <a:path w="3517" h="3521" extrusionOk="0">
                  <a:moveTo>
                    <a:pt x="0" y="0"/>
                  </a:moveTo>
                  <a:lnTo>
                    <a:pt x="0" y="3520"/>
                  </a:lnTo>
                  <a:lnTo>
                    <a:pt x="3517" y="3520"/>
                  </a:lnTo>
                  <a:lnTo>
                    <a:pt x="3517"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91"/>
            <p:cNvSpPr/>
            <p:nvPr/>
          </p:nvSpPr>
          <p:spPr>
            <a:xfrm>
              <a:off x="1378869" y="3824571"/>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91"/>
            <p:cNvSpPr/>
            <p:nvPr/>
          </p:nvSpPr>
          <p:spPr>
            <a:xfrm>
              <a:off x="1324590" y="4468722"/>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91"/>
            <p:cNvSpPr/>
            <p:nvPr/>
          </p:nvSpPr>
          <p:spPr>
            <a:xfrm>
              <a:off x="1325135" y="4469267"/>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91"/>
            <p:cNvSpPr/>
            <p:nvPr/>
          </p:nvSpPr>
          <p:spPr>
            <a:xfrm>
              <a:off x="1324590" y="436130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91"/>
            <p:cNvSpPr/>
            <p:nvPr/>
          </p:nvSpPr>
          <p:spPr>
            <a:xfrm>
              <a:off x="1325135" y="4361831"/>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91"/>
            <p:cNvSpPr/>
            <p:nvPr/>
          </p:nvSpPr>
          <p:spPr>
            <a:xfrm>
              <a:off x="1324590" y="4307552"/>
              <a:ext cx="54855" cy="54824"/>
            </a:xfrm>
            <a:custGeom>
              <a:avLst/>
              <a:gdLst/>
              <a:ahLst/>
              <a:cxnLst/>
              <a:rect l="l" t="t" r="r" b="b"/>
              <a:pathLst>
                <a:path w="3522" h="3520" extrusionOk="0">
                  <a:moveTo>
                    <a:pt x="1" y="1"/>
                  </a:moveTo>
                  <a:lnTo>
                    <a:pt x="1" y="3520"/>
                  </a:lnTo>
                  <a:lnTo>
                    <a:pt x="3521" y="3520"/>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91"/>
            <p:cNvSpPr/>
            <p:nvPr/>
          </p:nvSpPr>
          <p:spPr>
            <a:xfrm>
              <a:off x="1325135" y="4308097"/>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91"/>
            <p:cNvSpPr/>
            <p:nvPr/>
          </p:nvSpPr>
          <p:spPr>
            <a:xfrm>
              <a:off x="1324590" y="4253865"/>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91"/>
            <p:cNvSpPr/>
            <p:nvPr/>
          </p:nvSpPr>
          <p:spPr>
            <a:xfrm>
              <a:off x="1324590" y="420013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91"/>
            <p:cNvSpPr/>
            <p:nvPr/>
          </p:nvSpPr>
          <p:spPr>
            <a:xfrm>
              <a:off x="1324590" y="4146398"/>
              <a:ext cx="54855" cy="54824"/>
            </a:xfrm>
            <a:custGeom>
              <a:avLst/>
              <a:gdLst/>
              <a:ahLst/>
              <a:cxnLst/>
              <a:rect l="l" t="t" r="r" b="b"/>
              <a:pathLst>
                <a:path w="3522" h="3520" extrusionOk="0">
                  <a:moveTo>
                    <a:pt x="1" y="0"/>
                  </a:moveTo>
                  <a:lnTo>
                    <a:pt x="1" y="3519"/>
                  </a:lnTo>
                  <a:lnTo>
                    <a:pt x="3521" y="3519"/>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91"/>
            <p:cNvSpPr/>
            <p:nvPr/>
          </p:nvSpPr>
          <p:spPr>
            <a:xfrm>
              <a:off x="1324590" y="4092695"/>
              <a:ext cx="54855" cy="54777"/>
            </a:xfrm>
            <a:custGeom>
              <a:avLst/>
              <a:gdLst/>
              <a:ahLst/>
              <a:cxnLst/>
              <a:rect l="l" t="t" r="r" b="b"/>
              <a:pathLst>
                <a:path w="3522" h="3517" extrusionOk="0">
                  <a:moveTo>
                    <a:pt x="1" y="1"/>
                  </a:moveTo>
                  <a:lnTo>
                    <a:pt x="1"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91"/>
            <p:cNvSpPr/>
            <p:nvPr/>
          </p:nvSpPr>
          <p:spPr>
            <a:xfrm>
              <a:off x="1324590" y="4038961"/>
              <a:ext cx="54855" cy="54824"/>
            </a:xfrm>
            <a:custGeom>
              <a:avLst/>
              <a:gdLst/>
              <a:ahLst/>
              <a:cxnLst/>
              <a:rect l="l" t="t" r="r" b="b"/>
              <a:pathLst>
                <a:path w="3522" h="3520" extrusionOk="0">
                  <a:moveTo>
                    <a:pt x="1" y="0"/>
                  </a:moveTo>
                  <a:lnTo>
                    <a:pt x="1" y="3519"/>
                  </a:lnTo>
                  <a:lnTo>
                    <a:pt x="3521" y="3519"/>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91"/>
            <p:cNvSpPr/>
            <p:nvPr/>
          </p:nvSpPr>
          <p:spPr>
            <a:xfrm>
              <a:off x="1324590" y="3985196"/>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91"/>
            <p:cNvSpPr/>
            <p:nvPr/>
          </p:nvSpPr>
          <p:spPr>
            <a:xfrm>
              <a:off x="1324590" y="3931525"/>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91"/>
            <p:cNvSpPr/>
            <p:nvPr/>
          </p:nvSpPr>
          <p:spPr>
            <a:xfrm>
              <a:off x="1324590" y="3877776"/>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91"/>
            <p:cNvSpPr/>
            <p:nvPr/>
          </p:nvSpPr>
          <p:spPr>
            <a:xfrm>
              <a:off x="1325135" y="3878321"/>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91"/>
            <p:cNvSpPr/>
            <p:nvPr/>
          </p:nvSpPr>
          <p:spPr>
            <a:xfrm>
              <a:off x="1324590" y="382404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91"/>
            <p:cNvSpPr/>
            <p:nvPr/>
          </p:nvSpPr>
          <p:spPr>
            <a:xfrm>
              <a:off x="1325135" y="3824571"/>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91"/>
            <p:cNvSpPr/>
            <p:nvPr/>
          </p:nvSpPr>
          <p:spPr>
            <a:xfrm>
              <a:off x="1270856" y="4468722"/>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91"/>
            <p:cNvSpPr/>
            <p:nvPr/>
          </p:nvSpPr>
          <p:spPr>
            <a:xfrm>
              <a:off x="1270856" y="436130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91"/>
            <p:cNvSpPr/>
            <p:nvPr/>
          </p:nvSpPr>
          <p:spPr>
            <a:xfrm>
              <a:off x="1271401" y="4361831"/>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91"/>
            <p:cNvSpPr/>
            <p:nvPr/>
          </p:nvSpPr>
          <p:spPr>
            <a:xfrm>
              <a:off x="1270856" y="4307552"/>
              <a:ext cx="54855" cy="54824"/>
            </a:xfrm>
            <a:custGeom>
              <a:avLst/>
              <a:gdLst/>
              <a:ahLst/>
              <a:cxnLst/>
              <a:rect l="l" t="t" r="r" b="b"/>
              <a:pathLst>
                <a:path w="3522" h="3520" extrusionOk="0">
                  <a:moveTo>
                    <a:pt x="1" y="1"/>
                  </a:moveTo>
                  <a:lnTo>
                    <a:pt x="1" y="3520"/>
                  </a:lnTo>
                  <a:lnTo>
                    <a:pt x="3521" y="3520"/>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91"/>
            <p:cNvSpPr/>
            <p:nvPr/>
          </p:nvSpPr>
          <p:spPr>
            <a:xfrm>
              <a:off x="1271401" y="4308097"/>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91"/>
            <p:cNvSpPr/>
            <p:nvPr/>
          </p:nvSpPr>
          <p:spPr>
            <a:xfrm>
              <a:off x="1270856" y="4253865"/>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91"/>
            <p:cNvSpPr/>
            <p:nvPr/>
          </p:nvSpPr>
          <p:spPr>
            <a:xfrm>
              <a:off x="1271401" y="425439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91"/>
            <p:cNvSpPr/>
            <p:nvPr/>
          </p:nvSpPr>
          <p:spPr>
            <a:xfrm>
              <a:off x="1270856" y="420013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91"/>
            <p:cNvSpPr/>
            <p:nvPr/>
          </p:nvSpPr>
          <p:spPr>
            <a:xfrm>
              <a:off x="1271401" y="420066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91"/>
            <p:cNvSpPr/>
            <p:nvPr/>
          </p:nvSpPr>
          <p:spPr>
            <a:xfrm>
              <a:off x="1270856" y="4146398"/>
              <a:ext cx="54855" cy="54824"/>
            </a:xfrm>
            <a:custGeom>
              <a:avLst/>
              <a:gdLst/>
              <a:ahLst/>
              <a:cxnLst/>
              <a:rect l="l" t="t" r="r" b="b"/>
              <a:pathLst>
                <a:path w="3522" h="3520" extrusionOk="0">
                  <a:moveTo>
                    <a:pt x="1" y="0"/>
                  </a:moveTo>
                  <a:lnTo>
                    <a:pt x="1" y="3519"/>
                  </a:lnTo>
                  <a:lnTo>
                    <a:pt x="3521" y="3519"/>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91"/>
            <p:cNvSpPr/>
            <p:nvPr/>
          </p:nvSpPr>
          <p:spPr>
            <a:xfrm>
              <a:off x="1271401" y="4146927"/>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91"/>
            <p:cNvSpPr/>
            <p:nvPr/>
          </p:nvSpPr>
          <p:spPr>
            <a:xfrm>
              <a:off x="1270856" y="4092695"/>
              <a:ext cx="54855" cy="54777"/>
            </a:xfrm>
            <a:custGeom>
              <a:avLst/>
              <a:gdLst/>
              <a:ahLst/>
              <a:cxnLst/>
              <a:rect l="l" t="t" r="r" b="b"/>
              <a:pathLst>
                <a:path w="3522" h="3517" extrusionOk="0">
                  <a:moveTo>
                    <a:pt x="1" y="1"/>
                  </a:moveTo>
                  <a:lnTo>
                    <a:pt x="1"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91"/>
            <p:cNvSpPr/>
            <p:nvPr/>
          </p:nvSpPr>
          <p:spPr>
            <a:xfrm>
              <a:off x="1271401" y="409322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91"/>
            <p:cNvSpPr/>
            <p:nvPr/>
          </p:nvSpPr>
          <p:spPr>
            <a:xfrm>
              <a:off x="1270856" y="4038961"/>
              <a:ext cx="54855" cy="54824"/>
            </a:xfrm>
            <a:custGeom>
              <a:avLst/>
              <a:gdLst/>
              <a:ahLst/>
              <a:cxnLst/>
              <a:rect l="l" t="t" r="r" b="b"/>
              <a:pathLst>
                <a:path w="3522" h="3520" extrusionOk="0">
                  <a:moveTo>
                    <a:pt x="1" y="0"/>
                  </a:moveTo>
                  <a:lnTo>
                    <a:pt x="1" y="3519"/>
                  </a:lnTo>
                  <a:lnTo>
                    <a:pt x="3521" y="3519"/>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91"/>
            <p:cNvSpPr/>
            <p:nvPr/>
          </p:nvSpPr>
          <p:spPr>
            <a:xfrm>
              <a:off x="1271401" y="4039491"/>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91"/>
            <p:cNvSpPr/>
            <p:nvPr/>
          </p:nvSpPr>
          <p:spPr>
            <a:xfrm>
              <a:off x="1270856" y="3985196"/>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91"/>
            <p:cNvSpPr/>
            <p:nvPr/>
          </p:nvSpPr>
          <p:spPr>
            <a:xfrm>
              <a:off x="1271401" y="3985757"/>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91"/>
            <p:cNvSpPr/>
            <p:nvPr/>
          </p:nvSpPr>
          <p:spPr>
            <a:xfrm>
              <a:off x="1270856" y="3931525"/>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91"/>
            <p:cNvSpPr/>
            <p:nvPr/>
          </p:nvSpPr>
          <p:spPr>
            <a:xfrm>
              <a:off x="1271401" y="3932070"/>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91"/>
            <p:cNvSpPr/>
            <p:nvPr/>
          </p:nvSpPr>
          <p:spPr>
            <a:xfrm>
              <a:off x="1270856" y="3877776"/>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91"/>
            <p:cNvSpPr/>
            <p:nvPr/>
          </p:nvSpPr>
          <p:spPr>
            <a:xfrm>
              <a:off x="1271401" y="3878321"/>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91"/>
            <p:cNvSpPr/>
            <p:nvPr/>
          </p:nvSpPr>
          <p:spPr>
            <a:xfrm>
              <a:off x="1270856" y="382404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91"/>
            <p:cNvSpPr/>
            <p:nvPr/>
          </p:nvSpPr>
          <p:spPr>
            <a:xfrm>
              <a:off x="1271401" y="3824571"/>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7" name="Google Shape;8537;p91"/>
            <p:cNvGrpSpPr/>
            <p:nvPr/>
          </p:nvGrpSpPr>
          <p:grpSpPr>
            <a:xfrm>
              <a:off x="1217169" y="3770339"/>
              <a:ext cx="1129234" cy="806910"/>
              <a:chOff x="1217169" y="3770339"/>
              <a:chExt cx="1129234" cy="806910"/>
            </a:xfrm>
          </p:grpSpPr>
          <p:sp>
            <p:nvSpPr>
              <p:cNvPr id="8538" name="Google Shape;8538;p91"/>
              <p:cNvSpPr/>
              <p:nvPr/>
            </p:nvSpPr>
            <p:spPr>
              <a:xfrm>
                <a:off x="2291626" y="4415035"/>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91"/>
              <p:cNvSpPr/>
              <p:nvPr/>
            </p:nvSpPr>
            <p:spPr>
              <a:xfrm>
                <a:off x="2292156" y="441556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91"/>
              <p:cNvSpPr/>
              <p:nvPr/>
            </p:nvSpPr>
            <p:spPr>
              <a:xfrm>
                <a:off x="2291626" y="436130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91"/>
              <p:cNvSpPr/>
              <p:nvPr/>
            </p:nvSpPr>
            <p:spPr>
              <a:xfrm>
                <a:off x="2292156" y="4361831"/>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91"/>
              <p:cNvSpPr/>
              <p:nvPr/>
            </p:nvSpPr>
            <p:spPr>
              <a:xfrm>
                <a:off x="2291626" y="4307552"/>
                <a:ext cx="54777" cy="54824"/>
              </a:xfrm>
              <a:custGeom>
                <a:avLst/>
                <a:gdLst/>
                <a:ahLst/>
                <a:cxnLst/>
                <a:rect l="l" t="t" r="r" b="b"/>
                <a:pathLst>
                  <a:path w="3517" h="3520" extrusionOk="0">
                    <a:moveTo>
                      <a:pt x="0" y="1"/>
                    </a:moveTo>
                    <a:lnTo>
                      <a:pt x="0" y="3520"/>
                    </a:lnTo>
                    <a:lnTo>
                      <a:pt x="3517" y="3520"/>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91"/>
              <p:cNvSpPr/>
              <p:nvPr/>
            </p:nvSpPr>
            <p:spPr>
              <a:xfrm>
                <a:off x="2292156" y="4308097"/>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91"/>
              <p:cNvSpPr/>
              <p:nvPr/>
            </p:nvSpPr>
            <p:spPr>
              <a:xfrm>
                <a:off x="2291626" y="4253865"/>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91"/>
              <p:cNvSpPr/>
              <p:nvPr/>
            </p:nvSpPr>
            <p:spPr>
              <a:xfrm>
                <a:off x="2292156" y="425439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91"/>
              <p:cNvSpPr/>
              <p:nvPr/>
            </p:nvSpPr>
            <p:spPr>
              <a:xfrm>
                <a:off x="2291626" y="4200131"/>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91"/>
              <p:cNvSpPr/>
              <p:nvPr/>
            </p:nvSpPr>
            <p:spPr>
              <a:xfrm>
                <a:off x="2292156" y="420066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91"/>
              <p:cNvSpPr/>
              <p:nvPr/>
            </p:nvSpPr>
            <p:spPr>
              <a:xfrm>
                <a:off x="2291626" y="4146398"/>
                <a:ext cx="54777" cy="54824"/>
              </a:xfrm>
              <a:custGeom>
                <a:avLst/>
                <a:gdLst/>
                <a:ahLst/>
                <a:cxnLst/>
                <a:rect l="l" t="t" r="r" b="b"/>
                <a:pathLst>
                  <a:path w="3517" h="3520" extrusionOk="0">
                    <a:moveTo>
                      <a:pt x="0" y="0"/>
                    </a:moveTo>
                    <a:lnTo>
                      <a:pt x="0" y="3519"/>
                    </a:lnTo>
                    <a:lnTo>
                      <a:pt x="3517" y="3519"/>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91"/>
              <p:cNvSpPr/>
              <p:nvPr/>
            </p:nvSpPr>
            <p:spPr>
              <a:xfrm>
                <a:off x="2292156" y="4146927"/>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91"/>
              <p:cNvSpPr/>
              <p:nvPr/>
            </p:nvSpPr>
            <p:spPr>
              <a:xfrm>
                <a:off x="2291626" y="4092695"/>
                <a:ext cx="54777" cy="54777"/>
              </a:xfrm>
              <a:custGeom>
                <a:avLst/>
                <a:gdLst/>
                <a:ahLst/>
                <a:cxnLst/>
                <a:rect l="l" t="t" r="r" b="b"/>
                <a:pathLst>
                  <a:path w="3517" h="3517" extrusionOk="0">
                    <a:moveTo>
                      <a:pt x="0" y="1"/>
                    </a:moveTo>
                    <a:lnTo>
                      <a:pt x="0"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91"/>
              <p:cNvSpPr/>
              <p:nvPr/>
            </p:nvSpPr>
            <p:spPr>
              <a:xfrm>
                <a:off x="2292156" y="409322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91"/>
              <p:cNvSpPr/>
              <p:nvPr/>
            </p:nvSpPr>
            <p:spPr>
              <a:xfrm>
                <a:off x="2291626" y="4038961"/>
                <a:ext cx="54777" cy="54824"/>
              </a:xfrm>
              <a:custGeom>
                <a:avLst/>
                <a:gdLst/>
                <a:ahLst/>
                <a:cxnLst/>
                <a:rect l="l" t="t" r="r" b="b"/>
                <a:pathLst>
                  <a:path w="3517" h="3520" extrusionOk="0">
                    <a:moveTo>
                      <a:pt x="0" y="0"/>
                    </a:moveTo>
                    <a:lnTo>
                      <a:pt x="0" y="3519"/>
                    </a:lnTo>
                    <a:lnTo>
                      <a:pt x="3517" y="3519"/>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91"/>
              <p:cNvSpPr/>
              <p:nvPr/>
            </p:nvSpPr>
            <p:spPr>
              <a:xfrm>
                <a:off x="2292156" y="403949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91"/>
              <p:cNvSpPr/>
              <p:nvPr/>
            </p:nvSpPr>
            <p:spPr>
              <a:xfrm>
                <a:off x="2291626" y="3985196"/>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91"/>
              <p:cNvSpPr/>
              <p:nvPr/>
            </p:nvSpPr>
            <p:spPr>
              <a:xfrm>
                <a:off x="2292156" y="3985757"/>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91"/>
              <p:cNvSpPr/>
              <p:nvPr/>
            </p:nvSpPr>
            <p:spPr>
              <a:xfrm>
                <a:off x="2291626" y="3931525"/>
                <a:ext cx="54777" cy="54793"/>
              </a:xfrm>
              <a:custGeom>
                <a:avLst/>
                <a:gdLst/>
                <a:ahLst/>
                <a:cxnLst/>
                <a:rect l="l" t="t" r="r" b="b"/>
                <a:pathLst>
                  <a:path w="3517" h="3518" extrusionOk="0">
                    <a:moveTo>
                      <a:pt x="0" y="1"/>
                    </a:moveTo>
                    <a:lnTo>
                      <a:pt x="0"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91"/>
              <p:cNvSpPr/>
              <p:nvPr/>
            </p:nvSpPr>
            <p:spPr>
              <a:xfrm>
                <a:off x="2292156" y="3932070"/>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91"/>
              <p:cNvSpPr/>
              <p:nvPr/>
            </p:nvSpPr>
            <p:spPr>
              <a:xfrm>
                <a:off x="2291626" y="3877776"/>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91"/>
              <p:cNvSpPr/>
              <p:nvPr/>
            </p:nvSpPr>
            <p:spPr>
              <a:xfrm>
                <a:off x="2292156" y="3878321"/>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91"/>
              <p:cNvSpPr/>
              <p:nvPr/>
            </p:nvSpPr>
            <p:spPr>
              <a:xfrm>
                <a:off x="2291626" y="382404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91"/>
              <p:cNvSpPr/>
              <p:nvPr/>
            </p:nvSpPr>
            <p:spPr>
              <a:xfrm>
                <a:off x="2292156" y="3824571"/>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91"/>
              <p:cNvSpPr/>
              <p:nvPr/>
            </p:nvSpPr>
            <p:spPr>
              <a:xfrm>
                <a:off x="2291626" y="3770339"/>
                <a:ext cx="54777" cy="54808"/>
              </a:xfrm>
              <a:custGeom>
                <a:avLst/>
                <a:gdLst/>
                <a:ahLst/>
                <a:cxnLst/>
                <a:rect l="l" t="t" r="r" b="b"/>
                <a:pathLst>
                  <a:path w="3517" h="3519" extrusionOk="0">
                    <a:moveTo>
                      <a:pt x="0" y="1"/>
                    </a:moveTo>
                    <a:lnTo>
                      <a:pt x="0" y="3518"/>
                    </a:lnTo>
                    <a:lnTo>
                      <a:pt x="3517" y="3518"/>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91"/>
              <p:cNvSpPr/>
              <p:nvPr/>
            </p:nvSpPr>
            <p:spPr>
              <a:xfrm>
                <a:off x="2292156" y="3770900"/>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91"/>
              <p:cNvSpPr/>
              <p:nvPr/>
            </p:nvSpPr>
            <p:spPr>
              <a:xfrm>
                <a:off x="2238422" y="446926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91"/>
              <p:cNvSpPr/>
              <p:nvPr/>
            </p:nvSpPr>
            <p:spPr>
              <a:xfrm>
                <a:off x="2237892" y="4415035"/>
                <a:ext cx="54824" cy="54777"/>
              </a:xfrm>
              <a:custGeom>
                <a:avLst/>
                <a:gdLst/>
                <a:ahLst/>
                <a:cxnLst/>
                <a:rect l="l" t="t" r="r" b="b"/>
                <a:pathLst>
                  <a:path w="3520" h="3517" extrusionOk="0">
                    <a:moveTo>
                      <a:pt x="0" y="0"/>
                    </a:moveTo>
                    <a:lnTo>
                      <a:pt x="0" y="3517"/>
                    </a:lnTo>
                    <a:lnTo>
                      <a:pt x="3519" y="3517"/>
                    </a:lnTo>
                    <a:lnTo>
                      <a:pt x="3519"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91"/>
              <p:cNvSpPr/>
              <p:nvPr/>
            </p:nvSpPr>
            <p:spPr>
              <a:xfrm>
                <a:off x="2238422" y="441556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91"/>
              <p:cNvSpPr/>
              <p:nvPr/>
            </p:nvSpPr>
            <p:spPr>
              <a:xfrm>
                <a:off x="2237892" y="3770339"/>
                <a:ext cx="54824" cy="54808"/>
              </a:xfrm>
              <a:custGeom>
                <a:avLst/>
                <a:gdLst/>
                <a:ahLst/>
                <a:cxnLst/>
                <a:rect l="l" t="t" r="r" b="b"/>
                <a:pathLst>
                  <a:path w="3520" h="3519" extrusionOk="0">
                    <a:moveTo>
                      <a:pt x="0" y="1"/>
                    </a:moveTo>
                    <a:lnTo>
                      <a:pt x="0" y="3518"/>
                    </a:lnTo>
                    <a:lnTo>
                      <a:pt x="3519" y="3518"/>
                    </a:lnTo>
                    <a:lnTo>
                      <a:pt x="351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91"/>
              <p:cNvSpPr/>
              <p:nvPr/>
            </p:nvSpPr>
            <p:spPr>
              <a:xfrm>
                <a:off x="2238422" y="3770900"/>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91"/>
              <p:cNvSpPr/>
              <p:nvPr/>
            </p:nvSpPr>
            <p:spPr>
              <a:xfrm>
                <a:off x="2184128" y="4522456"/>
                <a:ext cx="54840" cy="54793"/>
              </a:xfrm>
              <a:custGeom>
                <a:avLst/>
                <a:gdLst/>
                <a:ahLst/>
                <a:cxnLst/>
                <a:rect l="l" t="t" r="r" b="b"/>
                <a:pathLst>
                  <a:path w="3521"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91"/>
              <p:cNvSpPr/>
              <p:nvPr/>
            </p:nvSpPr>
            <p:spPr>
              <a:xfrm>
                <a:off x="2184688" y="4523001"/>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91"/>
              <p:cNvSpPr/>
              <p:nvPr/>
            </p:nvSpPr>
            <p:spPr>
              <a:xfrm>
                <a:off x="2184128" y="4415035"/>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91"/>
              <p:cNvSpPr/>
              <p:nvPr/>
            </p:nvSpPr>
            <p:spPr>
              <a:xfrm>
                <a:off x="2184688" y="441556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91"/>
              <p:cNvSpPr/>
              <p:nvPr/>
            </p:nvSpPr>
            <p:spPr>
              <a:xfrm>
                <a:off x="2184688" y="4308097"/>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91"/>
              <p:cNvSpPr/>
              <p:nvPr/>
            </p:nvSpPr>
            <p:spPr>
              <a:xfrm>
                <a:off x="2184688" y="4200661"/>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91"/>
              <p:cNvSpPr/>
              <p:nvPr/>
            </p:nvSpPr>
            <p:spPr>
              <a:xfrm>
                <a:off x="2184688" y="4146927"/>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91"/>
              <p:cNvSpPr/>
              <p:nvPr/>
            </p:nvSpPr>
            <p:spPr>
              <a:xfrm>
                <a:off x="2184688" y="4039491"/>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91"/>
              <p:cNvSpPr/>
              <p:nvPr/>
            </p:nvSpPr>
            <p:spPr>
              <a:xfrm>
                <a:off x="2184688" y="3985757"/>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91"/>
              <p:cNvSpPr/>
              <p:nvPr/>
            </p:nvSpPr>
            <p:spPr>
              <a:xfrm>
                <a:off x="2184688" y="3878321"/>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91"/>
              <p:cNvSpPr/>
              <p:nvPr/>
            </p:nvSpPr>
            <p:spPr>
              <a:xfrm>
                <a:off x="2184128" y="3770339"/>
                <a:ext cx="54840" cy="54808"/>
              </a:xfrm>
              <a:custGeom>
                <a:avLst/>
                <a:gdLst/>
                <a:ahLst/>
                <a:cxnLst/>
                <a:rect l="l" t="t" r="r" b="b"/>
                <a:pathLst>
                  <a:path w="3521" h="3519" extrusionOk="0">
                    <a:moveTo>
                      <a:pt x="1" y="1"/>
                    </a:moveTo>
                    <a:lnTo>
                      <a:pt x="1"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91"/>
              <p:cNvSpPr/>
              <p:nvPr/>
            </p:nvSpPr>
            <p:spPr>
              <a:xfrm>
                <a:off x="2184688" y="3770900"/>
                <a:ext cx="53749" cy="53687"/>
              </a:xfrm>
              <a:custGeom>
                <a:avLst/>
                <a:gdLst/>
                <a:ahLst/>
                <a:cxnLst/>
                <a:rect l="l" t="t" r="r" b="b"/>
                <a:pathLst>
                  <a:path w="3451" h="3447" extrusionOk="0">
                    <a:moveTo>
                      <a:pt x="0" y="0"/>
                    </a:moveTo>
                    <a:lnTo>
                      <a:pt x="0"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91"/>
              <p:cNvSpPr/>
              <p:nvPr/>
            </p:nvSpPr>
            <p:spPr>
              <a:xfrm>
                <a:off x="2130456" y="4522456"/>
                <a:ext cx="54777" cy="54793"/>
              </a:xfrm>
              <a:custGeom>
                <a:avLst/>
                <a:gdLst/>
                <a:ahLst/>
                <a:cxnLst/>
                <a:rect l="l" t="t" r="r" b="b"/>
                <a:pathLst>
                  <a:path w="3517" h="3518" extrusionOk="0">
                    <a:moveTo>
                      <a:pt x="0" y="1"/>
                    </a:moveTo>
                    <a:lnTo>
                      <a:pt x="0"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91"/>
              <p:cNvSpPr/>
              <p:nvPr/>
            </p:nvSpPr>
            <p:spPr>
              <a:xfrm>
                <a:off x="2130986" y="4523001"/>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91"/>
              <p:cNvSpPr/>
              <p:nvPr/>
            </p:nvSpPr>
            <p:spPr>
              <a:xfrm>
                <a:off x="2130456" y="4415035"/>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91"/>
              <p:cNvSpPr/>
              <p:nvPr/>
            </p:nvSpPr>
            <p:spPr>
              <a:xfrm>
                <a:off x="2130986" y="441556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91"/>
              <p:cNvSpPr/>
              <p:nvPr/>
            </p:nvSpPr>
            <p:spPr>
              <a:xfrm>
                <a:off x="2130986" y="420066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91"/>
              <p:cNvSpPr/>
              <p:nvPr/>
            </p:nvSpPr>
            <p:spPr>
              <a:xfrm>
                <a:off x="2130986" y="4146927"/>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91"/>
              <p:cNvSpPr/>
              <p:nvPr/>
            </p:nvSpPr>
            <p:spPr>
              <a:xfrm>
                <a:off x="2130986" y="403949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91"/>
              <p:cNvSpPr/>
              <p:nvPr/>
            </p:nvSpPr>
            <p:spPr>
              <a:xfrm>
                <a:off x="2130986" y="3985757"/>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91"/>
              <p:cNvSpPr/>
              <p:nvPr/>
            </p:nvSpPr>
            <p:spPr>
              <a:xfrm>
                <a:off x="2130986" y="3878321"/>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91"/>
              <p:cNvSpPr/>
              <p:nvPr/>
            </p:nvSpPr>
            <p:spPr>
              <a:xfrm>
                <a:off x="2130456" y="3770339"/>
                <a:ext cx="54777" cy="54808"/>
              </a:xfrm>
              <a:custGeom>
                <a:avLst/>
                <a:gdLst/>
                <a:ahLst/>
                <a:cxnLst/>
                <a:rect l="l" t="t" r="r" b="b"/>
                <a:pathLst>
                  <a:path w="3517" h="3519" extrusionOk="0">
                    <a:moveTo>
                      <a:pt x="0" y="1"/>
                    </a:moveTo>
                    <a:lnTo>
                      <a:pt x="0" y="3518"/>
                    </a:lnTo>
                    <a:lnTo>
                      <a:pt x="3517" y="3518"/>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91"/>
              <p:cNvSpPr/>
              <p:nvPr/>
            </p:nvSpPr>
            <p:spPr>
              <a:xfrm>
                <a:off x="2130986" y="3770900"/>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91"/>
              <p:cNvSpPr/>
              <p:nvPr/>
            </p:nvSpPr>
            <p:spPr>
              <a:xfrm>
                <a:off x="2076691" y="4522456"/>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91"/>
              <p:cNvSpPr/>
              <p:nvPr/>
            </p:nvSpPr>
            <p:spPr>
              <a:xfrm>
                <a:off x="2077252" y="4523001"/>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91"/>
              <p:cNvSpPr/>
              <p:nvPr/>
            </p:nvSpPr>
            <p:spPr>
              <a:xfrm>
                <a:off x="2076691" y="4415035"/>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91"/>
              <p:cNvSpPr/>
              <p:nvPr/>
            </p:nvSpPr>
            <p:spPr>
              <a:xfrm>
                <a:off x="2077252" y="441556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91"/>
              <p:cNvSpPr/>
              <p:nvPr/>
            </p:nvSpPr>
            <p:spPr>
              <a:xfrm>
                <a:off x="2076691" y="3770339"/>
                <a:ext cx="54855" cy="54808"/>
              </a:xfrm>
              <a:custGeom>
                <a:avLst/>
                <a:gdLst/>
                <a:ahLst/>
                <a:cxnLst/>
                <a:rect l="l" t="t" r="r" b="b"/>
                <a:pathLst>
                  <a:path w="3522" h="3519" extrusionOk="0">
                    <a:moveTo>
                      <a:pt x="1" y="1"/>
                    </a:moveTo>
                    <a:lnTo>
                      <a:pt x="1"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91"/>
              <p:cNvSpPr/>
              <p:nvPr/>
            </p:nvSpPr>
            <p:spPr>
              <a:xfrm>
                <a:off x="2077252" y="3770900"/>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91"/>
              <p:cNvSpPr/>
              <p:nvPr/>
            </p:nvSpPr>
            <p:spPr>
              <a:xfrm>
                <a:off x="2022957" y="4522456"/>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91"/>
              <p:cNvSpPr/>
              <p:nvPr/>
            </p:nvSpPr>
            <p:spPr>
              <a:xfrm>
                <a:off x="2023518" y="4523001"/>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91"/>
              <p:cNvSpPr/>
              <p:nvPr/>
            </p:nvSpPr>
            <p:spPr>
              <a:xfrm>
                <a:off x="2022957" y="4415035"/>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91"/>
              <p:cNvSpPr/>
              <p:nvPr/>
            </p:nvSpPr>
            <p:spPr>
              <a:xfrm>
                <a:off x="2023518" y="441556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91"/>
              <p:cNvSpPr/>
              <p:nvPr/>
            </p:nvSpPr>
            <p:spPr>
              <a:xfrm>
                <a:off x="2023518" y="425439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91"/>
              <p:cNvSpPr/>
              <p:nvPr/>
            </p:nvSpPr>
            <p:spPr>
              <a:xfrm>
                <a:off x="2023518" y="420066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91"/>
              <p:cNvSpPr/>
              <p:nvPr/>
            </p:nvSpPr>
            <p:spPr>
              <a:xfrm>
                <a:off x="2023518" y="4146927"/>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91"/>
              <p:cNvSpPr/>
              <p:nvPr/>
            </p:nvSpPr>
            <p:spPr>
              <a:xfrm>
                <a:off x="2023518" y="409322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91"/>
              <p:cNvSpPr/>
              <p:nvPr/>
            </p:nvSpPr>
            <p:spPr>
              <a:xfrm>
                <a:off x="2023518" y="4039491"/>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91"/>
              <p:cNvSpPr/>
              <p:nvPr/>
            </p:nvSpPr>
            <p:spPr>
              <a:xfrm>
                <a:off x="2023518" y="3985757"/>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91"/>
              <p:cNvSpPr/>
              <p:nvPr/>
            </p:nvSpPr>
            <p:spPr>
              <a:xfrm>
                <a:off x="2023518" y="3932070"/>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91"/>
              <p:cNvSpPr/>
              <p:nvPr/>
            </p:nvSpPr>
            <p:spPr>
              <a:xfrm>
                <a:off x="2022957" y="3770339"/>
                <a:ext cx="54855" cy="54808"/>
              </a:xfrm>
              <a:custGeom>
                <a:avLst/>
                <a:gdLst/>
                <a:ahLst/>
                <a:cxnLst/>
                <a:rect l="l" t="t" r="r" b="b"/>
                <a:pathLst>
                  <a:path w="3522" h="3519" extrusionOk="0">
                    <a:moveTo>
                      <a:pt x="1" y="1"/>
                    </a:moveTo>
                    <a:lnTo>
                      <a:pt x="1"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91"/>
              <p:cNvSpPr/>
              <p:nvPr/>
            </p:nvSpPr>
            <p:spPr>
              <a:xfrm>
                <a:off x="2023518" y="3770900"/>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91"/>
              <p:cNvSpPr/>
              <p:nvPr/>
            </p:nvSpPr>
            <p:spPr>
              <a:xfrm>
                <a:off x="1969286" y="4522456"/>
                <a:ext cx="54777" cy="54793"/>
              </a:xfrm>
              <a:custGeom>
                <a:avLst/>
                <a:gdLst/>
                <a:ahLst/>
                <a:cxnLst/>
                <a:rect l="l" t="t" r="r" b="b"/>
                <a:pathLst>
                  <a:path w="3517" h="3518" extrusionOk="0">
                    <a:moveTo>
                      <a:pt x="1" y="1"/>
                    </a:moveTo>
                    <a:lnTo>
                      <a:pt x="1"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91"/>
              <p:cNvSpPr/>
              <p:nvPr/>
            </p:nvSpPr>
            <p:spPr>
              <a:xfrm>
                <a:off x="1969831" y="4523001"/>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91"/>
              <p:cNvSpPr/>
              <p:nvPr/>
            </p:nvSpPr>
            <p:spPr>
              <a:xfrm>
                <a:off x="1969286" y="4415035"/>
                <a:ext cx="54777" cy="54777"/>
              </a:xfrm>
              <a:custGeom>
                <a:avLst/>
                <a:gdLst/>
                <a:ahLst/>
                <a:cxnLst/>
                <a:rect l="l" t="t" r="r" b="b"/>
                <a:pathLst>
                  <a:path w="3517" h="3517" extrusionOk="0">
                    <a:moveTo>
                      <a:pt x="1" y="0"/>
                    </a:moveTo>
                    <a:lnTo>
                      <a:pt x="1" y="3517"/>
                    </a:lnTo>
                    <a:lnTo>
                      <a:pt x="3517" y="3517"/>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91"/>
              <p:cNvSpPr/>
              <p:nvPr/>
            </p:nvSpPr>
            <p:spPr>
              <a:xfrm>
                <a:off x="1969831" y="441556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91"/>
              <p:cNvSpPr/>
              <p:nvPr/>
            </p:nvSpPr>
            <p:spPr>
              <a:xfrm>
                <a:off x="1969831" y="4308097"/>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91"/>
              <p:cNvSpPr/>
              <p:nvPr/>
            </p:nvSpPr>
            <p:spPr>
              <a:xfrm>
                <a:off x="1969831" y="3878321"/>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91"/>
              <p:cNvSpPr/>
              <p:nvPr/>
            </p:nvSpPr>
            <p:spPr>
              <a:xfrm>
                <a:off x="1969286" y="3770339"/>
                <a:ext cx="54777" cy="54808"/>
              </a:xfrm>
              <a:custGeom>
                <a:avLst/>
                <a:gdLst/>
                <a:ahLst/>
                <a:cxnLst/>
                <a:rect l="l" t="t" r="r" b="b"/>
                <a:pathLst>
                  <a:path w="3517" h="3519" extrusionOk="0">
                    <a:moveTo>
                      <a:pt x="1" y="1"/>
                    </a:moveTo>
                    <a:lnTo>
                      <a:pt x="1" y="3518"/>
                    </a:lnTo>
                    <a:lnTo>
                      <a:pt x="3517" y="3518"/>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91"/>
              <p:cNvSpPr/>
              <p:nvPr/>
            </p:nvSpPr>
            <p:spPr>
              <a:xfrm>
                <a:off x="1969831" y="3770900"/>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91"/>
              <p:cNvSpPr/>
              <p:nvPr/>
            </p:nvSpPr>
            <p:spPr>
              <a:xfrm>
                <a:off x="1915537" y="4522456"/>
                <a:ext cx="54840" cy="54793"/>
              </a:xfrm>
              <a:custGeom>
                <a:avLst/>
                <a:gdLst/>
                <a:ahLst/>
                <a:cxnLst/>
                <a:rect l="l" t="t" r="r" b="b"/>
                <a:pathLst>
                  <a:path w="3521" h="3518" extrusionOk="0">
                    <a:moveTo>
                      <a:pt x="0" y="1"/>
                    </a:moveTo>
                    <a:lnTo>
                      <a:pt x="0" y="3517"/>
                    </a:lnTo>
                    <a:lnTo>
                      <a:pt x="3520" y="3517"/>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91"/>
              <p:cNvSpPr/>
              <p:nvPr/>
            </p:nvSpPr>
            <p:spPr>
              <a:xfrm>
                <a:off x="1916082" y="4523001"/>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91"/>
              <p:cNvSpPr/>
              <p:nvPr/>
            </p:nvSpPr>
            <p:spPr>
              <a:xfrm>
                <a:off x="1915537" y="4415035"/>
                <a:ext cx="54840" cy="54777"/>
              </a:xfrm>
              <a:custGeom>
                <a:avLst/>
                <a:gdLst/>
                <a:ahLst/>
                <a:cxnLst/>
                <a:rect l="l" t="t" r="r" b="b"/>
                <a:pathLst>
                  <a:path w="3521" h="3517" extrusionOk="0">
                    <a:moveTo>
                      <a:pt x="0" y="0"/>
                    </a:moveTo>
                    <a:lnTo>
                      <a:pt x="0" y="3517"/>
                    </a:lnTo>
                    <a:lnTo>
                      <a:pt x="3520" y="3517"/>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91"/>
              <p:cNvSpPr/>
              <p:nvPr/>
            </p:nvSpPr>
            <p:spPr>
              <a:xfrm>
                <a:off x="1916082" y="4415565"/>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91"/>
              <p:cNvSpPr/>
              <p:nvPr/>
            </p:nvSpPr>
            <p:spPr>
              <a:xfrm>
                <a:off x="1916082" y="4308097"/>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91"/>
              <p:cNvSpPr/>
              <p:nvPr/>
            </p:nvSpPr>
            <p:spPr>
              <a:xfrm>
                <a:off x="1916082" y="3878321"/>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91"/>
              <p:cNvSpPr/>
              <p:nvPr/>
            </p:nvSpPr>
            <p:spPr>
              <a:xfrm>
                <a:off x="1915537" y="3770339"/>
                <a:ext cx="54840" cy="54808"/>
              </a:xfrm>
              <a:custGeom>
                <a:avLst/>
                <a:gdLst/>
                <a:ahLst/>
                <a:cxnLst/>
                <a:rect l="l" t="t" r="r" b="b"/>
                <a:pathLst>
                  <a:path w="3521" h="3519" extrusionOk="0">
                    <a:moveTo>
                      <a:pt x="0" y="1"/>
                    </a:moveTo>
                    <a:lnTo>
                      <a:pt x="0" y="3518"/>
                    </a:lnTo>
                    <a:lnTo>
                      <a:pt x="3520" y="3518"/>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91"/>
              <p:cNvSpPr/>
              <p:nvPr/>
            </p:nvSpPr>
            <p:spPr>
              <a:xfrm>
                <a:off x="1916082" y="3770900"/>
                <a:ext cx="53765" cy="53687"/>
              </a:xfrm>
              <a:custGeom>
                <a:avLst/>
                <a:gdLst/>
                <a:ahLst/>
                <a:cxnLst/>
                <a:rect l="l" t="t" r="r" b="b"/>
                <a:pathLst>
                  <a:path w="3452"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91"/>
              <p:cNvSpPr/>
              <p:nvPr/>
            </p:nvSpPr>
            <p:spPr>
              <a:xfrm>
                <a:off x="1861787" y="4522456"/>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91"/>
              <p:cNvSpPr/>
              <p:nvPr/>
            </p:nvSpPr>
            <p:spPr>
              <a:xfrm>
                <a:off x="1862332" y="4523001"/>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91"/>
              <p:cNvSpPr/>
              <p:nvPr/>
            </p:nvSpPr>
            <p:spPr>
              <a:xfrm>
                <a:off x="1861787" y="4415035"/>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91"/>
              <p:cNvSpPr/>
              <p:nvPr/>
            </p:nvSpPr>
            <p:spPr>
              <a:xfrm>
                <a:off x="1862332" y="4415565"/>
                <a:ext cx="53765" cy="53718"/>
              </a:xfrm>
              <a:custGeom>
                <a:avLst/>
                <a:gdLst/>
                <a:ahLst/>
                <a:cxnLst/>
                <a:rect l="l" t="t" r="r" b="b"/>
                <a:pathLst>
                  <a:path w="3452" h="3449" extrusionOk="0">
                    <a:moveTo>
                      <a:pt x="0" y="1"/>
                    </a:moveTo>
                    <a:lnTo>
                      <a:pt x="0"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91"/>
              <p:cNvSpPr/>
              <p:nvPr/>
            </p:nvSpPr>
            <p:spPr>
              <a:xfrm>
                <a:off x="1862332" y="4308097"/>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91"/>
              <p:cNvSpPr/>
              <p:nvPr/>
            </p:nvSpPr>
            <p:spPr>
              <a:xfrm>
                <a:off x="1862332" y="3878321"/>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91"/>
              <p:cNvSpPr/>
              <p:nvPr/>
            </p:nvSpPr>
            <p:spPr>
              <a:xfrm>
                <a:off x="1861787" y="3770339"/>
                <a:ext cx="54855" cy="54808"/>
              </a:xfrm>
              <a:custGeom>
                <a:avLst/>
                <a:gdLst/>
                <a:ahLst/>
                <a:cxnLst/>
                <a:rect l="l" t="t" r="r" b="b"/>
                <a:pathLst>
                  <a:path w="3522" h="3519" extrusionOk="0">
                    <a:moveTo>
                      <a:pt x="1" y="1"/>
                    </a:moveTo>
                    <a:lnTo>
                      <a:pt x="1"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91"/>
              <p:cNvSpPr/>
              <p:nvPr/>
            </p:nvSpPr>
            <p:spPr>
              <a:xfrm>
                <a:off x="1862332" y="3770900"/>
                <a:ext cx="53765" cy="53687"/>
              </a:xfrm>
              <a:custGeom>
                <a:avLst/>
                <a:gdLst/>
                <a:ahLst/>
                <a:cxnLst/>
                <a:rect l="l" t="t" r="r" b="b"/>
                <a:pathLst>
                  <a:path w="3452" h="3447" extrusionOk="0">
                    <a:moveTo>
                      <a:pt x="0" y="0"/>
                    </a:moveTo>
                    <a:lnTo>
                      <a:pt x="0" y="3446"/>
                    </a:lnTo>
                    <a:lnTo>
                      <a:pt x="3452" y="3446"/>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91"/>
              <p:cNvSpPr/>
              <p:nvPr/>
            </p:nvSpPr>
            <p:spPr>
              <a:xfrm>
                <a:off x="1808116" y="4522456"/>
                <a:ext cx="54793" cy="54793"/>
              </a:xfrm>
              <a:custGeom>
                <a:avLst/>
                <a:gdLst/>
                <a:ahLst/>
                <a:cxnLst/>
                <a:rect l="l" t="t" r="r" b="b"/>
                <a:pathLst>
                  <a:path w="3518" h="3518" extrusionOk="0">
                    <a:moveTo>
                      <a:pt x="1" y="1"/>
                    </a:moveTo>
                    <a:lnTo>
                      <a:pt x="1"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91"/>
              <p:cNvSpPr/>
              <p:nvPr/>
            </p:nvSpPr>
            <p:spPr>
              <a:xfrm>
                <a:off x="1808661" y="4523001"/>
                <a:ext cx="53687" cy="53703"/>
              </a:xfrm>
              <a:custGeom>
                <a:avLst/>
                <a:gdLst/>
                <a:ahLst/>
                <a:cxnLst/>
                <a:rect l="l" t="t" r="r" b="b"/>
                <a:pathLst>
                  <a:path w="3447" h="3448" extrusionOk="0">
                    <a:moveTo>
                      <a:pt x="0" y="0"/>
                    </a:moveTo>
                    <a:lnTo>
                      <a:pt x="0" y="3448"/>
                    </a:lnTo>
                    <a:lnTo>
                      <a:pt x="3446" y="3448"/>
                    </a:lnTo>
                    <a:lnTo>
                      <a:pt x="344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91"/>
              <p:cNvSpPr/>
              <p:nvPr/>
            </p:nvSpPr>
            <p:spPr>
              <a:xfrm>
                <a:off x="1808116" y="4415035"/>
                <a:ext cx="54793" cy="54777"/>
              </a:xfrm>
              <a:custGeom>
                <a:avLst/>
                <a:gdLst/>
                <a:ahLst/>
                <a:cxnLst/>
                <a:rect l="l" t="t" r="r" b="b"/>
                <a:pathLst>
                  <a:path w="3518" h="3517" extrusionOk="0">
                    <a:moveTo>
                      <a:pt x="1" y="0"/>
                    </a:moveTo>
                    <a:lnTo>
                      <a:pt x="1" y="3517"/>
                    </a:lnTo>
                    <a:lnTo>
                      <a:pt x="3517" y="3517"/>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91"/>
              <p:cNvSpPr/>
              <p:nvPr/>
            </p:nvSpPr>
            <p:spPr>
              <a:xfrm>
                <a:off x="1808661" y="4415565"/>
                <a:ext cx="53687" cy="53718"/>
              </a:xfrm>
              <a:custGeom>
                <a:avLst/>
                <a:gdLst/>
                <a:ahLst/>
                <a:cxnLst/>
                <a:rect l="l" t="t" r="r" b="b"/>
                <a:pathLst>
                  <a:path w="3447" h="3449" extrusionOk="0">
                    <a:moveTo>
                      <a:pt x="0" y="1"/>
                    </a:moveTo>
                    <a:lnTo>
                      <a:pt x="0" y="3448"/>
                    </a:lnTo>
                    <a:lnTo>
                      <a:pt x="3446" y="3448"/>
                    </a:lnTo>
                    <a:lnTo>
                      <a:pt x="344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91"/>
              <p:cNvSpPr/>
              <p:nvPr/>
            </p:nvSpPr>
            <p:spPr>
              <a:xfrm>
                <a:off x="1808661" y="4308097"/>
                <a:ext cx="53687" cy="53749"/>
              </a:xfrm>
              <a:custGeom>
                <a:avLst/>
                <a:gdLst/>
                <a:ahLst/>
                <a:cxnLst/>
                <a:rect l="l" t="t" r="r" b="b"/>
                <a:pathLst>
                  <a:path w="3447" h="3451" extrusionOk="0">
                    <a:moveTo>
                      <a:pt x="0" y="0"/>
                    </a:moveTo>
                    <a:lnTo>
                      <a:pt x="0" y="3450"/>
                    </a:lnTo>
                    <a:lnTo>
                      <a:pt x="3446" y="3450"/>
                    </a:lnTo>
                    <a:lnTo>
                      <a:pt x="344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91"/>
              <p:cNvSpPr/>
              <p:nvPr/>
            </p:nvSpPr>
            <p:spPr>
              <a:xfrm>
                <a:off x="1808661" y="3878321"/>
                <a:ext cx="53687" cy="53765"/>
              </a:xfrm>
              <a:custGeom>
                <a:avLst/>
                <a:gdLst/>
                <a:ahLst/>
                <a:cxnLst/>
                <a:rect l="l" t="t" r="r" b="b"/>
                <a:pathLst>
                  <a:path w="3447" h="3452" extrusionOk="0">
                    <a:moveTo>
                      <a:pt x="0" y="1"/>
                    </a:moveTo>
                    <a:lnTo>
                      <a:pt x="0" y="3451"/>
                    </a:lnTo>
                    <a:lnTo>
                      <a:pt x="3446" y="3451"/>
                    </a:lnTo>
                    <a:lnTo>
                      <a:pt x="344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91"/>
              <p:cNvSpPr/>
              <p:nvPr/>
            </p:nvSpPr>
            <p:spPr>
              <a:xfrm>
                <a:off x="1808116" y="3770339"/>
                <a:ext cx="54793" cy="54808"/>
              </a:xfrm>
              <a:custGeom>
                <a:avLst/>
                <a:gdLst/>
                <a:ahLst/>
                <a:cxnLst/>
                <a:rect l="l" t="t" r="r" b="b"/>
                <a:pathLst>
                  <a:path w="3518" h="3519" extrusionOk="0">
                    <a:moveTo>
                      <a:pt x="1" y="1"/>
                    </a:moveTo>
                    <a:lnTo>
                      <a:pt x="1" y="3518"/>
                    </a:lnTo>
                    <a:lnTo>
                      <a:pt x="3517" y="3518"/>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91"/>
              <p:cNvSpPr/>
              <p:nvPr/>
            </p:nvSpPr>
            <p:spPr>
              <a:xfrm>
                <a:off x="1808661" y="3770900"/>
                <a:ext cx="53687" cy="53687"/>
              </a:xfrm>
              <a:custGeom>
                <a:avLst/>
                <a:gdLst/>
                <a:ahLst/>
                <a:cxnLst/>
                <a:rect l="l" t="t" r="r" b="b"/>
                <a:pathLst>
                  <a:path w="3447" h="3447" extrusionOk="0">
                    <a:moveTo>
                      <a:pt x="0" y="0"/>
                    </a:moveTo>
                    <a:lnTo>
                      <a:pt x="0" y="3446"/>
                    </a:lnTo>
                    <a:lnTo>
                      <a:pt x="3446" y="3446"/>
                    </a:lnTo>
                    <a:lnTo>
                      <a:pt x="344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91"/>
              <p:cNvSpPr/>
              <p:nvPr/>
            </p:nvSpPr>
            <p:spPr>
              <a:xfrm>
                <a:off x="1754367" y="4522456"/>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91"/>
              <p:cNvSpPr/>
              <p:nvPr/>
            </p:nvSpPr>
            <p:spPr>
              <a:xfrm>
                <a:off x="1754896" y="4523001"/>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91"/>
              <p:cNvSpPr/>
              <p:nvPr/>
            </p:nvSpPr>
            <p:spPr>
              <a:xfrm>
                <a:off x="1754367" y="4415035"/>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91"/>
              <p:cNvSpPr/>
              <p:nvPr/>
            </p:nvSpPr>
            <p:spPr>
              <a:xfrm>
                <a:off x="1754896" y="4415565"/>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91"/>
              <p:cNvSpPr/>
              <p:nvPr/>
            </p:nvSpPr>
            <p:spPr>
              <a:xfrm>
                <a:off x="1754896" y="4308097"/>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91"/>
              <p:cNvSpPr/>
              <p:nvPr/>
            </p:nvSpPr>
            <p:spPr>
              <a:xfrm>
                <a:off x="1754896" y="3878321"/>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91"/>
              <p:cNvSpPr/>
              <p:nvPr/>
            </p:nvSpPr>
            <p:spPr>
              <a:xfrm>
                <a:off x="1754367" y="3770339"/>
                <a:ext cx="54840" cy="54808"/>
              </a:xfrm>
              <a:custGeom>
                <a:avLst/>
                <a:gdLst/>
                <a:ahLst/>
                <a:cxnLst/>
                <a:rect l="l" t="t" r="r" b="b"/>
                <a:pathLst>
                  <a:path w="3521" h="3519" extrusionOk="0">
                    <a:moveTo>
                      <a:pt x="0" y="1"/>
                    </a:moveTo>
                    <a:lnTo>
                      <a:pt x="0"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91"/>
              <p:cNvSpPr/>
              <p:nvPr/>
            </p:nvSpPr>
            <p:spPr>
              <a:xfrm>
                <a:off x="1754896" y="3770900"/>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91"/>
              <p:cNvSpPr/>
              <p:nvPr/>
            </p:nvSpPr>
            <p:spPr>
              <a:xfrm>
                <a:off x="1700633" y="4522456"/>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91"/>
              <p:cNvSpPr/>
              <p:nvPr/>
            </p:nvSpPr>
            <p:spPr>
              <a:xfrm>
                <a:off x="1701162" y="4523001"/>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91"/>
              <p:cNvSpPr/>
              <p:nvPr/>
            </p:nvSpPr>
            <p:spPr>
              <a:xfrm>
                <a:off x="1700633" y="4415035"/>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91"/>
              <p:cNvSpPr/>
              <p:nvPr/>
            </p:nvSpPr>
            <p:spPr>
              <a:xfrm>
                <a:off x="1701162" y="441556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91"/>
              <p:cNvSpPr/>
              <p:nvPr/>
            </p:nvSpPr>
            <p:spPr>
              <a:xfrm>
                <a:off x="1701162" y="430809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91"/>
              <p:cNvSpPr/>
              <p:nvPr/>
            </p:nvSpPr>
            <p:spPr>
              <a:xfrm>
                <a:off x="1701162" y="3878321"/>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91"/>
              <p:cNvSpPr/>
              <p:nvPr/>
            </p:nvSpPr>
            <p:spPr>
              <a:xfrm>
                <a:off x="1700633" y="3770339"/>
                <a:ext cx="54840" cy="54808"/>
              </a:xfrm>
              <a:custGeom>
                <a:avLst/>
                <a:gdLst/>
                <a:ahLst/>
                <a:cxnLst/>
                <a:rect l="l" t="t" r="r" b="b"/>
                <a:pathLst>
                  <a:path w="3521" h="3519" extrusionOk="0">
                    <a:moveTo>
                      <a:pt x="0" y="1"/>
                    </a:moveTo>
                    <a:lnTo>
                      <a:pt x="0"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91"/>
              <p:cNvSpPr/>
              <p:nvPr/>
            </p:nvSpPr>
            <p:spPr>
              <a:xfrm>
                <a:off x="1701162" y="3770900"/>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91"/>
              <p:cNvSpPr/>
              <p:nvPr/>
            </p:nvSpPr>
            <p:spPr>
              <a:xfrm>
                <a:off x="1646930" y="4522456"/>
                <a:ext cx="54808" cy="54793"/>
              </a:xfrm>
              <a:custGeom>
                <a:avLst/>
                <a:gdLst/>
                <a:ahLst/>
                <a:cxnLst/>
                <a:rect l="l" t="t" r="r" b="b"/>
                <a:pathLst>
                  <a:path w="3519" h="3518" extrusionOk="0">
                    <a:moveTo>
                      <a:pt x="1" y="1"/>
                    </a:moveTo>
                    <a:lnTo>
                      <a:pt x="1" y="3517"/>
                    </a:lnTo>
                    <a:lnTo>
                      <a:pt x="3518" y="3517"/>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91"/>
              <p:cNvSpPr/>
              <p:nvPr/>
            </p:nvSpPr>
            <p:spPr>
              <a:xfrm>
                <a:off x="1647491" y="4523001"/>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91"/>
              <p:cNvSpPr/>
              <p:nvPr/>
            </p:nvSpPr>
            <p:spPr>
              <a:xfrm>
                <a:off x="1646930" y="4415035"/>
                <a:ext cx="54808" cy="54777"/>
              </a:xfrm>
              <a:custGeom>
                <a:avLst/>
                <a:gdLst/>
                <a:ahLst/>
                <a:cxnLst/>
                <a:rect l="l" t="t" r="r" b="b"/>
                <a:pathLst>
                  <a:path w="3519" h="3517" extrusionOk="0">
                    <a:moveTo>
                      <a:pt x="1" y="0"/>
                    </a:moveTo>
                    <a:lnTo>
                      <a:pt x="1" y="3517"/>
                    </a:lnTo>
                    <a:lnTo>
                      <a:pt x="3518" y="3517"/>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91"/>
              <p:cNvSpPr/>
              <p:nvPr/>
            </p:nvSpPr>
            <p:spPr>
              <a:xfrm>
                <a:off x="1647491" y="4415565"/>
                <a:ext cx="53687" cy="53718"/>
              </a:xfrm>
              <a:custGeom>
                <a:avLst/>
                <a:gdLst/>
                <a:ahLst/>
                <a:cxnLst/>
                <a:rect l="l" t="t" r="r" b="b"/>
                <a:pathLst>
                  <a:path w="3447" h="3449" extrusionOk="0">
                    <a:moveTo>
                      <a:pt x="0" y="1"/>
                    </a:moveTo>
                    <a:lnTo>
                      <a:pt x="0" y="3448"/>
                    </a:lnTo>
                    <a:lnTo>
                      <a:pt x="3447" y="3448"/>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91"/>
              <p:cNvSpPr/>
              <p:nvPr/>
            </p:nvSpPr>
            <p:spPr>
              <a:xfrm>
                <a:off x="1647491" y="4308097"/>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91"/>
              <p:cNvSpPr/>
              <p:nvPr/>
            </p:nvSpPr>
            <p:spPr>
              <a:xfrm>
                <a:off x="1647491" y="3878321"/>
                <a:ext cx="53687" cy="53765"/>
              </a:xfrm>
              <a:custGeom>
                <a:avLst/>
                <a:gdLst/>
                <a:ahLst/>
                <a:cxnLst/>
                <a:rect l="l" t="t" r="r" b="b"/>
                <a:pathLst>
                  <a:path w="3447" h="3452" extrusionOk="0">
                    <a:moveTo>
                      <a:pt x="0" y="1"/>
                    </a:moveTo>
                    <a:lnTo>
                      <a:pt x="0"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91"/>
              <p:cNvSpPr/>
              <p:nvPr/>
            </p:nvSpPr>
            <p:spPr>
              <a:xfrm>
                <a:off x="1646930" y="3770339"/>
                <a:ext cx="54808" cy="54808"/>
              </a:xfrm>
              <a:custGeom>
                <a:avLst/>
                <a:gdLst/>
                <a:ahLst/>
                <a:cxnLst/>
                <a:rect l="l" t="t" r="r" b="b"/>
                <a:pathLst>
                  <a:path w="3519" h="3519" extrusionOk="0">
                    <a:moveTo>
                      <a:pt x="1" y="1"/>
                    </a:moveTo>
                    <a:lnTo>
                      <a:pt x="1" y="3518"/>
                    </a:lnTo>
                    <a:lnTo>
                      <a:pt x="3518" y="3518"/>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91"/>
              <p:cNvSpPr/>
              <p:nvPr/>
            </p:nvSpPr>
            <p:spPr>
              <a:xfrm>
                <a:off x="1647491" y="3770900"/>
                <a:ext cx="53687" cy="53687"/>
              </a:xfrm>
              <a:custGeom>
                <a:avLst/>
                <a:gdLst/>
                <a:ahLst/>
                <a:cxnLst/>
                <a:rect l="l" t="t" r="r" b="b"/>
                <a:pathLst>
                  <a:path w="3447" h="3447" extrusionOk="0">
                    <a:moveTo>
                      <a:pt x="0" y="0"/>
                    </a:moveTo>
                    <a:lnTo>
                      <a:pt x="0" y="3446"/>
                    </a:lnTo>
                    <a:lnTo>
                      <a:pt x="3447" y="3446"/>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91"/>
              <p:cNvSpPr/>
              <p:nvPr/>
            </p:nvSpPr>
            <p:spPr>
              <a:xfrm>
                <a:off x="1593196" y="4522456"/>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91"/>
              <p:cNvSpPr/>
              <p:nvPr/>
            </p:nvSpPr>
            <p:spPr>
              <a:xfrm>
                <a:off x="1593726" y="4523001"/>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91"/>
              <p:cNvSpPr/>
              <p:nvPr/>
            </p:nvSpPr>
            <p:spPr>
              <a:xfrm>
                <a:off x="1593196" y="4415035"/>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91"/>
              <p:cNvSpPr/>
              <p:nvPr/>
            </p:nvSpPr>
            <p:spPr>
              <a:xfrm>
                <a:off x="1593726" y="4415565"/>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91"/>
              <p:cNvSpPr/>
              <p:nvPr/>
            </p:nvSpPr>
            <p:spPr>
              <a:xfrm>
                <a:off x="1593726" y="4308097"/>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91"/>
              <p:cNvSpPr/>
              <p:nvPr/>
            </p:nvSpPr>
            <p:spPr>
              <a:xfrm>
                <a:off x="1593726" y="3878321"/>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91"/>
              <p:cNvSpPr/>
              <p:nvPr/>
            </p:nvSpPr>
            <p:spPr>
              <a:xfrm>
                <a:off x="1593196" y="3770339"/>
                <a:ext cx="54840" cy="54808"/>
              </a:xfrm>
              <a:custGeom>
                <a:avLst/>
                <a:gdLst/>
                <a:ahLst/>
                <a:cxnLst/>
                <a:rect l="l" t="t" r="r" b="b"/>
                <a:pathLst>
                  <a:path w="3521" h="3519" extrusionOk="0">
                    <a:moveTo>
                      <a:pt x="0" y="1"/>
                    </a:moveTo>
                    <a:lnTo>
                      <a:pt x="0"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91"/>
              <p:cNvSpPr/>
              <p:nvPr/>
            </p:nvSpPr>
            <p:spPr>
              <a:xfrm>
                <a:off x="1593726" y="3770900"/>
                <a:ext cx="53765" cy="53687"/>
              </a:xfrm>
              <a:custGeom>
                <a:avLst/>
                <a:gdLst/>
                <a:ahLst/>
                <a:cxnLst/>
                <a:rect l="l" t="t" r="r" b="b"/>
                <a:pathLst>
                  <a:path w="3452"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91"/>
              <p:cNvSpPr/>
              <p:nvPr/>
            </p:nvSpPr>
            <p:spPr>
              <a:xfrm>
                <a:off x="1539463" y="4522456"/>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91"/>
              <p:cNvSpPr/>
              <p:nvPr/>
            </p:nvSpPr>
            <p:spPr>
              <a:xfrm>
                <a:off x="1539992" y="4523001"/>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91"/>
              <p:cNvSpPr/>
              <p:nvPr/>
            </p:nvSpPr>
            <p:spPr>
              <a:xfrm>
                <a:off x="1539463" y="4415035"/>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91"/>
              <p:cNvSpPr/>
              <p:nvPr/>
            </p:nvSpPr>
            <p:spPr>
              <a:xfrm>
                <a:off x="1539992" y="4415565"/>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91"/>
              <p:cNvSpPr/>
              <p:nvPr/>
            </p:nvSpPr>
            <p:spPr>
              <a:xfrm>
                <a:off x="1539992" y="4308097"/>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91"/>
              <p:cNvSpPr/>
              <p:nvPr/>
            </p:nvSpPr>
            <p:spPr>
              <a:xfrm>
                <a:off x="1539992" y="3878321"/>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91"/>
              <p:cNvSpPr/>
              <p:nvPr/>
            </p:nvSpPr>
            <p:spPr>
              <a:xfrm>
                <a:off x="1539463" y="3770339"/>
                <a:ext cx="54840" cy="54808"/>
              </a:xfrm>
              <a:custGeom>
                <a:avLst/>
                <a:gdLst/>
                <a:ahLst/>
                <a:cxnLst/>
                <a:rect l="l" t="t" r="r" b="b"/>
                <a:pathLst>
                  <a:path w="3521" h="3519" extrusionOk="0">
                    <a:moveTo>
                      <a:pt x="0" y="1"/>
                    </a:moveTo>
                    <a:lnTo>
                      <a:pt x="0"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91"/>
              <p:cNvSpPr/>
              <p:nvPr/>
            </p:nvSpPr>
            <p:spPr>
              <a:xfrm>
                <a:off x="1539992" y="3770900"/>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91"/>
              <p:cNvSpPr/>
              <p:nvPr/>
            </p:nvSpPr>
            <p:spPr>
              <a:xfrm>
                <a:off x="1485760" y="4522456"/>
                <a:ext cx="54793" cy="54793"/>
              </a:xfrm>
              <a:custGeom>
                <a:avLst/>
                <a:gdLst/>
                <a:ahLst/>
                <a:cxnLst/>
                <a:rect l="l" t="t" r="r" b="b"/>
                <a:pathLst>
                  <a:path w="3518" h="3518" extrusionOk="0">
                    <a:moveTo>
                      <a:pt x="1" y="1"/>
                    </a:moveTo>
                    <a:lnTo>
                      <a:pt x="1"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91"/>
              <p:cNvSpPr/>
              <p:nvPr/>
            </p:nvSpPr>
            <p:spPr>
              <a:xfrm>
                <a:off x="1486305" y="4523001"/>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91"/>
              <p:cNvSpPr/>
              <p:nvPr/>
            </p:nvSpPr>
            <p:spPr>
              <a:xfrm>
                <a:off x="1485760" y="4415035"/>
                <a:ext cx="54793" cy="54777"/>
              </a:xfrm>
              <a:custGeom>
                <a:avLst/>
                <a:gdLst/>
                <a:ahLst/>
                <a:cxnLst/>
                <a:rect l="l" t="t" r="r" b="b"/>
                <a:pathLst>
                  <a:path w="3518" h="3517" extrusionOk="0">
                    <a:moveTo>
                      <a:pt x="1" y="0"/>
                    </a:moveTo>
                    <a:lnTo>
                      <a:pt x="1" y="3517"/>
                    </a:lnTo>
                    <a:lnTo>
                      <a:pt x="3517" y="3517"/>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91"/>
              <p:cNvSpPr/>
              <p:nvPr/>
            </p:nvSpPr>
            <p:spPr>
              <a:xfrm>
                <a:off x="1486305" y="4415565"/>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91"/>
              <p:cNvSpPr/>
              <p:nvPr/>
            </p:nvSpPr>
            <p:spPr>
              <a:xfrm>
                <a:off x="1486305" y="4308097"/>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91"/>
              <p:cNvSpPr/>
              <p:nvPr/>
            </p:nvSpPr>
            <p:spPr>
              <a:xfrm>
                <a:off x="1486305" y="3878321"/>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91"/>
              <p:cNvSpPr/>
              <p:nvPr/>
            </p:nvSpPr>
            <p:spPr>
              <a:xfrm>
                <a:off x="1485760" y="3770339"/>
                <a:ext cx="54793" cy="54808"/>
              </a:xfrm>
              <a:custGeom>
                <a:avLst/>
                <a:gdLst/>
                <a:ahLst/>
                <a:cxnLst/>
                <a:rect l="l" t="t" r="r" b="b"/>
                <a:pathLst>
                  <a:path w="3518" h="3519" extrusionOk="0">
                    <a:moveTo>
                      <a:pt x="1" y="1"/>
                    </a:moveTo>
                    <a:lnTo>
                      <a:pt x="1" y="3518"/>
                    </a:lnTo>
                    <a:lnTo>
                      <a:pt x="3517" y="3518"/>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91"/>
              <p:cNvSpPr/>
              <p:nvPr/>
            </p:nvSpPr>
            <p:spPr>
              <a:xfrm>
                <a:off x="1486305" y="3770900"/>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91"/>
              <p:cNvSpPr/>
              <p:nvPr/>
            </p:nvSpPr>
            <p:spPr>
              <a:xfrm>
                <a:off x="1432026" y="4522456"/>
                <a:ext cx="54840" cy="54793"/>
              </a:xfrm>
              <a:custGeom>
                <a:avLst/>
                <a:gdLst/>
                <a:ahLst/>
                <a:cxnLst/>
                <a:rect l="l" t="t" r="r" b="b"/>
                <a:pathLst>
                  <a:path w="3521"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91"/>
              <p:cNvSpPr/>
              <p:nvPr/>
            </p:nvSpPr>
            <p:spPr>
              <a:xfrm>
                <a:off x="1432572" y="4523001"/>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91"/>
              <p:cNvSpPr/>
              <p:nvPr/>
            </p:nvSpPr>
            <p:spPr>
              <a:xfrm>
                <a:off x="1432026" y="4415035"/>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91"/>
              <p:cNvSpPr/>
              <p:nvPr/>
            </p:nvSpPr>
            <p:spPr>
              <a:xfrm>
                <a:off x="1432572" y="441556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91"/>
              <p:cNvSpPr/>
              <p:nvPr/>
            </p:nvSpPr>
            <p:spPr>
              <a:xfrm>
                <a:off x="1432572" y="4308097"/>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91"/>
              <p:cNvSpPr/>
              <p:nvPr/>
            </p:nvSpPr>
            <p:spPr>
              <a:xfrm>
                <a:off x="1432572" y="3878321"/>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91"/>
              <p:cNvSpPr/>
              <p:nvPr/>
            </p:nvSpPr>
            <p:spPr>
              <a:xfrm>
                <a:off x="1432026" y="3770339"/>
                <a:ext cx="54840" cy="54808"/>
              </a:xfrm>
              <a:custGeom>
                <a:avLst/>
                <a:gdLst/>
                <a:ahLst/>
                <a:cxnLst/>
                <a:rect l="l" t="t" r="r" b="b"/>
                <a:pathLst>
                  <a:path w="3521" h="3519" extrusionOk="0">
                    <a:moveTo>
                      <a:pt x="1" y="1"/>
                    </a:moveTo>
                    <a:lnTo>
                      <a:pt x="1"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91"/>
              <p:cNvSpPr/>
              <p:nvPr/>
            </p:nvSpPr>
            <p:spPr>
              <a:xfrm>
                <a:off x="1432572" y="3770900"/>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91"/>
              <p:cNvSpPr/>
              <p:nvPr/>
            </p:nvSpPr>
            <p:spPr>
              <a:xfrm>
                <a:off x="1378339" y="4522456"/>
                <a:ext cx="54777" cy="54793"/>
              </a:xfrm>
              <a:custGeom>
                <a:avLst/>
                <a:gdLst/>
                <a:ahLst/>
                <a:cxnLst/>
                <a:rect l="l" t="t" r="r" b="b"/>
                <a:pathLst>
                  <a:path w="3517" h="3518" extrusionOk="0">
                    <a:moveTo>
                      <a:pt x="0" y="1"/>
                    </a:moveTo>
                    <a:lnTo>
                      <a:pt x="0"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91"/>
              <p:cNvSpPr/>
              <p:nvPr/>
            </p:nvSpPr>
            <p:spPr>
              <a:xfrm>
                <a:off x="1378869" y="4523001"/>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91"/>
              <p:cNvSpPr/>
              <p:nvPr/>
            </p:nvSpPr>
            <p:spPr>
              <a:xfrm>
                <a:off x="1378339" y="4415035"/>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91"/>
              <p:cNvSpPr/>
              <p:nvPr/>
            </p:nvSpPr>
            <p:spPr>
              <a:xfrm>
                <a:off x="1378869" y="441556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91"/>
              <p:cNvSpPr/>
              <p:nvPr/>
            </p:nvSpPr>
            <p:spPr>
              <a:xfrm>
                <a:off x="1378869" y="4308097"/>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91"/>
              <p:cNvSpPr/>
              <p:nvPr/>
            </p:nvSpPr>
            <p:spPr>
              <a:xfrm>
                <a:off x="1378869" y="3878321"/>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91"/>
              <p:cNvSpPr/>
              <p:nvPr/>
            </p:nvSpPr>
            <p:spPr>
              <a:xfrm>
                <a:off x="1378339" y="3770339"/>
                <a:ext cx="54777" cy="54808"/>
              </a:xfrm>
              <a:custGeom>
                <a:avLst/>
                <a:gdLst/>
                <a:ahLst/>
                <a:cxnLst/>
                <a:rect l="l" t="t" r="r" b="b"/>
                <a:pathLst>
                  <a:path w="3517" h="3519" extrusionOk="0">
                    <a:moveTo>
                      <a:pt x="0" y="1"/>
                    </a:moveTo>
                    <a:lnTo>
                      <a:pt x="0" y="3518"/>
                    </a:lnTo>
                    <a:lnTo>
                      <a:pt x="3517" y="3518"/>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91"/>
              <p:cNvSpPr/>
              <p:nvPr/>
            </p:nvSpPr>
            <p:spPr>
              <a:xfrm>
                <a:off x="1378869" y="3770900"/>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91"/>
              <p:cNvSpPr/>
              <p:nvPr/>
            </p:nvSpPr>
            <p:spPr>
              <a:xfrm>
                <a:off x="1324590" y="4522456"/>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91"/>
              <p:cNvSpPr/>
              <p:nvPr/>
            </p:nvSpPr>
            <p:spPr>
              <a:xfrm>
                <a:off x="1325135" y="4523001"/>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91"/>
              <p:cNvSpPr/>
              <p:nvPr/>
            </p:nvSpPr>
            <p:spPr>
              <a:xfrm>
                <a:off x="1324590" y="4415035"/>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91"/>
              <p:cNvSpPr/>
              <p:nvPr/>
            </p:nvSpPr>
            <p:spPr>
              <a:xfrm>
                <a:off x="1325135" y="441556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91"/>
              <p:cNvSpPr/>
              <p:nvPr/>
            </p:nvSpPr>
            <p:spPr>
              <a:xfrm>
                <a:off x="1325135" y="425439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91"/>
              <p:cNvSpPr/>
              <p:nvPr/>
            </p:nvSpPr>
            <p:spPr>
              <a:xfrm>
                <a:off x="1325135" y="4200661"/>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91"/>
              <p:cNvSpPr/>
              <p:nvPr/>
            </p:nvSpPr>
            <p:spPr>
              <a:xfrm>
                <a:off x="1325135" y="4146927"/>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91"/>
              <p:cNvSpPr/>
              <p:nvPr/>
            </p:nvSpPr>
            <p:spPr>
              <a:xfrm>
                <a:off x="1325135" y="409322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91"/>
              <p:cNvSpPr/>
              <p:nvPr/>
            </p:nvSpPr>
            <p:spPr>
              <a:xfrm>
                <a:off x="1325135" y="4039491"/>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91"/>
              <p:cNvSpPr/>
              <p:nvPr/>
            </p:nvSpPr>
            <p:spPr>
              <a:xfrm>
                <a:off x="1325135" y="3985757"/>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91"/>
              <p:cNvSpPr/>
              <p:nvPr/>
            </p:nvSpPr>
            <p:spPr>
              <a:xfrm>
                <a:off x="1325135" y="3932070"/>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91"/>
              <p:cNvSpPr/>
              <p:nvPr/>
            </p:nvSpPr>
            <p:spPr>
              <a:xfrm>
                <a:off x="1324590" y="3770339"/>
                <a:ext cx="54855" cy="54808"/>
              </a:xfrm>
              <a:custGeom>
                <a:avLst/>
                <a:gdLst/>
                <a:ahLst/>
                <a:cxnLst/>
                <a:rect l="l" t="t" r="r" b="b"/>
                <a:pathLst>
                  <a:path w="3522" h="3519" extrusionOk="0">
                    <a:moveTo>
                      <a:pt x="1" y="1"/>
                    </a:moveTo>
                    <a:lnTo>
                      <a:pt x="1"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91"/>
              <p:cNvSpPr/>
              <p:nvPr/>
            </p:nvSpPr>
            <p:spPr>
              <a:xfrm>
                <a:off x="1325135" y="3770900"/>
                <a:ext cx="53749" cy="53687"/>
              </a:xfrm>
              <a:custGeom>
                <a:avLst/>
                <a:gdLst/>
                <a:ahLst/>
                <a:cxnLst/>
                <a:rect l="l" t="t" r="r" b="b"/>
                <a:pathLst>
                  <a:path w="3451" h="3447" extrusionOk="0">
                    <a:moveTo>
                      <a:pt x="0" y="0"/>
                    </a:moveTo>
                    <a:lnTo>
                      <a:pt x="0"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91"/>
              <p:cNvSpPr/>
              <p:nvPr/>
            </p:nvSpPr>
            <p:spPr>
              <a:xfrm>
                <a:off x="1271401" y="4469267"/>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91"/>
              <p:cNvSpPr/>
              <p:nvPr/>
            </p:nvSpPr>
            <p:spPr>
              <a:xfrm>
                <a:off x="1270856" y="4415035"/>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91"/>
              <p:cNvSpPr/>
              <p:nvPr/>
            </p:nvSpPr>
            <p:spPr>
              <a:xfrm>
                <a:off x="1271401" y="4415565"/>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91"/>
              <p:cNvSpPr/>
              <p:nvPr/>
            </p:nvSpPr>
            <p:spPr>
              <a:xfrm>
                <a:off x="1270856" y="3770339"/>
                <a:ext cx="54855" cy="54808"/>
              </a:xfrm>
              <a:custGeom>
                <a:avLst/>
                <a:gdLst/>
                <a:ahLst/>
                <a:cxnLst/>
                <a:rect l="l" t="t" r="r" b="b"/>
                <a:pathLst>
                  <a:path w="3522" h="3519" extrusionOk="0">
                    <a:moveTo>
                      <a:pt x="1" y="1"/>
                    </a:moveTo>
                    <a:lnTo>
                      <a:pt x="1"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91"/>
              <p:cNvSpPr/>
              <p:nvPr/>
            </p:nvSpPr>
            <p:spPr>
              <a:xfrm>
                <a:off x="1271401" y="3770900"/>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91"/>
              <p:cNvSpPr/>
              <p:nvPr/>
            </p:nvSpPr>
            <p:spPr>
              <a:xfrm>
                <a:off x="1217169" y="4415035"/>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91"/>
              <p:cNvSpPr/>
              <p:nvPr/>
            </p:nvSpPr>
            <p:spPr>
              <a:xfrm>
                <a:off x="1217699" y="441556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91"/>
              <p:cNvSpPr/>
              <p:nvPr/>
            </p:nvSpPr>
            <p:spPr>
              <a:xfrm>
                <a:off x="1217169" y="436130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91"/>
              <p:cNvSpPr/>
              <p:nvPr/>
            </p:nvSpPr>
            <p:spPr>
              <a:xfrm>
                <a:off x="1217699" y="4361831"/>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91"/>
              <p:cNvSpPr/>
              <p:nvPr/>
            </p:nvSpPr>
            <p:spPr>
              <a:xfrm>
                <a:off x="1217169" y="4307552"/>
                <a:ext cx="54777" cy="54824"/>
              </a:xfrm>
              <a:custGeom>
                <a:avLst/>
                <a:gdLst/>
                <a:ahLst/>
                <a:cxnLst/>
                <a:rect l="l" t="t" r="r" b="b"/>
                <a:pathLst>
                  <a:path w="3517" h="3520" extrusionOk="0">
                    <a:moveTo>
                      <a:pt x="0" y="1"/>
                    </a:moveTo>
                    <a:lnTo>
                      <a:pt x="0" y="3520"/>
                    </a:lnTo>
                    <a:lnTo>
                      <a:pt x="3517" y="3520"/>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91"/>
              <p:cNvSpPr/>
              <p:nvPr/>
            </p:nvSpPr>
            <p:spPr>
              <a:xfrm>
                <a:off x="1217699" y="4308097"/>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91"/>
              <p:cNvSpPr/>
              <p:nvPr/>
            </p:nvSpPr>
            <p:spPr>
              <a:xfrm>
                <a:off x="1217169" y="4253865"/>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91"/>
              <p:cNvSpPr/>
              <p:nvPr/>
            </p:nvSpPr>
            <p:spPr>
              <a:xfrm>
                <a:off x="1217699" y="425439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91"/>
              <p:cNvSpPr/>
              <p:nvPr/>
            </p:nvSpPr>
            <p:spPr>
              <a:xfrm>
                <a:off x="1217169" y="4200131"/>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91"/>
              <p:cNvSpPr/>
              <p:nvPr/>
            </p:nvSpPr>
            <p:spPr>
              <a:xfrm>
                <a:off x="1217699" y="420066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91"/>
              <p:cNvSpPr/>
              <p:nvPr/>
            </p:nvSpPr>
            <p:spPr>
              <a:xfrm>
                <a:off x="1217169" y="4146398"/>
                <a:ext cx="54777" cy="54824"/>
              </a:xfrm>
              <a:custGeom>
                <a:avLst/>
                <a:gdLst/>
                <a:ahLst/>
                <a:cxnLst/>
                <a:rect l="l" t="t" r="r" b="b"/>
                <a:pathLst>
                  <a:path w="3517" h="3520" extrusionOk="0">
                    <a:moveTo>
                      <a:pt x="0" y="0"/>
                    </a:moveTo>
                    <a:lnTo>
                      <a:pt x="0" y="3519"/>
                    </a:lnTo>
                    <a:lnTo>
                      <a:pt x="3517" y="3519"/>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91"/>
              <p:cNvSpPr/>
              <p:nvPr/>
            </p:nvSpPr>
            <p:spPr>
              <a:xfrm>
                <a:off x="1217699" y="4146927"/>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91"/>
              <p:cNvSpPr/>
              <p:nvPr/>
            </p:nvSpPr>
            <p:spPr>
              <a:xfrm>
                <a:off x="1217169" y="4092695"/>
                <a:ext cx="54777" cy="54777"/>
              </a:xfrm>
              <a:custGeom>
                <a:avLst/>
                <a:gdLst/>
                <a:ahLst/>
                <a:cxnLst/>
                <a:rect l="l" t="t" r="r" b="b"/>
                <a:pathLst>
                  <a:path w="3517" h="3517" extrusionOk="0">
                    <a:moveTo>
                      <a:pt x="0" y="1"/>
                    </a:moveTo>
                    <a:lnTo>
                      <a:pt x="0"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91"/>
              <p:cNvSpPr/>
              <p:nvPr/>
            </p:nvSpPr>
            <p:spPr>
              <a:xfrm>
                <a:off x="1217699" y="409322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91"/>
              <p:cNvSpPr/>
              <p:nvPr/>
            </p:nvSpPr>
            <p:spPr>
              <a:xfrm>
                <a:off x="1217169" y="4038961"/>
                <a:ext cx="54777" cy="54824"/>
              </a:xfrm>
              <a:custGeom>
                <a:avLst/>
                <a:gdLst/>
                <a:ahLst/>
                <a:cxnLst/>
                <a:rect l="l" t="t" r="r" b="b"/>
                <a:pathLst>
                  <a:path w="3517" h="3520" extrusionOk="0">
                    <a:moveTo>
                      <a:pt x="0" y="0"/>
                    </a:moveTo>
                    <a:lnTo>
                      <a:pt x="0" y="3519"/>
                    </a:lnTo>
                    <a:lnTo>
                      <a:pt x="3517" y="3519"/>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91"/>
              <p:cNvSpPr/>
              <p:nvPr/>
            </p:nvSpPr>
            <p:spPr>
              <a:xfrm>
                <a:off x="1217699" y="4039491"/>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91"/>
              <p:cNvSpPr/>
              <p:nvPr/>
            </p:nvSpPr>
            <p:spPr>
              <a:xfrm>
                <a:off x="1217169" y="3985196"/>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91"/>
              <p:cNvSpPr/>
              <p:nvPr/>
            </p:nvSpPr>
            <p:spPr>
              <a:xfrm>
                <a:off x="1217699" y="3985757"/>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91"/>
              <p:cNvSpPr/>
              <p:nvPr/>
            </p:nvSpPr>
            <p:spPr>
              <a:xfrm>
                <a:off x="1217169" y="3931525"/>
                <a:ext cx="54777" cy="54793"/>
              </a:xfrm>
              <a:custGeom>
                <a:avLst/>
                <a:gdLst/>
                <a:ahLst/>
                <a:cxnLst/>
                <a:rect l="l" t="t" r="r" b="b"/>
                <a:pathLst>
                  <a:path w="3517" h="3518" extrusionOk="0">
                    <a:moveTo>
                      <a:pt x="0" y="1"/>
                    </a:moveTo>
                    <a:lnTo>
                      <a:pt x="0" y="3517"/>
                    </a:lnTo>
                    <a:lnTo>
                      <a:pt x="3517" y="3517"/>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91"/>
              <p:cNvSpPr/>
              <p:nvPr/>
            </p:nvSpPr>
            <p:spPr>
              <a:xfrm>
                <a:off x="1217699" y="3932070"/>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91"/>
              <p:cNvSpPr/>
              <p:nvPr/>
            </p:nvSpPr>
            <p:spPr>
              <a:xfrm>
                <a:off x="1217169" y="3877776"/>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91"/>
              <p:cNvSpPr/>
              <p:nvPr/>
            </p:nvSpPr>
            <p:spPr>
              <a:xfrm>
                <a:off x="1217699" y="3878321"/>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91"/>
              <p:cNvSpPr/>
              <p:nvPr/>
            </p:nvSpPr>
            <p:spPr>
              <a:xfrm>
                <a:off x="1217169" y="382404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91"/>
              <p:cNvSpPr/>
              <p:nvPr/>
            </p:nvSpPr>
            <p:spPr>
              <a:xfrm>
                <a:off x="1217699" y="3824571"/>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91"/>
              <p:cNvSpPr/>
              <p:nvPr/>
            </p:nvSpPr>
            <p:spPr>
              <a:xfrm>
                <a:off x="1217169" y="3770339"/>
                <a:ext cx="54777" cy="54808"/>
              </a:xfrm>
              <a:custGeom>
                <a:avLst/>
                <a:gdLst/>
                <a:ahLst/>
                <a:cxnLst/>
                <a:rect l="l" t="t" r="r" b="b"/>
                <a:pathLst>
                  <a:path w="3517" h="3519" extrusionOk="0">
                    <a:moveTo>
                      <a:pt x="0" y="1"/>
                    </a:moveTo>
                    <a:lnTo>
                      <a:pt x="0" y="3518"/>
                    </a:lnTo>
                    <a:lnTo>
                      <a:pt x="3517" y="3518"/>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91"/>
              <p:cNvSpPr/>
              <p:nvPr/>
            </p:nvSpPr>
            <p:spPr>
              <a:xfrm>
                <a:off x="1217699" y="3770900"/>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1" name="Google Shape;8751;p91"/>
          <p:cNvGrpSpPr/>
          <p:nvPr/>
        </p:nvGrpSpPr>
        <p:grpSpPr>
          <a:xfrm>
            <a:off x="2856407" y="3716606"/>
            <a:ext cx="699536" cy="860643"/>
            <a:chOff x="2856407" y="3716606"/>
            <a:chExt cx="699536" cy="860643"/>
          </a:xfrm>
        </p:grpSpPr>
        <p:sp>
          <p:nvSpPr>
            <p:cNvPr id="8752" name="Google Shape;8752;p91"/>
            <p:cNvSpPr/>
            <p:nvPr/>
          </p:nvSpPr>
          <p:spPr>
            <a:xfrm>
              <a:off x="3501087" y="4361239"/>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91"/>
            <p:cNvSpPr/>
            <p:nvPr/>
          </p:nvSpPr>
          <p:spPr>
            <a:xfrm>
              <a:off x="3501087" y="4307552"/>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91"/>
            <p:cNvSpPr/>
            <p:nvPr/>
          </p:nvSpPr>
          <p:spPr>
            <a:xfrm>
              <a:off x="3501087" y="425380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91"/>
            <p:cNvSpPr/>
            <p:nvPr/>
          </p:nvSpPr>
          <p:spPr>
            <a:xfrm>
              <a:off x="3447338" y="4468722"/>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91"/>
            <p:cNvSpPr/>
            <p:nvPr/>
          </p:nvSpPr>
          <p:spPr>
            <a:xfrm>
              <a:off x="3447338" y="4361239"/>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91"/>
            <p:cNvSpPr/>
            <p:nvPr/>
          </p:nvSpPr>
          <p:spPr>
            <a:xfrm>
              <a:off x="3447883" y="4361769"/>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91"/>
            <p:cNvSpPr/>
            <p:nvPr/>
          </p:nvSpPr>
          <p:spPr>
            <a:xfrm>
              <a:off x="3447338" y="4307552"/>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91"/>
            <p:cNvSpPr/>
            <p:nvPr/>
          </p:nvSpPr>
          <p:spPr>
            <a:xfrm>
              <a:off x="3447883" y="4308097"/>
              <a:ext cx="53765" cy="53687"/>
            </a:xfrm>
            <a:custGeom>
              <a:avLst/>
              <a:gdLst/>
              <a:ahLst/>
              <a:cxnLst/>
              <a:rect l="l" t="t" r="r" b="b"/>
              <a:pathLst>
                <a:path w="3452" h="3447" extrusionOk="0">
                  <a:moveTo>
                    <a:pt x="1" y="0"/>
                  </a:moveTo>
                  <a:lnTo>
                    <a:pt x="1" y="3447"/>
                  </a:lnTo>
                  <a:lnTo>
                    <a:pt x="3451" y="3447"/>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91"/>
            <p:cNvSpPr/>
            <p:nvPr/>
          </p:nvSpPr>
          <p:spPr>
            <a:xfrm>
              <a:off x="3447338" y="4253803"/>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91"/>
            <p:cNvSpPr/>
            <p:nvPr/>
          </p:nvSpPr>
          <p:spPr>
            <a:xfrm>
              <a:off x="3447883" y="4254332"/>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91"/>
            <p:cNvSpPr/>
            <p:nvPr/>
          </p:nvSpPr>
          <p:spPr>
            <a:xfrm>
              <a:off x="3393666" y="4468722"/>
              <a:ext cx="54777" cy="54793"/>
            </a:xfrm>
            <a:custGeom>
              <a:avLst/>
              <a:gdLst/>
              <a:ahLst/>
              <a:cxnLst/>
              <a:rect l="l" t="t" r="r" b="b"/>
              <a:pathLst>
                <a:path w="3517" h="3518" extrusionOk="0">
                  <a:moveTo>
                    <a:pt x="0" y="1"/>
                  </a:moveTo>
                  <a:lnTo>
                    <a:pt x="0" y="3517"/>
                  </a:lnTo>
                  <a:lnTo>
                    <a:pt x="3516" y="3517"/>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91"/>
            <p:cNvSpPr/>
            <p:nvPr/>
          </p:nvSpPr>
          <p:spPr>
            <a:xfrm>
              <a:off x="3394196" y="4469267"/>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91"/>
            <p:cNvSpPr/>
            <p:nvPr/>
          </p:nvSpPr>
          <p:spPr>
            <a:xfrm>
              <a:off x="3393666" y="4361239"/>
              <a:ext cx="54777" cy="54840"/>
            </a:xfrm>
            <a:custGeom>
              <a:avLst/>
              <a:gdLst/>
              <a:ahLst/>
              <a:cxnLst/>
              <a:rect l="l" t="t" r="r" b="b"/>
              <a:pathLst>
                <a:path w="3517" h="3521" extrusionOk="0">
                  <a:moveTo>
                    <a:pt x="0" y="0"/>
                  </a:moveTo>
                  <a:lnTo>
                    <a:pt x="0" y="3520"/>
                  </a:lnTo>
                  <a:lnTo>
                    <a:pt x="3516" y="3520"/>
                  </a:lnTo>
                  <a:lnTo>
                    <a:pt x="35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91"/>
            <p:cNvSpPr/>
            <p:nvPr/>
          </p:nvSpPr>
          <p:spPr>
            <a:xfrm>
              <a:off x="3394196" y="4361769"/>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91"/>
            <p:cNvSpPr/>
            <p:nvPr/>
          </p:nvSpPr>
          <p:spPr>
            <a:xfrm>
              <a:off x="3393666" y="4307552"/>
              <a:ext cx="54777" cy="54793"/>
            </a:xfrm>
            <a:custGeom>
              <a:avLst/>
              <a:gdLst/>
              <a:ahLst/>
              <a:cxnLst/>
              <a:rect l="l" t="t" r="r" b="b"/>
              <a:pathLst>
                <a:path w="3517" h="3518" extrusionOk="0">
                  <a:moveTo>
                    <a:pt x="0" y="1"/>
                  </a:moveTo>
                  <a:lnTo>
                    <a:pt x="0" y="3517"/>
                  </a:lnTo>
                  <a:lnTo>
                    <a:pt x="3516" y="3517"/>
                  </a:lnTo>
                  <a:lnTo>
                    <a:pt x="35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91"/>
            <p:cNvSpPr/>
            <p:nvPr/>
          </p:nvSpPr>
          <p:spPr>
            <a:xfrm>
              <a:off x="3394196" y="4308097"/>
              <a:ext cx="53703" cy="53687"/>
            </a:xfrm>
            <a:custGeom>
              <a:avLst/>
              <a:gdLst/>
              <a:ahLst/>
              <a:cxnLst/>
              <a:rect l="l" t="t" r="r" b="b"/>
              <a:pathLst>
                <a:path w="3448" h="3447" extrusionOk="0">
                  <a:moveTo>
                    <a:pt x="0" y="0"/>
                  </a:moveTo>
                  <a:lnTo>
                    <a:pt x="0" y="3447"/>
                  </a:lnTo>
                  <a:lnTo>
                    <a:pt x="3448" y="3447"/>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91"/>
            <p:cNvSpPr/>
            <p:nvPr/>
          </p:nvSpPr>
          <p:spPr>
            <a:xfrm>
              <a:off x="3393666" y="4253803"/>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91"/>
            <p:cNvSpPr/>
            <p:nvPr/>
          </p:nvSpPr>
          <p:spPr>
            <a:xfrm>
              <a:off x="3394196" y="4254332"/>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91"/>
            <p:cNvSpPr/>
            <p:nvPr/>
          </p:nvSpPr>
          <p:spPr>
            <a:xfrm>
              <a:off x="3393666" y="4146398"/>
              <a:ext cx="54777" cy="54762"/>
            </a:xfrm>
            <a:custGeom>
              <a:avLst/>
              <a:gdLst/>
              <a:ahLst/>
              <a:cxnLst/>
              <a:rect l="l" t="t" r="r" b="b"/>
              <a:pathLst>
                <a:path w="3517" h="3516" extrusionOk="0">
                  <a:moveTo>
                    <a:pt x="0" y="0"/>
                  </a:moveTo>
                  <a:lnTo>
                    <a:pt x="0" y="3515"/>
                  </a:lnTo>
                  <a:lnTo>
                    <a:pt x="3516" y="3515"/>
                  </a:lnTo>
                  <a:lnTo>
                    <a:pt x="3516"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91"/>
            <p:cNvSpPr/>
            <p:nvPr/>
          </p:nvSpPr>
          <p:spPr>
            <a:xfrm>
              <a:off x="3394196" y="4146927"/>
              <a:ext cx="53703" cy="53687"/>
            </a:xfrm>
            <a:custGeom>
              <a:avLst/>
              <a:gdLst/>
              <a:ahLst/>
              <a:cxnLst/>
              <a:rect l="l" t="t" r="r" b="b"/>
              <a:pathLst>
                <a:path w="3448" h="3447" extrusionOk="0">
                  <a:moveTo>
                    <a:pt x="0" y="0"/>
                  </a:moveTo>
                  <a:lnTo>
                    <a:pt x="0" y="3447"/>
                  </a:lnTo>
                  <a:lnTo>
                    <a:pt x="3448" y="3447"/>
                  </a:lnTo>
                  <a:lnTo>
                    <a:pt x="34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91"/>
            <p:cNvSpPr/>
            <p:nvPr/>
          </p:nvSpPr>
          <p:spPr>
            <a:xfrm>
              <a:off x="3339917" y="4468722"/>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91"/>
            <p:cNvSpPr/>
            <p:nvPr/>
          </p:nvSpPr>
          <p:spPr>
            <a:xfrm>
              <a:off x="3340462" y="4469267"/>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91"/>
            <p:cNvSpPr/>
            <p:nvPr/>
          </p:nvSpPr>
          <p:spPr>
            <a:xfrm>
              <a:off x="3339917" y="4361239"/>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91"/>
            <p:cNvSpPr/>
            <p:nvPr/>
          </p:nvSpPr>
          <p:spPr>
            <a:xfrm>
              <a:off x="3340462" y="4361769"/>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91"/>
            <p:cNvSpPr/>
            <p:nvPr/>
          </p:nvSpPr>
          <p:spPr>
            <a:xfrm>
              <a:off x="3339917" y="4307552"/>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91"/>
            <p:cNvSpPr/>
            <p:nvPr/>
          </p:nvSpPr>
          <p:spPr>
            <a:xfrm>
              <a:off x="3340462" y="4308097"/>
              <a:ext cx="53749" cy="53687"/>
            </a:xfrm>
            <a:custGeom>
              <a:avLst/>
              <a:gdLst/>
              <a:ahLst/>
              <a:cxnLst/>
              <a:rect l="l" t="t" r="r" b="b"/>
              <a:pathLst>
                <a:path w="3451" h="3447" extrusionOk="0">
                  <a:moveTo>
                    <a:pt x="0" y="0"/>
                  </a:moveTo>
                  <a:lnTo>
                    <a:pt x="0" y="3447"/>
                  </a:lnTo>
                  <a:lnTo>
                    <a:pt x="3450" y="3447"/>
                  </a:lnTo>
                  <a:lnTo>
                    <a:pt x="3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91"/>
            <p:cNvSpPr/>
            <p:nvPr/>
          </p:nvSpPr>
          <p:spPr>
            <a:xfrm>
              <a:off x="3339917" y="425380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91"/>
            <p:cNvSpPr/>
            <p:nvPr/>
          </p:nvSpPr>
          <p:spPr>
            <a:xfrm>
              <a:off x="3340462" y="4254332"/>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91"/>
            <p:cNvSpPr/>
            <p:nvPr/>
          </p:nvSpPr>
          <p:spPr>
            <a:xfrm>
              <a:off x="3286168" y="4468722"/>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91"/>
            <p:cNvSpPr/>
            <p:nvPr/>
          </p:nvSpPr>
          <p:spPr>
            <a:xfrm>
              <a:off x="3286697" y="4469267"/>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91"/>
            <p:cNvSpPr/>
            <p:nvPr/>
          </p:nvSpPr>
          <p:spPr>
            <a:xfrm>
              <a:off x="3286168" y="4361239"/>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91"/>
            <p:cNvSpPr/>
            <p:nvPr/>
          </p:nvSpPr>
          <p:spPr>
            <a:xfrm>
              <a:off x="3286697" y="4361769"/>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91"/>
            <p:cNvSpPr/>
            <p:nvPr/>
          </p:nvSpPr>
          <p:spPr>
            <a:xfrm>
              <a:off x="3286168" y="4307552"/>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91"/>
            <p:cNvSpPr/>
            <p:nvPr/>
          </p:nvSpPr>
          <p:spPr>
            <a:xfrm>
              <a:off x="3286697" y="4308097"/>
              <a:ext cx="53780" cy="53687"/>
            </a:xfrm>
            <a:custGeom>
              <a:avLst/>
              <a:gdLst/>
              <a:ahLst/>
              <a:cxnLst/>
              <a:rect l="l" t="t" r="r" b="b"/>
              <a:pathLst>
                <a:path w="3453" h="3447" extrusionOk="0">
                  <a:moveTo>
                    <a:pt x="1" y="0"/>
                  </a:moveTo>
                  <a:lnTo>
                    <a:pt x="1" y="3447"/>
                  </a:lnTo>
                  <a:lnTo>
                    <a:pt x="3452" y="3447"/>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91"/>
            <p:cNvSpPr/>
            <p:nvPr/>
          </p:nvSpPr>
          <p:spPr>
            <a:xfrm>
              <a:off x="3286168" y="4253803"/>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91"/>
            <p:cNvSpPr/>
            <p:nvPr/>
          </p:nvSpPr>
          <p:spPr>
            <a:xfrm>
              <a:off x="3286697" y="4254332"/>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91"/>
            <p:cNvSpPr/>
            <p:nvPr/>
          </p:nvSpPr>
          <p:spPr>
            <a:xfrm>
              <a:off x="3286168" y="4146398"/>
              <a:ext cx="54840" cy="54762"/>
            </a:xfrm>
            <a:custGeom>
              <a:avLst/>
              <a:gdLst/>
              <a:ahLst/>
              <a:cxnLst/>
              <a:rect l="l" t="t" r="r" b="b"/>
              <a:pathLst>
                <a:path w="3521" h="3516" extrusionOk="0">
                  <a:moveTo>
                    <a:pt x="0" y="0"/>
                  </a:moveTo>
                  <a:lnTo>
                    <a:pt x="0" y="3515"/>
                  </a:lnTo>
                  <a:lnTo>
                    <a:pt x="3521" y="3515"/>
                  </a:lnTo>
                  <a:lnTo>
                    <a:pt x="35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91"/>
            <p:cNvSpPr/>
            <p:nvPr/>
          </p:nvSpPr>
          <p:spPr>
            <a:xfrm>
              <a:off x="3232496" y="4468722"/>
              <a:ext cx="54777" cy="54793"/>
            </a:xfrm>
            <a:custGeom>
              <a:avLst/>
              <a:gdLst/>
              <a:ahLst/>
              <a:cxnLst/>
              <a:rect l="l" t="t" r="r" b="b"/>
              <a:pathLst>
                <a:path w="3517" h="3518" extrusionOk="0">
                  <a:moveTo>
                    <a:pt x="0" y="1"/>
                  </a:moveTo>
                  <a:lnTo>
                    <a:pt x="0" y="3517"/>
                  </a:lnTo>
                  <a:lnTo>
                    <a:pt x="3517" y="3517"/>
                  </a:lnTo>
                  <a:lnTo>
                    <a:pt x="3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91"/>
            <p:cNvSpPr/>
            <p:nvPr/>
          </p:nvSpPr>
          <p:spPr>
            <a:xfrm>
              <a:off x="3233026" y="4469267"/>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91"/>
            <p:cNvSpPr/>
            <p:nvPr/>
          </p:nvSpPr>
          <p:spPr>
            <a:xfrm>
              <a:off x="3232496" y="4361239"/>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91"/>
            <p:cNvSpPr/>
            <p:nvPr/>
          </p:nvSpPr>
          <p:spPr>
            <a:xfrm>
              <a:off x="3233026" y="4361769"/>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91"/>
            <p:cNvSpPr/>
            <p:nvPr/>
          </p:nvSpPr>
          <p:spPr>
            <a:xfrm>
              <a:off x="3232496" y="4307552"/>
              <a:ext cx="54777" cy="54793"/>
            </a:xfrm>
            <a:custGeom>
              <a:avLst/>
              <a:gdLst/>
              <a:ahLst/>
              <a:cxnLst/>
              <a:rect l="l" t="t" r="r" b="b"/>
              <a:pathLst>
                <a:path w="3517" h="3518" extrusionOk="0">
                  <a:moveTo>
                    <a:pt x="0" y="1"/>
                  </a:moveTo>
                  <a:lnTo>
                    <a:pt x="0" y="3517"/>
                  </a:lnTo>
                  <a:lnTo>
                    <a:pt x="3517" y="3517"/>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91"/>
            <p:cNvSpPr/>
            <p:nvPr/>
          </p:nvSpPr>
          <p:spPr>
            <a:xfrm>
              <a:off x="3233026" y="4308097"/>
              <a:ext cx="53718" cy="53687"/>
            </a:xfrm>
            <a:custGeom>
              <a:avLst/>
              <a:gdLst/>
              <a:ahLst/>
              <a:cxnLst/>
              <a:rect l="l" t="t" r="r" b="b"/>
              <a:pathLst>
                <a:path w="3449" h="3447" extrusionOk="0">
                  <a:moveTo>
                    <a:pt x="1" y="0"/>
                  </a:moveTo>
                  <a:lnTo>
                    <a:pt x="1" y="3447"/>
                  </a:lnTo>
                  <a:lnTo>
                    <a:pt x="3448" y="3447"/>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91"/>
            <p:cNvSpPr/>
            <p:nvPr/>
          </p:nvSpPr>
          <p:spPr>
            <a:xfrm>
              <a:off x="3232496" y="4253803"/>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91"/>
            <p:cNvSpPr/>
            <p:nvPr/>
          </p:nvSpPr>
          <p:spPr>
            <a:xfrm>
              <a:off x="3233026" y="4254332"/>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91"/>
            <p:cNvSpPr/>
            <p:nvPr/>
          </p:nvSpPr>
          <p:spPr>
            <a:xfrm>
              <a:off x="3232496" y="4146398"/>
              <a:ext cx="54777" cy="54762"/>
            </a:xfrm>
            <a:custGeom>
              <a:avLst/>
              <a:gdLst/>
              <a:ahLst/>
              <a:cxnLst/>
              <a:rect l="l" t="t" r="r" b="b"/>
              <a:pathLst>
                <a:path w="3517" h="3516" extrusionOk="0">
                  <a:moveTo>
                    <a:pt x="0" y="0"/>
                  </a:moveTo>
                  <a:lnTo>
                    <a:pt x="0" y="3515"/>
                  </a:lnTo>
                  <a:lnTo>
                    <a:pt x="3517" y="3515"/>
                  </a:lnTo>
                  <a:lnTo>
                    <a:pt x="35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91"/>
            <p:cNvSpPr/>
            <p:nvPr/>
          </p:nvSpPr>
          <p:spPr>
            <a:xfrm>
              <a:off x="3233026" y="4146927"/>
              <a:ext cx="53718" cy="53687"/>
            </a:xfrm>
            <a:custGeom>
              <a:avLst/>
              <a:gdLst/>
              <a:ahLst/>
              <a:cxnLst/>
              <a:rect l="l" t="t" r="r" b="b"/>
              <a:pathLst>
                <a:path w="3449" h="3447" extrusionOk="0">
                  <a:moveTo>
                    <a:pt x="1" y="0"/>
                  </a:moveTo>
                  <a:lnTo>
                    <a:pt x="1" y="3447"/>
                  </a:lnTo>
                  <a:lnTo>
                    <a:pt x="3448" y="3447"/>
                  </a:lnTo>
                  <a:lnTo>
                    <a:pt x="34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91"/>
            <p:cNvSpPr/>
            <p:nvPr/>
          </p:nvSpPr>
          <p:spPr>
            <a:xfrm>
              <a:off x="3232496" y="3877776"/>
              <a:ext cx="54777" cy="54793"/>
            </a:xfrm>
            <a:custGeom>
              <a:avLst/>
              <a:gdLst/>
              <a:ahLst/>
              <a:cxnLst/>
              <a:rect l="l" t="t" r="r" b="b"/>
              <a:pathLst>
                <a:path w="3517" h="3518" extrusionOk="0">
                  <a:moveTo>
                    <a:pt x="0" y="0"/>
                  </a:moveTo>
                  <a:lnTo>
                    <a:pt x="0" y="3518"/>
                  </a:lnTo>
                  <a:lnTo>
                    <a:pt x="3517" y="3518"/>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91"/>
            <p:cNvSpPr/>
            <p:nvPr/>
          </p:nvSpPr>
          <p:spPr>
            <a:xfrm>
              <a:off x="3232496" y="3824042"/>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91"/>
            <p:cNvSpPr/>
            <p:nvPr/>
          </p:nvSpPr>
          <p:spPr>
            <a:xfrm>
              <a:off x="3233026" y="3824571"/>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91"/>
            <p:cNvSpPr/>
            <p:nvPr/>
          </p:nvSpPr>
          <p:spPr>
            <a:xfrm>
              <a:off x="3232496" y="3770277"/>
              <a:ext cx="54777" cy="54871"/>
            </a:xfrm>
            <a:custGeom>
              <a:avLst/>
              <a:gdLst/>
              <a:ahLst/>
              <a:cxnLst/>
              <a:rect l="l" t="t" r="r" b="b"/>
              <a:pathLst>
                <a:path w="3517" h="3523" extrusionOk="0">
                  <a:moveTo>
                    <a:pt x="0" y="1"/>
                  </a:moveTo>
                  <a:lnTo>
                    <a:pt x="0" y="3522"/>
                  </a:lnTo>
                  <a:lnTo>
                    <a:pt x="3517" y="3522"/>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91"/>
            <p:cNvSpPr/>
            <p:nvPr/>
          </p:nvSpPr>
          <p:spPr>
            <a:xfrm>
              <a:off x="3233026" y="3770838"/>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91"/>
            <p:cNvSpPr/>
            <p:nvPr/>
          </p:nvSpPr>
          <p:spPr>
            <a:xfrm>
              <a:off x="3232496" y="3716606"/>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91"/>
            <p:cNvSpPr/>
            <p:nvPr/>
          </p:nvSpPr>
          <p:spPr>
            <a:xfrm>
              <a:off x="3178731" y="4468722"/>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91"/>
            <p:cNvSpPr/>
            <p:nvPr/>
          </p:nvSpPr>
          <p:spPr>
            <a:xfrm>
              <a:off x="3179292" y="4469267"/>
              <a:ext cx="53749" cy="53687"/>
            </a:xfrm>
            <a:custGeom>
              <a:avLst/>
              <a:gdLst/>
              <a:ahLst/>
              <a:cxnLst/>
              <a:rect l="l" t="t" r="r" b="b"/>
              <a:pathLst>
                <a:path w="3451" h="3447" extrusionOk="0">
                  <a:moveTo>
                    <a:pt x="0" y="0"/>
                  </a:moveTo>
                  <a:lnTo>
                    <a:pt x="0" y="3446"/>
                  </a:lnTo>
                  <a:lnTo>
                    <a:pt x="3451" y="3446"/>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91"/>
            <p:cNvSpPr/>
            <p:nvPr/>
          </p:nvSpPr>
          <p:spPr>
            <a:xfrm>
              <a:off x="3178731" y="4361239"/>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91"/>
            <p:cNvSpPr/>
            <p:nvPr/>
          </p:nvSpPr>
          <p:spPr>
            <a:xfrm>
              <a:off x="3179292" y="4361769"/>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91"/>
            <p:cNvSpPr/>
            <p:nvPr/>
          </p:nvSpPr>
          <p:spPr>
            <a:xfrm>
              <a:off x="3178731" y="4307552"/>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91"/>
            <p:cNvSpPr/>
            <p:nvPr/>
          </p:nvSpPr>
          <p:spPr>
            <a:xfrm>
              <a:off x="3179292" y="4308097"/>
              <a:ext cx="53749" cy="53687"/>
            </a:xfrm>
            <a:custGeom>
              <a:avLst/>
              <a:gdLst/>
              <a:ahLst/>
              <a:cxnLst/>
              <a:rect l="l" t="t" r="r" b="b"/>
              <a:pathLst>
                <a:path w="3451" h="3447" extrusionOk="0">
                  <a:moveTo>
                    <a:pt x="0" y="0"/>
                  </a:moveTo>
                  <a:lnTo>
                    <a:pt x="0" y="3447"/>
                  </a:lnTo>
                  <a:lnTo>
                    <a:pt x="3451" y="3447"/>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91"/>
            <p:cNvSpPr/>
            <p:nvPr/>
          </p:nvSpPr>
          <p:spPr>
            <a:xfrm>
              <a:off x="3178731" y="425380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91"/>
            <p:cNvSpPr/>
            <p:nvPr/>
          </p:nvSpPr>
          <p:spPr>
            <a:xfrm>
              <a:off x="3179292" y="4254332"/>
              <a:ext cx="53749" cy="53780"/>
            </a:xfrm>
            <a:custGeom>
              <a:avLst/>
              <a:gdLst/>
              <a:ahLst/>
              <a:cxnLst/>
              <a:rect l="l" t="t" r="r" b="b"/>
              <a:pathLst>
                <a:path w="3451" h="3453" extrusionOk="0">
                  <a:moveTo>
                    <a:pt x="0" y="1"/>
                  </a:moveTo>
                  <a:lnTo>
                    <a:pt x="0" y="3452"/>
                  </a:lnTo>
                  <a:lnTo>
                    <a:pt x="3451" y="3452"/>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91"/>
            <p:cNvSpPr/>
            <p:nvPr/>
          </p:nvSpPr>
          <p:spPr>
            <a:xfrm>
              <a:off x="3178731" y="4146398"/>
              <a:ext cx="54855" cy="54762"/>
            </a:xfrm>
            <a:custGeom>
              <a:avLst/>
              <a:gdLst/>
              <a:ahLst/>
              <a:cxnLst/>
              <a:rect l="l" t="t" r="r" b="b"/>
              <a:pathLst>
                <a:path w="3522" h="3516" extrusionOk="0">
                  <a:moveTo>
                    <a:pt x="1" y="0"/>
                  </a:moveTo>
                  <a:lnTo>
                    <a:pt x="1" y="3515"/>
                  </a:lnTo>
                  <a:lnTo>
                    <a:pt x="3521" y="3515"/>
                  </a:lnTo>
                  <a:lnTo>
                    <a:pt x="35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91"/>
            <p:cNvSpPr/>
            <p:nvPr/>
          </p:nvSpPr>
          <p:spPr>
            <a:xfrm>
              <a:off x="3179292" y="4146927"/>
              <a:ext cx="53749" cy="53687"/>
            </a:xfrm>
            <a:custGeom>
              <a:avLst/>
              <a:gdLst/>
              <a:ahLst/>
              <a:cxnLst/>
              <a:rect l="l" t="t" r="r" b="b"/>
              <a:pathLst>
                <a:path w="3451" h="3447" extrusionOk="0">
                  <a:moveTo>
                    <a:pt x="0" y="0"/>
                  </a:moveTo>
                  <a:lnTo>
                    <a:pt x="0" y="3447"/>
                  </a:lnTo>
                  <a:lnTo>
                    <a:pt x="3451" y="3447"/>
                  </a:lnTo>
                  <a:lnTo>
                    <a:pt x="3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91"/>
            <p:cNvSpPr/>
            <p:nvPr/>
          </p:nvSpPr>
          <p:spPr>
            <a:xfrm>
              <a:off x="3178731" y="3877776"/>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91"/>
            <p:cNvSpPr/>
            <p:nvPr/>
          </p:nvSpPr>
          <p:spPr>
            <a:xfrm>
              <a:off x="3179292" y="387830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91"/>
            <p:cNvSpPr/>
            <p:nvPr/>
          </p:nvSpPr>
          <p:spPr>
            <a:xfrm>
              <a:off x="3178731" y="3824042"/>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91"/>
            <p:cNvSpPr/>
            <p:nvPr/>
          </p:nvSpPr>
          <p:spPr>
            <a:xfrm>
              <a:off x="3179292" y="3824571"/>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91"/>
            <p:cNvSpPr/>
            <p:nvPr/>
          </p:nvSpPr>
          <p:spPr>
            <a:xfrm>
              <a:off x="3178731" y="3770277"/>
              <a:ext cx="54855" cy="54871"/>
            </a:xfrm>
            <a:custGeom>
              <a:avLst/>
              <a:gdLst/>
              <a:ahLst/>
              <a:cxnLst/>
              <a:rect l="l" t="t" r="r" b="b"/>
              <a:pathLst>
                <a:path w="3522" h="3523" extrusionOk="0">
                  <a:moveTo>
                    <a:pt x="1" y="1"/>
                  </a:moveTo>
                  <a:lnTo>
                    <a:pt x="1" y="3522"/>
                  </a:lnTo>
                  <a:lnTo>
                    <a:pt x="3521" y="3522"/>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91"/>
            <p:cNvSpPr/>
            <p:nvPr/>
          </p:nvSpPr>
          <p:spPr>
            <a:xfrm>
              <a:off x="3179292" y="3770838"/>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91"/>
            <p:cNvSpPr/>
            <p:nvPr/>
          </p:nvSpPr>
          <p:spPr>
            <a:xfrm>
              <a:off x="3178731" y="3716606"/>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91"/>
            <p:cNvSpPr/>
            <p:nvPr/>
          </p:nvSpPr>
          <p:spPr>
            <a:xfrm>
              <a:off x="3124998" y="4468722"/>
              <a:ext cx="54840" cy="54793"/>
            </a:xfrm>
            <a:custGeom>
              <a:avLst/>
              <a:gdLst/>
              <a:ahLst/>
              <a:cxnLst/>
              <a:rect l="l" t="t" r="r" b="b"/>
              <a:pathLst>
                <a:path w="3521" h="3518" extrusionOk="0">
                  <a:moveTo>
                    <a:pt x="1" y="1"/>
                  </a:moveTo>
                  <a:lnTo>
                    <a:pt x="1"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91"/>
            <p:cNvSpPr/>
            <p:nvPr/>
          </p:nvSpPr>
          <p:spPr>
            <a:xfrm>
              <a:off x="3125543" y="4469267"/>
              <a:ext cx="53765" cy="53687"/>
            </a:xfrm>
            <a:custGeom>
              <a:avLst/>
              <a:gdLst/>
              <a:ahLst/>
              <a:cxnLst/>
              <a:rect l="l" t="t" r="r" b="b"/>
              <a:pathLst>
                <a:path w="3452" h="3447" extrusionOk="0">
                  <a:moveTo>
                    <a:pt x="0" y="0"/>
                  </a:moveTo>
                  <a:lnTo>
                    <a:pt x="0" y="3446"/>
                  </a:lnTo>
                  <a:lnTo>
                    <a:pt x="3451" y="3446"/>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91"/>
            <p:cNvSpPr/>
            <p:nvPr/>
          </p:nvSpPr>
          <p:spPr>
            <a:xfrm>
              <a:off x="3124998" y="4361239"/>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91"/>
            <p:cNvSpPr/>
            <p:nvPr/>
          </p:nvSpPr>
          <p:spPr>
            <a:xfrm>
              <a:off x="3125543" y="4361769"/>
              <a:ext cx="53765" cy="53749"/>
            </a:xfrm>
            <a:custGeom>
              <a:avLst/>
              <a:gdLst/>
              <a:ahLst/>
              <a:cxnLst/>
              <a:rect l="l" t="t" r="r" b="b"/>
              <a:pathLst>
                <a:path w="3452" h="3451" extrusionOk="0">
                  <a:moveTo>
                    <a:pt x="0" y="1"/>
                  </a:moveTo>
                  <a:lnTo>
                    <a:pt x="0" y="3451"/>
                  </a:lnTo>
                  <a:lnTo>
                    <a:pt x="3451" y="3451"/>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91"/>
            <p:cNvSpPr/>
            <p:nvPr/>
          </p:nvSpPr>
          <p:spPr>
            <a:xfrm>
              <a:off x="3124998" y="4307552"/>
              <a:ext cx="54840" cy="54793"/>
            </a:xfrm>
            <a:custGeom>
              <a:avLst/>
              <a:gdLst/>
              <a:ahLst/>
              <a:cxnLst/>
              <a:rect l="l" t="t" r="r" b="b"/>
              <a:pathLst>
                <a:path w="3521" h="3518" extrusionOk="0">
                  <a:moveTo>
                    <a:pt x="1" y="1"/>
                  </a:moveTo>
                  <a:lnTo>
                    <a:pt x="1" y="3517"/>
                  </a:lnTo>
                  <a:lnTo>
                    <a:pt x="3521" y="3517"/>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91"/>
            <p:cNvSpPr/>
            <p:nvPr/>
          </p:nvSpPr>
          <p:spPr>
            <a:xfrm>
              <a:off x="3125543" y="4308097"/>
              <a:ext cx="53765" cy="53687"/>
            </a:xfrm>
            <a:custGeom>
              <a:avLst/>
              <a:gdLst/>
              <a:ahLst/>
              <a:cxnLst/>
              <a:rect l="l" t="t" r="r" b="b"/>
              <a:pathLst>
                <a:path w="3452" h="3447" extrusionOk="0">
                  <a:moveTo>
                    <a:pt x="0" y="0"/>
                  </a:moveTo>
                  <a:lnTo>
                    <a:pt x="0" y="3447"/>
                  </a:lnTo>
                  <a:lnTo>
                    <a:pt x="3451" y="3447"/>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91"/>
            <p:cNvSpPr/>
            <p:nvPr/>
          </p:nvSpPr>
          <p:spPr>
            <a:xfrm>
              <a:off x="3124998" y="4253803"/>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91"/>
            <p:cNvSpPr/>
            <p:nvPr/>
          </p:nvSpPr>
          <p:spPr>
            <a:xfrm>
              <a:off x="3125543" y="4254332"/>
              <a:ext cx="53765" cy="53780"/>
            </a:xfrm>
            <a:custGeom>
              <a:avLst/>
              <a:gdLst/>
              <a:ahLst/>
              <a:cxnLst/>
              <a:rect l="l" t="t" r="r" b="b"/>
              <a:pathLst>
                <a:path w="3452" h="3453" extrusionOk="0">
                  <a:moveTo>
                    <a:pt x="0" y="1"/>
                  </a:moveTo>
                  <a:lnTo>
                    <a:pt x="0" y="3452"/>
                  </a:lnTo>
                  <a:lnTo>
                    <a:pt x="3451" y="3452"/>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91"/>
            <p:cNvSpPr/>
            <p:nvPr/>
          </p:nvSpPr>
          <p:spPr>
            <a:xfrm>
              <a:off x="3124998" y="4146398"/>
              <a:ext cx="54840" cy="54762"/>
            </a:xfrm>
            <a:custGeom>
              <a:avLst/>
              <a:gdLst/>
              <a:ahLst/>
              <a:cxnLst/>
              <a:rect l="l" t="t" r="r" b="b"/>
              <a:pathLst>
                <a:path w="3521" h="3516" extrusionOk="0">
                  <a:moveTo>
                    <a:pt x="1" y="0"/>
                  </a:moveTo>
                  <a:lnTo>
                    <a:pt x="1" y="3515"/>
                  </a:lnTo>
                  <a:lnTo>
                    <a:pt x="3521" y="3515"/>
                  </a:lnTo>
                  <a:lnTo>
                    <a:pt x="35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91"/>
            <p:cNvSpPr/>
            <p:nvPr/>
          </p:nvSpPr>
          <p:spPr>
            <a:xfrm>
              <a:off x="3125543" y="4146927"/>
              <a:ext cx="53765" cy="53687"/>
            </a:xfrm>
            <a:custGeom>
              <a:avLst/>
              <a:gdLst/>
              <a:ahLst/>
              <a:cxnLst/>
              <a:rect l="l" t="t" r="r" b="b"/>
              <a:pathLst>
                <a:path w="3452" h="3447" extrusionOk="0">
                  <a:moveTo>
                    <a:pt x="0" y="0"/>
                  </a:moveTo>
                  <a:lnTo>
                    <a:pt x="0" y="3447"/>
                  </a:lnTo>
                  <a:lnTo>
                    <a:pt x="3451" y="3447"/>
                  </a:lnTo>
                  <a:lnTo>
                    <a:pt x="3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91"/>
            <p:cNvSpPr/>
            <p:nvPr/>
          </p:nvSpPr>
          <p:spPr>
            <a:xfrm>
              <a:off x="3124998" y="3877776"/>
              <a:ext cx="54840" cy="54793"/>
            </a:xfrm>
            <a:custGeom>
              <a:avLst/>
              <a:gdLst/>
              <a:ahLst/>
              <a:cxnLst/>
              <a:rect l="l" t="t" r="r" b="b"/>
              <a:pathLst>
                <a:path w="3521" h="3518" extrusionOk="0">
                  <a:moveTo>
                    <a:pt x="1" y="0"/>
                  </a:moveTo>
                  <a:lnTo>
                    <a:pt x="1" y="3518"/>
                  </a:lnTo>
                  <a:lnTo>
                    <a:pt x="3521" y="3518"/>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91"/>
            <p:cNvSpPr/>
            <p:nvPr/>
          </p:nvSpPr>
          <p:spPr>
            <a:xfrm>
              <a:off x="3124998" y="3824042"/>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91"/>
            <p:cNvSpPr/>
            <p:nvPr/>
          </p:nvSpPr>
          <p:spPr>
            <a:xfrm>
              <a:off x="3125543" y="3824571"/>
              <a:ext cx="53765" cy="53749"/>
            </a:xfrm>
            <a:custGeom>
              <a:avLst/>
              <a:gdLst/>
              <a:ahLst/>
              <a:cxnLst/>
              <a:rect l="l" t="t" r="r" b="b"/>
              <a:pathLst>
                <a:path w="3452" h="3451" extrusionOk="0">
                  <a:moveTo>
                    <a:pt x="0" y="0"/>
                  </a:moveTo>
                  <a:lnTo>
                    <a:pt x="0"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91"/>
            <p:cNvSpPr/>
            <p:nvPr/>
          </p:nvSpPr>
          <p:spPr>
            <a:xfrm>
              <a:off x="3124998" y="3770277"/>
              <a:ext cx="54840" cy="54871"/>
            </a:xfrm>
            <a:custGeom>
              <a:avLst/>
              <a:gdLst/>
              <a:ahLst/>
              <a:cxnLst/>
              <a:rect l="l" t="t" r="r" b="b"/>
              <a:pathLst>
                <a:path w="3521" h="3523" extrusionOk="0">
                  <a:moveTo>
                    <a:pt x="1" y="1"/>
                  </a:moveTo>
                  <a:lnTo>
                    <a:pt x="1" y="3522"/>
                  </a:lnTo>
                  <a:lnTo>
                    <a:pt x="3521" y="3522"/>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91"/>
            <p:cNvSpPr/>
            <p:nvPr/>
          </p:nvSpPr>
          <p:spPr>
            <a:xfrm>
              <a:off x="3125543" y="3770838"/>
              <a:ext cx="53765" cy="53749"/>
            </a:xfrm>
            <a:custGeom>
              <a:avLst/>
              <a:gdLst/>
              <a:ahLst/>
              <a:cxnLst/>
              <a:rect l="l" t="t" r="r" b="b"/>
              <a:pathLst>
                <a:path w="3452" h="3451" extrusionOk="0">
                  <a:moveTo>
                    <a:pt x="0" y="0"/>
                  </a:moveTo>
                  <a:lnTo>
                    <a:pt x="0"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91"/>
            <p:cNvSpPr/>
            <p:nvPr/>
          </p:nvSpPr>
          <p:spPr>
            <a:xfrm>
              <a:off x="3124998" y="3716606"/>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91"/>
            <p:cNvSpPr/>
            <p:nvPr/>
          </p:nvSpPr>
          <p:spPr>
            <a:xfrm>
              <a:off x="3071311" y="4468722"/>
              <a:ext cx="54793" cy="54793"/>
            </a:xfrm>
            <a:custGeom>
              <a:avLst/>
              <a:gdLst/>
              <a:ahLst/>
              <a:cxnLst/>
              <a:rect l="l" t="t" r="r" b="b"/>
              <a:pathLst>
                <a:path w="3518" h="3518" extrusionOk="0">
                  <a:moveTo>
                    <a:pt x="0" y="1"/>
                  </a:moveTo>
                  <a:lnTo>
                    <a:pt x="0" y="3517"/>
                  </a:lnTo>
                  <a:lnTo>
                    <a:pt x="3518" y="3517"/>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91"/>
            <p:cNvSpPr/>
            <p:nvPr/>
          </p:nvSpPr>
          <p:spPr>
            <a:xfrm>
              <a:off x="3071856" y="4469267"/>
              <a:ext cx="53687" cy="53687"/>
            </a:xfrm>
            <a:custGeom>
              <a:avLst/>
              <a:gdLst/>
              <a:ahLst/>
              <a:cxnLst/>
              <a:rect l="l" t="t" r="r" b="b"/>
              <a:pathLst>
                <a:path w="3447" h="3447" extrusionOk="0">
                  <a:moveTo>
                    <a:pt x="1" y="0"/>
                  </a:moveTo>
                  <a:lnTo>
                    <a:pt x="1" y="3446"/>
                  </a:lnTo>
                  <a:lnTo>
                    <a:pt x="3447" y="3446"/>
                  </a:lnTo>
                  <a:lnTo>
                    <a:pt x="34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91"/>
            <p:cNvSpPr/>
            <p:nvPr/>
          </p:nvSpPr>
          <p:spPr>
            <a:xfrm>
              <a:off x="3071311" y="4361239"/>
              <a:ext cx="54793" cy="54840"/>
            </a:xfrm>
            <a:custGeom>
              <a:avLst/>
              <a:gdLst/>
              <a:ahLst/>
              <a:cxnLst/>
              <a:rect l="l" t="t" r="r" b="b"/>
              <a:pathLst>
                <a:path w="3518" h="3521" extrusionOk="0">
                  <a:moveTo>
                    <a:pt x="0" y="0"/>
                  </a:moveTo>
                  <a:lnTo>
                    <a:pt x="0" y="3520"/>
                  </a:lnTo>
                  <a:lnTo>
                    <a:pt x="3518" y="3520"/>
                  </a:lnTo>
                  <a:lnTo>
                    <a:pt x="35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91"/>
            <p:cNvSpPr/>
            <p:nvPr/>
          </p:nvSpPr>
          <p:spPr>
            <a:xfrm>
              <a:off x="3071856" y="4361769"/>
              <a:ext cx="53687" cy="53749"/>
            </a:xfrm>
            <a:custGeom>
              <a:avLst/>
              <a:gdLst/>
              <a:ahLst/>
              <a:cxnLst/>
              <a:rect l="l" t="t" r="r" b="b"/>
              <a:pathLst>
                <a:path w="3447" h="3451" extrusionOk="0">
                  <a:moveTo>
                    <a:pt x="1" y="1"/>
                  </a:moveTo>
                  <a:lnTo>
                    <a:pt x="1" y="3451"/>
                  </a:lnTo>
                  <a:lnTo>
                    <a:pt x="3447" y="3451"/>
                  </a:lnTo>
                  <a:lnTo>
                    <a:pt x="34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91"/>
            <p:cNvSpPr/>
            <p:nvPr/>
          </p:nvSpPr>
          <p:spPr>
            <a:xfrm>
              <a:off x="3071311" y="4307552"/>
              <a:ext cx="54793" cy="54793"/>
            </a:xfrm>
            <a:custGeom>
              <a:avLst/>
              <a:gdLst/>
              <a:ahLst/>
              <a:cxnLst/>
              <a:rect l="l" t="t" r="r" b="b"/>
              <a:pathLst>
                <a:path w="3518" h="3518" extrusionOk="0">
                  <a:moveTo>
                    <a:pt x="0" y="1"/>
                  </a:moveTo>
                  <a:lnTo>
                    <a:pt x="0" y="3517"/>
                  </a:lnTo>
                  <a:lnTo>
                    <a:pt x="3518" y="3517"/>
                  </a:lnTo>
                  <a:lnTo>
                    <a:pt x="35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91"/>
            <p:cNvSpPr/>
            <p:nvPr/>
          </p:nvSpPr>
          <p:spPr>
            <a:xfrm>
              <a:off x="3071856" y="4308097"/>
              <a:ext cx="53687" cy="53687"/>
            </a:xfrm>
            <a:custGeom>
              <a:avLst/>
              <a:gdLst/>
              <a:ahLst/>
              <a:cxnLst/>
              <a:rect l="l" t="t" r="r" b="b"/>
              <a:pathLst>
                <a:path w="3447" h="3447" extrusionOk="0">
                  <a:moveTo>
                    <a:pt x="1" y="0"/>
                  </a:moveTo>
                  <a:lnTo>
                    <a:pt x="1" y="3447"/>
                  </a:lnTo>
                  <a:lnTo>
                    <a:pt x="3447" y="3447"/>
                  </a:lnTo>
                  <a:lnTo>
                    <a:pt x="34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91"/>
            <p:cNvSpPr/>
            <p:nvPr/>
          </p:nvSpPr>
          <p:spPr>
            <a:xfrm>
              <a:off x="3071311" y="4253803"/>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91"/>
            <p:cNvSpPr/>
            <p:nvPr/>
          </p:nvSpPr>
          <p:spPr>
            <a:xfrm>
              <a:off x="3071856" y="4254332"/>
              <a:ext cx="53687" cy="53780"/>
            </a:xfrm>
            <a:custGeom>
              <a:avLst/>
              <a:gdLst/>
              <a:ahLst/>
              <a:cxnLst/>
              <a:rect l="l" t="t" r="r" b="b"/>
              <a:pathLst>
                <a:path w="3447" h="3453" extrusionOk="0">
                  <a:moveTo>
                    <a:pt x="1" y="1"/>
                  </a:moveTo>
                  <a:lnTo>
                    <a:pt x="1" y="3452"/>
                  </a:lnTo>
                  <a:lnTo>
                    <a:pt x="3447" y="3452"/>
                  </a:lnTo>
                  <a:lnTo>
                    <a:pt x="34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91"/>
            <p:cNvSpPr/>
            <p:nvPr/>
          </p:nvSpPr>
          <p:spPr>
            <a:xfrm>
              <a:off x="3071311" y="4146398"/>
              <a:ext cx="54793" cy="54762"/>
            </a:xfrm>
            <a:custGeom>
              <a:avLst/>
              <a:gdLst/>
              <a:ahLst/>
              <a:cxnLst/>
              <a:rect l="l" t="t" r="r" b="b"/>
              <a:pathLst>
                <a:path w="3518" h="3516" extrusionOk="0">
                  <a:moveTo>
                    <a:pt x="0" y="0"/>
                  </a:moveTo>
                  <a:lnTo>
                    <a:pt x="0" y="3515"/>
                  </a:lnTo>
                  <a:lnTo>
                    <a:pt x="3518" y="3515"/>
                  </a:lnTo>
                  <a:lnTo>
                    <a:pt x="35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91"/>
            <p:cNvSpPr/>
            <p:nvPr/>
          </p:nvSpPr>
          <p:spPr>
            <a:xfrm>
              <a:off x="3017561" y="4468722"/>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91"/>
            <p:cNvSpPr/>
            <p:nvPr/>
          </p:nvSpPr>
          <p:spPr>
            <a:xfrm>
              <a:off x="3018122" y="4469267"/>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91"/>
            <p:cNvSpPr/>
            <p:nvPr/>
          </p:nvSpPr>
          <p:spPr>
            <a:xfrm>
              <a:off x="3017561" y="4361239"/>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91"/>
            <p:cNvSpPr/>
            <p:nvPr/>
          </p:nvSpPr>
          <p:spPr>
            <a:xfrm>
              <a:off x="3018122" y="4361769"/>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91"/>
            <p:cNvSpPr/>
            <p:nvPr/>
          </p:nvSpPr>
          <p:spPr>
            <a:xfrm>
              <a:off x="3017561" y="4307552"/>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91"/>
            <p:cNvSpPr/>
            <p:nvPr/>
          </p:nvSpPr>
          <p:spPr>
            <a:xfrm>
              <a:off x="3018122" y="4308097"/>
              <a:ext cx="53749" cy="53687"/>
            </a:xfrm>
            <a:custGeom>
              <a:avLst/>
              <a:gdLst/>
              <a:ahLst/>
              <a:cxnLst/>
              <a:rect l="l" t="t" r="r" b="b"/>
              <a:pathLst>
                <a:path w="3451" h="3447" extrusionOk="0">
                  <a:moveTo>
                    <a:pt x="1" y="0"/>
                  </a:moveTo>
                  <a:lnTo>
                    <a:pt x="1" y="3447"/>
                  </a:lnTo>
                  <a:lnTo>
                    <a:pt x="3451" y="3447"/>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91"/>
            <p:cNvSpPr/>
            <p:nvPr/>
          </p:nvSpPr>
          <p:spPr>
            <a:xfrm>
              <a:off x="3017561" y="425380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91"/>
            <p:cNvSpPr/>
            <p:nvPr/>
          </p:nvSpPr>
          <p:spPr>
            <a:xfrm>
              <a:off x="3018122" y="4254332"/>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91"/>
            <p:cNvSpPr/>
            <p:nvPr/>
          </p:nvSpPr>
          <p:spPr>
            <a:xfrm>
              <a:off x="2963828" y="4468722"/>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91"/>
            <p:cNvSpPr/>
            <p:nvPr/>
          </p:nvSpPr>
          <p:spPr>
            <a:xfrm>
              <a:off x="2964373" y="4469267"/>
              <a:ext cx="53765" cy="53687"/>
            </a:xfrm>
            <a:custGeom>
              <a:avLst/>
              <a:gdLst/>
              <a:ahLst/>
              <a:cxnLst/>
              <a:rect l="l" t="t" r="r" b="b"/>
              <a:pathLst>
                <a:path w="3452" h="3447" extrusionOk="0">
                  <a:moveTo>
                    <a:pt x="0" y="0"/>
                  </a:moveTo>
                  <a:lnTo>
                    <a:pt x="0" y="3446"/>
                  </a:lnTo>
                  <a:lnTo>
                    <a:pt x="3452" y="3446"/>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91"/>
            <p:cNvSpPr/>
            <p:nvPr/>
          </p:nvSpPr>
          <p:spPr>
            <a:xfrm>
              <a:off x="2963828" y="4361239"/>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91"/>
            <p:cNvSpPr/>
            <p:nvPr/>
          </p:nvSpPr>
          <p:spPr>
            <a:xfrm>
              <a:off x="2964373" y="4361769"/>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91"/>
            <p:cNvSpPr/>
            <p:nvPr/>
          </p:nvSpPr>
          <p:spPr>
            <a:xfrm>
              <a:off x="2963828" y="4307552"/>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91"/>
            <p:cNvSpPr/>
            <p:nvPr/>
          </p:nvSpPr>
          <p:spPr>
            <a:xfrm>
              <a:off x="2964373" y="4308097"/>
              <a:ext cx="53765" cy="53687"/>
            </a:xfrm>
            <a:custGeom>
              <a:avLst/>
              <a:gdLst/>
              <a:ahLst/>
              <a:cxnLst/>
              <a:rect l="l" t="t" r="r" b="b"/>
              <a:pathLst>
                <a:path w="3452" h="3447" extrusionOk="0">
                  <a:moveTo>
                    <a:pt x="0" y="0"/>
                  </a:moveTo>
                  <a:lnTo>
                    <a:pt x="0" y="3447"/>
                  </a:lnTo>
                  <a:lnTo>
                    <a:pt x="3452" y="3447"/>
                  </a:lnTo>
                  <a:lnTo>
                    <a:pt x="345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91"/>
            <p:cNvSpPr/>
            <p:nvPr/>
          </p:nvSpPr>
          <p:spPr>
            <a:xfrm>
              <a:off x="2963828" y="425380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91"/>
            <p:cNvSpPr/>
            <p:nvPr/>
          </p:nvSpPr>
          <p:spPr>
            <a:xfrm>
              <a:off x="2964373" y="4254332"/>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91"/>
            <p:cNvSpPr/>
            <p:nvPr/>
          </p:nvSpPr>
          <p:spPr>
            <a:xfrm>
              <a:off x="2910141" y="4468722"/>
              <a:ext cx="54793" cy="54793"/>
            </a:xfrm>
            <a:custGeom>
              <a:avLst/>
              <a:gdLst/>
              <a:ahLst/>
              <a:cxnLst/>
              <a:rect l="l" t="t" r="r" b="b"/>
              <a:pathLst>
                <a:path w="3518" h="3518" extrusionOk="0">
                  <a:moveTo>
                    <a:pt x="0" y="1"/>
                  </a:moveTo>
                  <a:lnTo>
                    <a:pt x="0" y="3517"/>
                  </a:lnTo>
                  <a:lnTo>
                    <a:pt x="3518" y="3517"/>
                  </a:lnTo>
                  <a:lnTo>
                    <a:pt x="35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91"/>
            <p:cNvSpPr/>
            <p:nvPr/>
          </p:nvSpPr>
          <p:spPr>
            <a:xfrm>
              <a:off x="2910141" y="4361239"/>
              <a:ext cx="54793" cy="54840"/>
            </a:xfrm>
            <a:custGeom>
              <a:avLst/>
              <a:gdLst/>
              <a:ahLst/>
              <a:cxnLst/>
              <a:rect l="l" t="t" r="r" b="b"/>
              <a:pathLst>
                <a:path w="3518" h="3521" extrusionOk="0">
                  <a:moveTo>
                    <a:pt x="0" y="0"/>
                  </a:moveTo>
                  <a:lnTo>
                    <a:pt x="0" y="3520"/>
                  </a:lnTo>
                  <a:lnTo>
                    <a:pt x="3518" y="3520"/>
                  </a:lnTo>
                  <a:lnTo>
                    <a:pt x="35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91"/>
            <p:cNvSpPr/>
            <p:nvPr/>
          </p:nvSpPr>
          <p:spPr>
            <a:xfrm>
              <a:off x="2910670" y="4361769"/>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91"/>
            <p:cNvSpPr/>
            <p:nvPr/>
          </p:nvSpPr>
          <p:spPr>
            <a:xfrm>
              <a:off x="2910141" y="4307552"/>
              <a:ext cx="54793" cy="54793"/>
            </a:xfrm>
            <a:custGeom>
              <a:avLst/>
              <a:gdLst/>
              <a:ahLst/>
              <a:cxnLst/>
              <a:rect l="l" t="t" r="r" b="b"/>
              <a:pathLst>
                <a:path w="3518" h="3518" extrusionOk="0">
                  <a:moveTo>
                    <a:pt x="0" y="1"/>
                  </a:moveTo>
                  <a:lnTo>
                    <a:pt x="0" y="3517"/>
                  </a:lnTo>
                  <a:lnTo>
                    <a:pt x="3518" y="3517"/>
                  </a:lnTo>
                  <a:lnTo>
                    <a:pt x="35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91"/>
            <p:cNvSpPr/>
            <p:nvPr/>
          </p:nvSpPr>
          <p:spPr>
            <a:xfrm>
              <a:off x="2910670" y="4308097"/>
              <a:ext cx="53718" cy="53687"/>
            </a:xfrm>
            <a:custGeom>
              <a:avLst/>
              <a:gdLst/>
              <a:ahLst/>
              <a:cxnLst/>
              <a:rect l="l" t="t" r="r" b="b"/>
              <a:pathLst>
                <a:path w="3449" h="3447" extrusionOk="0">
                  <a:moveTo>
                    <a:pt x="1" y="0"/>
                  </a:moveTo>
                  <a:lnTo>
                    <a:pt x="1" y="3447"/>
                  </a:lnTo>
                  <a:lnTo>
                    <a:pt x="3448" y="3447"/>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91"/>
            <p:cNvSpPr/>
            <p:nvPr/>
          </p:nvSpPr>
          <p:spPr>
            <a:xfrm>
              <a:off x="2910141" y="4253803"/>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91"/>
            <p:cNvSpPr/>
            <p:nvPr/>
          </p:nvSpPr>
          <p:spPr>
            <a:xfrm>
              <a:off x="2910670" y="4254332"/>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91"/>
            <p:cNvSpPr/>
            <p:nvPr/>
          </p:nvSpPr>
          <p:spPr>
            <a:xfrm>
              <a:off x="2856407" y="4361239"/>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91"/>
            <p:cNvSpPr/>
            <p:nvPr/>
          </p:nvSpPr>
          <p:spPr>
            <a:xfrm>
              <a:off x="2856407" y="4307552"/>
              <a:ext cx="54840" cy="54793"/>
            </a:xfrm>
            <a:custGeom>
              <a:avLst/>
              <a:gdLst/>
              <a:ahLst/>
              <a:cxnLst/>
              <a:rect l="l" t="t" r="r" b="b"/>
              <a:pathLst>
                <a:path w="3521" h="3518" extrusionOk="0">
                  <a:moveTo>
                    <a:pt x="0" y="1"/>
                  </a:moveTo>
                  <a:lnTo>
                    <a:pt x="0" y="3517"/>
                  </a:lnTo>
                  <a:lnTo>
                    <a:pt x="3520" y="3517"/>
                  </a:lnTo>
                  <a:lnTo>
                    <a:pt x="35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91"/>
            <p:cNvSpPr/>
            <p:nvPr/>
          </p:nvSpPr>
          <p:spPr>
            <a:xfrm>
              <a:off x="2856407" y="4253803"/>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3" name="Google Shape;8873;p91"/>
            <p:cNvGrpSpPr/>
            <p:nvPr/>
          </p:nvGrpSpPr>
          <p:grpSpPr>
            <a:xfrm>
              <a:off x="2856407" y="3717135"/>
              <a:ext cx="699536" cy="860114"/>
              <a:chOff x="2856407" y="3717135"/>
              <a:chExt cx="699536" cy="860114"/>
            </a:xfrm>
          </p:grpSpPr>
          <p:sp>
            <p:nvSpPr>
              <p:cNvPr id="8874" name="Google Shape;8874;p91"/>
              <p:cNvSpPr/>
              <p:nvPr/>
            </p:nvSpPr>
            <p:spPr>
              <a:xfrm>
                <a:off x="3501087" y="441497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91"/>
              <p:cNvSpPr/>
              <p:nvPr/>
            </p:nvSpPr>
            <p:spPr>
              <a:xfrm>
                <a:off x="3501632" y="4415503"/>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91"/>
              <p:cNvSpPr/>
              <p:nvPr/>
            </p:nvSpPr>
            <p:spPr>
              <a:xfrm>
                <a:off x="3501632" y="4361769"/>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91"/>
              <p:cNvSpPr/>
              <p:nvPr/>
            </p:nvSpPr>
            <p:spPr>
              <a:xfrm>
                <a:off x="3501632" y="4308097"/>
                <a:ext cx="53749" cy="53687"/>
              </a:xfrm>
              <a:custGeom>
                <a:avLst/>
                <a:gdLst/>
                <a:ahLst/>
                <a:cxnLst/>
                <a:rect l="l" t="t" r="r" b="b"/>
                <a:pathLst>
                  <a:path w="3451" h="3447" extrusionOk="0">
                    <a:moveTo>
                      <a:pt x="0" y="0"/>
                    </a:moveTo>
                    <a:lnTo>
                      <a:pt x="0" y="3447"/>
                    </a:lnTo>
                    <a:lnTo>
                      <a:pt x="3450" y="3447"/>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91"/>
              <p:cNvSpPr/>
              <p:nvPr/>
            </p:nvSpPr>
            <p:spPr>
              <a:xfrm>
                <a:off x="3501632" y="4254332"/>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91"/>
              <p:cNvSpPr/>
              <p:nvPr/>
            </p:nvSpPr>
            <p:spPr>
              <a:xfrm>
                <a:off x="3447883" y="4469267"/>
                <a:ext cx="53765" cy="53687"/>
              </a:xfrm>
              <a:custGeom>
                <a:avLst/>
                <a:gdLst/>
                <a:ahLst/>
                <a:cxnLst/>
                <a:rect l="l" t="t" r="r" b="b"/>
                <a:pathLst>
                  <a:path w="3452"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91"/>
              <p:cNvSpPr/>
              <p:nvPr/>
            </p:nvSpPr>
            <p:spPr>
              <a:xfrm>
                <a:off x="3447338" y="4414973"/>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91"/>
              <p:cNvSpPr/>
              <p:nvPr/>
            </p:nvSpPr>
            <p:spPr>
              <a:xfrm>
                <a:off x="3447883" y="4415503"/>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91"/>
              <p:cNvSpPr/>
              <p:nvPr/>
            </p:nvSpPr>
            <p:spPr>
              <a:xfrm>
                <a:off x="3447338" y="4200069"/>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91"/>
              <p:cNvSpPr/>
              <p:nvPr/>
            </p:nvSpPr>
            <p:spPr>
              <a:xfrm>
                <a:off x="3447883" y="4200599"/>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91"/>
              <p:cNvSpPr/>
              <p:nvPr/>
            </p:nvSpPr>
            <p:spPr>
              <a:xfrm>
                <a:off x="3393666" y="4522425"/>
                <a:ext cx="54777" cy="54824"/>
              </a:xfrm>
              <a:custGeom>
                <a:avLst/>
                <a:gdLst/>
                <a:ahLst/>
                <a:cxnLst/>
                <a:rect l="l" t="t" r="r" b="b"/>
                <a:pathLst>
                  <a:path w="3517" h="3520" extrusionOk="0">
                    <a:moveTo>
                      <a:pt x="0" y="0"/>
                    </a:moveTo>
                    <a:lnTo>
                      <a:pt x="0" y="3519"/>
                    </a:lnTo>
                    <a:lnTo>
                      <a:pt x="3516" y="3519"/>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91"/>
              <p:cNvSpPr/>
              <p:nvPr/>
            </p:nvSpPr>
            <p:spPr>
              <a:xfrm>
                <a:off x="3394196" y="4522939"/>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91"/>
              <p:cNvSpPr/>
              <p:nvPr/>
            </p:nvSpPr>
            <p:spPr>
              <a:xfrm>
                <a:off x="3393666" y="4414973"/>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91"/>
              <p:cNvSpPr/>
              <p:nvPr/>
            </p:nvSpPr>
            <p:spPr>
              <a:xfrm>
                <a:off x="3394196" y="4415503"/>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91"/>
              <p:cNvSpPr/>
              <p:nvPr/>
            </p:nvSpPr>
            <p:spPr>
              <a:xfrm>
                <a:off x="3393666" y="4200069"/>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91"/>
              <p:cNvSpPr/>
              <p:nvPr/>
            </p:nvSpPr>
            <p:spPr>
              <a:xfrm>
                <a:off x="3394196" y="4200599"/>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91"/>
              <p:cNvSpPr/>
              <p:nvPr/>
            </p:nvSpPr>
            <p:spPr>
              <a:xfrm>
                <a:off x="3339917" y="4522425"/>
                <a:ext cx="54855" cy="54824"/>
              </a:xfrm>
              <a:custGeom>
                <a:avLst/>
                <a:gdLst/>
                <a:ahLst/>
                <a:cxnLst/>
                <a:rect l="l" t="t" r="r" b="b"/>
                <a:pathLst>
                  <a:path w="3522" h="3520" extrusionOk="0">
                    <a:moveTo>
                      <a:pt x="1" y="0"/>
                    </a:moveTo>
                    <a:lnTo>
                      <a:pt x="1" y="3519"/>
                    </a:lnTo>
                    <a:lnTo>
                      <a:pt x="3521" y="3519"/>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91"/>
              <p:cNvSpPr/>
              <p:nvPr/>
            </p:nvSpPr>
            <p:spPr>
              <a:xfrm>
                <a:off x="3340462" y="4522939"/>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91"/>
              <p:cNvSpPr/>
              <p:nvPr/>
            </p:nvSpPr>
            <p:spPr>
              <a:xfrm>
                <a:off x="3339917" y="441497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91"/>
              <p:cNvSpPr/>
              <p:nvPr/>
            </p:nvSpPr>
            <p:spPr>
              <a:xfrm>
                <a:off x="3340462" y="4415503"/>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91"/>
              <p:cNvSpPr/>
              <p:nvPr/>
            </p:nvSpPr>
            <p:spPr>
              <a:xfrm>
                <a:off x="3339917" y="4200069"/>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91"/>
              <p:cNvSpPr/>
              <p:nvPr/>
            </p:nvSpPr>
            <p:spPr>
              <a:xfrm>
                <a:off x="3340462" y="4200599"/>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91"/>
              <p:cNvSpPr/>
              <p:nvPr/>
            </p:nvSpPr>
            <p:spPr>
              <a:xfrm>
                <a:off x="3286168" y="4522425"/>
                <a:ext cx="54840" cy="54824"/>
              </a:xfrm>
              <a:custGeom>
                <a:avLst/>
                <a:gdLst/>
                <a:ahLst/>
                <a:cxnLst/>
                <a:rect l="l" t="t" r="r" b="b"/>
                <a:pathLst>
                  <a:path w="3521" h="3520" extrusionOk="0">
                    <a:moveTo>
                      <a:pt x="0" y="0"/>
                    </a:moveTo>
                    <a:lnTo>
                      <a:pt x="0" y="3519"/>
                    </a:lnTo>
                    <a:lnTo>
                      <a:pt x="3521" y="3519"/>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91"/>
              <p:cNvSpPr/>
              <p:nvPr/>
            </p:nvSpPr>
            <p:spPr>
              <a:xfrm>
                <a:off x="3286697" y="4522939"/>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91"/>
              <p:cNvSpPr/>
              <p:nvPr/>
            </p:nvSpPr>
            <p:spPr>
              <a:xfrm>
                <a:off x="3286168" y="4414973"/>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91"/>
              <p:cNvSpPr/>
              <p:nvPr/>
            </p:nvSpPr>
            <p:spPr>
              <a:xfrm>
                <a:off x="3286697" y="4415503"/>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91"/>
              <p:cNvSpPr/>
              <p:nvPr/>
            </p:nvSpPr>
            <p:spPr>
              <a:xfrm>
                <a:off x="3286168" y="4200069"/>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91"/>
              <p:cNvSpPr/>
              <p:nvPr/>
            </p:nvSpPr>
            <p:spPr>
              <a:xfrm>
                <a:off x="3286697" y="4200599"/>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91"/>
              <p:cNvSpPr/>
              <p:nvPr/>
            </p:nvSpPr>
            <p:spPr>
              <a:xfrm>
                <a:off x="3286697" y="4146927"/>
                <a:ext cx="53780" cy="53687"/>
              </a:xfrm>
              <a:custGeom>
                <a:avLst/>
                <a:gdLst/>
                <a:ahLst/>
                <a:cxnLst/>
                <a:rect l="l" t="t" r="r" b="b"/>
                <a:pathLst>
                  <a:path w="3453" h="3447" extrusionOk="0">
                    <a:moveTo>
                      <a:pt x="1" y="0"/>
                    </a:moveTo>
                    <a:lnTo>
                      <a:pt x="1" y="3447"/>
                    </a:lnTo>
                    <a:lnTo>
                      <a:pt x="3452" y="3447"/>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91"/>
              <p:cNvSpPr/>
              <p:nvPr/>
            </p:nvSpPr>
            <p:spPr>
              <a:xfrm>
                <a:off x="3286168" y="3824042"/>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91"/>
              <p:cNvSpPr/>
              <p:nvPr/>
            </p:nvSpPr>
            <p:spPr>
              <a:xfrm>
                <a:off x="3286697" y="3824571"/>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91"/>
              <p:cNvSpPr/>
              <p:nvPr/>
            </p:nvSpPr>
            <p:spPr>
              <a:xfrm>
                <a:off x="3286168" y="3770277"/>
                <a:ext cx="54840" cy="54871"/>
              </a:xfrm>
              <a:custGeom>
                <a:avLst/>
                <a:gdLst/>
                <a:ahLst/>
                <a:cxnLst/>
                <a:rect l="l" t="t" r="r" b="b"/>
                <a:pathLst>
                  <a:path w="3521" h="3523" extrusionOk="0">
                    <a:moveTo>
                      <a:pt x="0" y="1"/>
                    </a:moveTo>
                    <a:lnTo>
                      <a:pt x="0" y="3522"/>
                    </a:lnTo>
                    <a:lnTo>
                      <a:pt x="3521" y="3522"/>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91"/>
              <p:cNvSpPr/>
              <p:nvPr/>
            </p:nvSpPr>
            <p:spPr>
              <a:xfrm>
                <a:off x="3286697" y="3770838"/>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91"/>
              <p:cNvSpPr/>
              <p:nvPr/>
            </p:nvSpPr>
            <p:spPr>
              <a:xfrm>
                <a:off x="3232496" y="4522425"/>
                <a:ext cx="54777" cy="54824"/>
              </a:xfrm>
              <a:custGeom>
                <a:avLst/>
                <a:gdLst/>
                <a:ahLst/>
                <a:cxnLst/>
                <a:rect l="l" t="t" r="r" b="b"/>
                <a:pathLst>
                  <a:path w="3517" h="3520" extrusionOk="0">
                    <a:moveTo>
                      <a:pt x="0" y="0"/>
                    </a:moveTo>
                    <a:lnTo>
                      <a:pt x="0" y="3519"/>
                    </a:lnTo>
                    <a:lnTo>
                      <a:pt x="3517" y="3519"/>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91"/>
              <p:cNvSpPr/>
              <p:nvPr/>
            </p:nvSpPr>
            <p:spPr>
              <a:xfrm>
                <a:off x="3233026" y="4522939"/>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91"/>
              <p:cNvSpPr/>
              <p:nvPr/>
            </p:nvSpPr>
            <p:spPr>
              <a:xfrm>
                <a:off x="3232496" y="4414973"/>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91"/>
              <p:cNvSpPr/>
              <p:nvPr/>
            </p:nvSpPr>
            <p:spPr>
              <a:xfrm>
                <a:off x="3233026" y="4415503"/>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91"/>
              <p:cNvSpPr/>
              <p:nvPr/>
            </p:nvSpPr>
            <p:spPr>
              <a:xfrm>
                <a:off x="3232496" y="4200069"/>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91"/>
              <p:cNvSpPr/>
              <p:nvPr/>
            </p:nvSpPr>
            <p:spPr>
              <a:xfrm>
                <a:off x="3233026" y="4200599"/>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91"/>
              <p:cNvSpPr/>
              <p:nvPr/>
            </p:nvSpPr>
            <p:spPr>
              <a:xfrm>
                <a:off x="3232496" y="4092633"/>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91"/>
              <p:cNvSpPr/>
              <p:nvPr/>
            </p:nvSpPr>
            <p:spPr>
              <a:xfrm>
                <a:off x="3233026" y="4093178"/>
                <a:ext cx="53718" cy="53765"/>
              </a:xfrm>
              <a:custGeom>
                <a:avLst/>
                <a:gdLst/>
                <a:ahLst/>
                <a:cxnLst/>
                <a:rect l="l" t="t" r="r" b="b"/>
                <a:pathLst>
                  <a:path w="3449" h="3452" extrusionOk="0">
                    <a:moveTo>
                      <a:pt x="1" y="0"/>
                    </a:moveTo>
                    <a:lnTo>
                      <a:pt x="1"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91"/>
              <p:cNvSpPr/>
              <p:nvPr/>
            </p:nvSpPr>
            <p:spPr>
              <a:xfrm>
                <a:off x="3233026" y="387830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91"/>
              <p:cNvSpPr/>
              <p:nvPr/>
            </p:nvSpPr>
            <p:spPr>
              <a:xfrm>
                <a:off x="3233026" y="3717135"/>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91"/>
              <p:cNvSpPr/>
              <p:nvPr/>
            </p:nvSpPr>
            <p:spPr>
              <a:xfrm>
                <a:off x="3178731" y="4522425"/>
                <a:ext cx="54855" cy="54824"/>
              </a:xfrm>
              <a:custGeom>
                <a:avLst/>
                <a:gdLst/>
                <a:ahLst/>
                <a:cxnLst/>
                <a:rect l="l" t="t" r="r" b="b"/>
                <a:pathLst>
                  <a:path w="3522" h="3520" extrusionOk="0">
                    <a:moveTo>
                      <a:pt x="1" y="0"/>
                    </a:moveTo>
                    <a:lnTo>
                      <a:pt x="1" y="3519"/>
                    </a:lnTo>
                    <a:lnTo>
                      <a:pt x="3521" y="3519"/>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91"/>
              <p:cNvSpPr/>
              <p:nvPr/>
            </p:nvSpPr>
            <p:spPr>
              <a:xfrm>
                <a:off x="3179292" y="4522939"/>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91"/>
              <p:cNvSpPr/>
              <p:nvPr/>
            </p:nvSpPr>
            <p:spPr>
              <a:xfrm>
                <a:off x="3178731" y="441497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91"/>
              <p:cNvSpPr/>
              <p:nvPr/>
            </p:nvSpPr>
            <p:spPr>
              <a:xfrm>
                <a:off x="3179292" y="4415503"/>
                <a:ext cx="53749" cy="53780"/>
              </a:xfrm>
              <a:custGeom>
                <a:avLst/>
                <a:gdLst/>
                <a:ahLst/>
                <a:cxnLst/>
                <a:rect l="l" t="t" r="r" b="b"/>
                <a:pathLst>
                  <a:path w="3451" h="3453" extrusionOk="0">
                    <a:moveTo>
                      <a:pt x="0" y="1"/>
                    </a:moveTo>
                    <a:lnTo>
                      <a:pt x="0"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91"/>
              <p:cNvSpPr/>
              <p:nvPr/>
            </p:nvSpPr>
            <p:spPr>
              <a:xfrm>
                <a:off x="3178731" y="4200069"/>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91"/>
              <p:cNvSpPr/>
              <p:nvPr/>
            </p:nvSpPr>
            <p:spPr>
              <a:xfrm>
                <a:off x="3179292" y="4200599"/>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91"/>
              <p:cNvSpPr/>
              <p:nvPr/>
            </p:nvSpPr>
            <p:spPr>
              <a:xfrm>
                <a:off x="3178731" y="4092633"/>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91"/>
              <p:cNvSpPr/>
              <p:nvPr/>
            </p:nvSpPr>
            <p:spPr>
              <a:xfrm>
                <a:off x="3179292" y="4093178"/>
                <a:ext cx="53749" cy="53765"/>
              </a:xfrm>
              <a:custGeom>
                <a:avLst/>
                <a:gdLst/>
                <a:ahLst/>
                <a:cxnLst/>
                <a:rect l="l" t="t" r="r" b="b"/>
                <a:pathLst>
                  <a:path w="3451" h="3452" extrusionOk="0">
                    <a:moveTo>
                      <a:pt x="0" y="0"/>
                    </a:moveTo>
                    <a:lnTo>
                      <a:pt x="0"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91"/>
              <p:cNvSpPr/>
              <p:nvPr/>
            </p:nvSpPr>
            <p:spPr>
              <a:xfrm>
                <a:off x="3178731" y="4038946"/>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91"/>
              <p:cNvSpPr/>
              <p:nvPr/>
            </p:nvSpPr>
            <p:spPr>
              <a:xfrm>
                <a:off x="3179292" y="4039491"/>
                <a:ext cx="53749" cy="53687"/>
              </a:xfrm>
              <a:custGeom>
                <a:avLst/>
                <a:gdLst/>
                <a:ahLst/>
                <a:cxnLst/>
                <a:rect l="l" t="t" r="r" b="b"/>
                <a:pathLst>
                  <a:path w="3451" h="3447" extrusionOk="0">
                    <a:moveTo>
                      <a:pt x="0" y="1"/>
                    </a:moveTo>
                    <a:lnTo>
                      <a:pt x="0" y="3447"/>
                    </a:lnTo>
                    <a:lnTo>
                      <a:pt x="3451" y="3447"/>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91"/>
              <p:cNvSpPr/>
              <p:nvPr/>
            </p:nvSpPr>
            <p:spPr>
              <a:xfrm>
                <a:off x="3178731" y="3985196"/>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91"/>
              <p:cNvSpPr/>
              <p:nvPr/>
            </p:nvSpPr>
            <p:spPr>
              <a:xfrm>
                <a:off x="3179292" y="3985742"/>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91"/>
              <p:cNvSpPr/>
              <p:nvPr/>
            </p:nvSpPr>
            <p:spPr>
              <a:xfrm>
                <a:off x="3178731" y="3931463"/>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1"/>
              <p:cNvSpPr/>
              <p:nvPr/>
            </p:nvSpPr>
            <p:spPr>
              <a:xfrm>
                <a:off x="3179292" y="3932008"/>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91"/>
              <p:cNvSpPr/>
              <p:nvPr/>
            </p:nvSpPr>
            <p:spPr>
              <a:xfrm>
                <a:off x="3179292" y="3717135"/>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91"/>
              <p:cNvSpPr/>
              <p:nvPr/>
            </p:nvSpPr>
            <p:spPr>
              <a:xfrm>
                <a:off x="3124998" y="4522425"/>
                <a:ext cx="54840" cy="54824"/>
              </a:xfrm>
              <a:custGeom>
                <a:avLst/>
                <a:gdLst/>
                <a:ahLst/>
                <a:cxnLst/>
                <a:rect l="l" t="t" r="r" b="b"/>
                <a:pathLst>
                  <a:path w="3521" h="3520" extrusionOk="0">
                    <a:moveTo>
                      <a:pt x="1" y="0"/>
                    </a:moveTo>
                    <a:lnTo>
                      <a:pt x="1" y="3519"/>
                    </a:lnTo>
                    <a:lnTo>
                      <a:pt x="3521" y="3519"/>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91"/>
              <p:cNvSpPr/>
              <p:nvPr/>
            </p:nvSpPr>
            <p:spPr>
              <a:xfrm>
                <a:off x="3125543" y="4522939"/>
                <a:ext cx="53765" cy="53765"/>
              </a:xfrm>
              <a:custGeom>
                <a:avLst/>
                <a:gdLst/>
                <a:ahLst/>
                <a:cxnLst/>
                <a:rect l="l" t="t" r="r" b="b"/>
                <a:pathLst>
                  <a:path w="3452" h="3452" extrusionOk="0">
                    <a:moveTo>
                      <a:pt x="0" y="0"/>
                    </a:moveTo>
                    <a:lnTo>
                      <a:pt x="0"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91"/>
              <p:cNvSpPr/>
              <p:nvPr/>
            </p:nvSpPr>
            <p:spPr>
              <a:xfrm>
                <a:off x="3124998" y="4414973"/>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91"/>
              <p:cNvSpPr/>
              <p:nvPr/>
            </p:nvSpPr>
            <p:spPr>
              <a:xfrm>
                <a:off x="3125543" y="4415503"/>
                <a:ext cx="53765" cy="53780"/>
              </a:xfrm>
              <a:custGeom>
                <a:avLst/>
                <a:gdLst/>
                <a:ahLst/>
                <a:cxnLst/>
                <a:rect l="l" t="t" r="r" b="b"/>
                <a:pathLst>
                  <a:path w="3452" h="3453" extrusionOk="0">
                    <a:moveTo>
                      <a:pt x="0" y="1"/>
                    </a:moveTo>
                    <a:lnTo>
                      <a:pt x="0"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1"/>
              <p:cNvSpPr/>
              <p:nvPr/>
            </p:nvSpPr>
            <p:spPr>
              <a:xfrm>
                <a:off x="3124998" y="4200069"/>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91"/>
              <p:cNvSpPr/>
              <p:nvPr/>
            </p:nvSpPr>
            <p:spPr>
              <a:xfrm>
                <a:off x="3125543" y="4200599"/>
                <a:ext cx="53765" cy="53749"/>
              </a:xfrm>
              <a:custGeom>
                <a:avLst/>
                <a:gdLst/>
                <a:ahLst/>
                <a:cxnLst/>
                <a:rect l="l" t="t" r="r" b="b"/>
                <a:pathLst>
                  <a:path w="3452"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91"/>
              <p:cNvSpPr/>
              <p:nvPr/>
            </p:nvSpPr>
            <p:spPr>
              <a:xfrm>
                <a:off x="3124998" y="4092633"/>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91"/>
              <p:cNvSpPr/>
              <p:nvPr/>
            </p:nvSpPr>
            <p:spPr>
              <a:xfrm>
                <a:off x="3125543" y="4093178"/>
                <a:ext cx="53765" cy="53765"/>
              </a:xfrm>
              <a:custGeom>
                <a:avLst/>
                <a:gdLst/>
                <a:ahLst/>
                <a:cxnLst/>
                <a:rect l="l" t="t" r="r" b="b"/>
                <a:pathLst>
                  <a:path w="3452" h="3452" extrusionOk="0">
                    <a:moveTo>
                      <a:pt x="0" y="0"/>
                    </a:moveTo>
                    <a:lnTo>
                      <a:pt x="0"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91"/>
              <p:cNvSpPr/>
              <p:nvPr/>
            </p:nvSpPr>
            <p:spPr>
              <a:xfrm>
                <a:off x="3125543" y="3878305"/>
                <a:ext cx="53765" cy="53718"/>
              </a:xfrm>
              <a:custGeom>
                <a:avLst/>
                <a:gdLst/>
                <a:ahLst/>
                <a:cxnLst/>
                <a:rect l="l" t="t" r="r" b="b"/>
                <a:pathLst>
                  <a:path w="3452"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91"/>
              <p:cNvSpPr/>
              <p:nvPr/>
            </p:nvSpPr>
            <p:spPr>
              <a:xfrm>
                <a:off x="3125543" y="3717135"/>
                <a:ext cx="53765" cy="53718"/>
              </a:xfrm>
              <a:custGeom>
                <a:avLst/>
                <a:gdLst/>
                <a:ahLst/>
                <a:cxnLst/>
                <a:rect l="l" t="t" r="r" b="b"/>
                <a:pathLst>
                  <a:path w="3452"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91"/>
              <p:cNvSpPr/>
              <p:nvPr/>
            </p:nvSpPr>
            <p:spPr>
              <a:xfrm>
                <a:off x="3071311" y="4522425"/>
                <a:ext cx="54793" cy="54824"/>
              </a:xfrm>
              <a:custGeom>
                <a:avLst/>
                <a:gdLst/>
                <a:ahLst/>
                <a:cxnLst/>
                <a:rect l="l" t="t" r="r" b="b"/>
                <a:pathLst>
                  <a:path w="3518" h="3520" extrusionOk="0">
                    <a:moveTo>
                      <a:pt x="0" y="0"/>
                    </a:moveTo>
                    <a:lnTo>
                      <a:pt x="0" y="3519"/>
                    </a:lnTo>
                    <a:lnTo>
                      <a:pt x="3518" y="3519"/>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91"/>
              <p:cNvSpPr/>
              <p:nvPr/>
            </p:nvSpPr>
            <p:spPr>
              <a:xfrm>
                <a:off x="3071856" y="4522939"/>
                <a:ext cx="53687" cy="53765"/>
              </a:xfrm>
              <a:custGeom>
                <a:avLst/>
                <a:gdLst/>
                <a:ahLst/>
                <a:cxnLst/>
                <a:rect l="l" t="t" r="r" b="b"/>
                <a:pathLst>
                  <a:path w="3447" h="3452" extrusionOk="0">
                    <a:moveTo>
                      <a:pt x="1" y="0"/>
                    </a:moveTo>
                    <a:lnTo>
                      <a:pt x="1"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91"/>
              <p:cNvSpPr/>
              <p:nvPr/>
            </p:nvSpPr>
            <p:spPr>
              <a:xfrm>
                <a:off x="3071311" y="4414973"/>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91"/>
              <p:cNvSpPr/>
              <p:nvPr/>
            </p:nvSpPr>
            <p:spPr>
              <a:xfrm>
                <a:off x="3071856" y="4415503"/>
                <a:ext cx="53687" cy="53780"/>
              </a:xfrm>
              <a:custGeom>
                <a:avLst/>
                <a:gdLst/>
                <a:ahLst/>
                <a:cxnLst/>
                <a:rect l="l" t="t" r="r" b="b"/>
                <a:pathLst>
                  <a:path w="3447" h="3453" extrusionOk="0">
                    <a:moveTo>
                      <a:pt x="1" y="1"/>
                    </a:moveTo>
                    <a:lnTo>
                      <a:pt x="1" y="3452"/>
                    </a:lnTo>
                    <a:lnTo>
                      <a:pt x="3447" y="3452"/>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91"/>
              <p:cNvSpPr/>
              <p:nvPr/>
            </p:nvSpPr>
            <p:spPr>
              <a:xfrm>
                <a:off x="3071311" y="4200069"/>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91"/>
              <p:cNvSpPr/>
              <p:nvPr/>
            </p:nvSpPr>
            <p:spPr>
              <a:xfrm>
                <a:off x="3071856" y="4200599"/>
                <a:ext cx="53687" cy="53749"/>
              </a:xfrm>
              <a:custGeom>
                <a:avLst/>
                <a:gdLst/>
                <a:ahLst/>
                <a:cxnLst/>
                <a:rect l="l" t="t" r="r" b="b"/>
                <a:pathLst>
                  <a:path w="3447" h="3451"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91"/>
              <p:cNvSpPr/>
              <p:nvPr/>
            </p:nvSpPr>
            <p:spPr>
              <a:xfrm>
                <a:off x="3071856" y="4146927"/>
                <a:ext cx="53687" cy="53687"/>
              </a:xfrm>
              <a:custGeom>
                <a:avLst/>
                <a:gdLst/>
                <a:ahLst/>
                <a:cxnLst/>
                <a:rect l="l" t="t" r="r" b="b"/>
                <a:pathLst>
                  <a:path w="3447" h="3447" extrusionOk="0">
                    <a:moveTo>
                      <a:pt x="1" y="0"/>
                    </a:moveTo>
                    <a:lnTo>
                      <a:pt x="1" y="3447"/>
                    </a:lnTo>
                    <a:lnTo>
                      <a:pt x="3447" y="3447"/>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91"/>
              <p:cNvSpPr/>
              <p:nvPr/>
            </p:nvSpPr>
            <p:spPr>
              <a:xfrm>
                <a:off x="3071311" y="3824042"/>
                <a:ext cx="54793" cy="54840"/>
              </a:xfrm>
              <a:custGeom>
                <a:avLst/>
                <a:gdLst/>
                <a:ahLst/>
                <a:cxnLst/>
                <a:rect l="l" t="t" r="r" b="b"/>
                <a:pathLst>
                  <a:path w="3518" h="3521" extrusionOk="0">
                    <a:moveTo>
                      <a:pt x="0" y="0"/>
                    </a:moveTo>
                    <a:lnTo>
                      <a:pt x="0" y="3520"/>
                    </a:lnTo>
                    <a:lnTo>
                      <a:pt x="3518" y="3520"/>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91"/>
              <p:cNvSpPr/>
              <p:nvPr/>
            </p:nvSpPr>
            <p:spPr>
              <a:xfrm>
                <a:off x="3071856" y="3824571"/>
                <a:ext cx="53687" cy="53749"/>
              </a:xfrm>
              <a:custGeom>
                <a:avLst/>
                <a:gdLst/>
                <a:ahLst/>
                <a:cxnLst/>
                <a:rect l="l" t="t" r="r" b="b"/>
                <a:pathLst>
                  <a:path w="3447" h="3451" extrusionOk="0">
                    <a:moveTo>
                      <a:pt x="1" y="0"/>
                    </a:moveTo>
                    <a:lnTo>
                      <a:pt x="1" y="3451"/>
                    </a:lnTo>
                    <a:lnTo>
                      <a:pt x="3447" y="3451"/>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91"/>
              <p:cNvSpPr/>
              <p:nvPr/>
            </p:nvSpPr>
            <p:spPr>
              <a:xfrm>
                <a:off x="3071311" y="3770277"/>
                <a:ext cx="54793" cy="54871"/>
              </a:xfrm>
              <a:custGeom>
                <a:avLst/>
                <a:gdLst/>
                <a:ahLst/>
                <a:cxnLst/>
                <a:rect l="l" t="t" r="r" b="b"/>
                <a:pathLst>
                  <a:path w="3518" h="3523" extrusionOk="0">
                    <a:moveTo>
                      <a:pt x="0" y="1"/>
                    </a:moveTo>
                    <a:lnTo>
                      <a:pt x="0" y="3522"/>
                    </a:lnTo>
                    <a:lnTo>
                      <a:pt x="3518" y="3522"/>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91"/>
              <p:cNvSpPr/>
              <p:nvPr/>
            </p:nvSpPr>
            <p:spPr>
              <a:xfrm>
                <a:off x="3071856" y="3770838"/>
                <a:ext cx="53687" cy="53749"/>
              </a:xfrm>
              <a:custGeom>
                <a:avLst/>
                <a:gdLst/>
                <a:ahLst/>
                <a:cxnLst/>
                <a:rect l="l" t="t" r="r" b="b"/>
                <a:pathLst>
                  <a:path w="3447" h="3451" extrusionOk="0">
                    <a:moveTo>
                      <a:pt x="1" y="0"/>
                    </a:moveTo>
                    <a:lnTo>
                      <a:pt x="1" y="3450"/>
                    </a:lnTo>
                    <a:lnTo>
                      <a:pt x="3447" y="3450"/>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91"/>
              <p:cNvSpPr/>
              <p:nvPr/>
            </p:nvSpPr>
            <p:spPr>
              <a:xfrm>
                <a:off x="3017561" y="4522425"/>
                <a:ext cx="54855" cy="54824"/>
              </a:xfrm>
              <a:custGeom>
                <a:avLst/>
                <a:gdLst/>
                <a:ahLst/>
                <a:cxnLst/>
                <a:rect l="l" t="t" r="r" b="b"/>
                <a:pathLst>
                  <a:path w="3522" h="3520" extrusionOk="0">
                    <a:moveTo>
                      <a:pt x="1" y="0"/>
                    </a:moveTo>
                    <a:lnTo>
                      <a:pt x="1" y="3519"/>
                    </a:lnTo>
                    <a:lnTo>
                      <a:pt x="3521" y="3519"/>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91"/>
              <p:cNvSpPr/>
              <p:nvPr/>
            </p:nvSpPr>
            <p:spPr>
              <a:xfrm>
                <a:off x="3018122" y="4522939"/>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1"/>
              <p:cNvSpPr/>
              <p:nvPr/>
            </p:nvSpPr>
            <p:spPr>
              <a:xfrm>
                <a:off x="3017561" y="441497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91"/>
              <p:cNvSpPr/>
              <p:nvPr/>
            </p:nvSpPr>
            <p:spPr>
              <a:xfrm>
                <a:off x="3018122" y="4415503"/>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91"/>
              <p:cNvSpPr/>
              <p:nvPr/>
            </p:nvSpPr>
            <p:spPr>
              <a:xfrm>
                <a:off x="3017561" y="4200069"/>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91"/>
              <p:cNvSpPr/>
              <p:nvPr/>
            </p:nvSpPr>
            <p:spPr>
              <a:xfrm>
                <a:off x="3018122" y="4200599"/>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91"/>
              <p:cNvSpPr/>
              <p:nvPr/>
            </p:nvSpPr>
            <p:spPr>
              <a:xfrm>
                <a:off x="2963828" y="4522425"/>
                <a:ext cx="54855" cy="54824"/>
              </a:xfrm>
              <a:custGeom>
                <a:avLst/>
                <a:gdLst/>
                <a:ahLst/>
                <a:cxnLst/>
                <a:rect l="l" t="t" r="r" b="b"/>
                <a:pathLst>
                  <a:path w="3522" h="3520" extrusionOk="0">
                    <a:moveTo>
                      <a:pt x="1" y="0"/>
                    </a:moveTo>
                    <a:lnTo>
                      <a:pt x="1" y="3519"/>
                    </a:lnTo>
                    <a:lnTo>
                      <a:pt x="3521" y="3519"/>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1"/>
              <p:cNvSpPr/>
              <p:nvPr/>
            </p:nvSpPr>
            <p:spPr>
              <a:xfrm>
                <a:off x="2964373" y="4522939"/>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91"/>
              <p:cNvSpPr/>
              <p:nvPr/>
            </p:nvSpPr>
            <p:spPr>
              <a:xfrm>
                <a:off x="2963828" y="4414973"/>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91"/>
              <p:cNvSpPr/>
              <p:nvPr/>
            </p:nvSpPr>
            <p:spPr>
              <a:xfrm>
                <a:off x="2964373" y="4415503"/>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91"/>
              <p:cNvSpPr/>
              <p:nvPr/>
            </p:nvSpPr>
            <p:spPr>
              <a:xfrm>
                <a:off x="2963828" y="4200069"/>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91"/>
              <p:cNvSpPr/>
              <p:nvPr/>
            </p:nvSpPr>
            <p:spPr>
              <a:xfrm>
                <a:off x="2964373" y="4200599"/>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91"/>
              <p:cNvSpPr/>
              <p:nvPr/>
            </p:nvSpPr>
            <p:spPr>
              <a:xfrm>
                <a:off x="2910670" y="4469267"/>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91"/>
              <p:cNvSpPr/>
              <p:nvPr/>
            </p:nvSpPr>
            <p:spPr>
              <a:xfrm>
                <a:off x="2910141" y="4414973"/>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91"/>
              <p:cNvSpPr/>
              <p:nvPr/>
            </p:nvSpPr>
            <p:spPr>
              <a:xfrm>
                <a:off x="2910670" y="4415503"/>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91"/>
              <p:cNvSpPr/>
              <p:nvPr/>
            </p:nvSpPr>
            <p:spPr>
              <a:xfrm>
                <a:off x="2910141" y="4200069"/>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91"/>
              <p:cNvSpPr/>
              <p:nvPr/>
            </p:nvSpPr>
            <p:spPr>
              <a:xfrm>
                <a:off x="2910670" y="4200599"/>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91"/>
              <p:cNvSpPr/>
              <p:nvPr/>
            </p:nvSpPr>
            <p:spPr>
              <a:xfrm>
                <a:off x="2856407" y="4414973"/>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91"/>
              <p:cNvSpPr/>
              <p:nvPr/>
            </p:nvSpPr>
            <p:spPr>
              <a:xfrm>
                <a:off x="2856936" y="4415503"/>
                <a:ext cx="53765" cy="53780"/>
              </a:xfrm>
              <a:custGeom>
                <a:avLst/>
                <a:gdLst/>
                <a:ahLst/>
                <a:cxnLst/>
                <a:rect l="l" t="t" r="r" b="b"/>
                <a:pathLst>
                  <a:path w="3452" h="3453" extrusionOk="0">
                    <a:moveTo>
                      <a:pt x="1" y="1"/>
                    </a:moveTo>
                    <a:lnTo>
                      <a:pt x="1"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91"/>
              <p:cNvSpPr/>
              <p:nvPr/>
            </p:nvSpPr>
            <p:spPr>
              <a:xfrm>
                <a:off x="2856936" y="4361769"/>
                <a:ext cx="53765" cy="53749"/>
              </a:xfrm>
              <a:custGeom>
                <a:avLst/>
                <a:gdLst/>
                <a:ahLst/>
                <a:cxnLst/>
                <a:rect l="l" t="t" r="r" b="b"/>
                <a:pathLst>
                  <a:path w="3452" h="3451"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91"/>
              <p:cNvSpPr/>
              <p:nvPr/>
            </p:nvSpPr>
            <p:spPr>
              <a:xfrm>
                <a:off x="2856936" y="4308097"/>
                <a:ext cx="53765" cy="53687"/>
              </a:xfrm>
              <a:custGeom>
                <a:avLst/>
                <a:gdLst/>
                <a:ahLst/>
                <a:cxnLst/>
                <a:rect l="l" t="t" r="r" b="b"/>
                <a:pathLst>
                  <a:path w="3452" h="3447" extrusionOk="0">
                    <a:moveTo>
                      <a:pt x="1" y="0"/>
                    </a:moveTo>
                    <a:lnTo>
                      <a:pt x="1" y="3447"/>
                    </a:lnTo>
                    <a:lnTo>
                      <a:pt x="3452" y="3447"/>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91"/>
              <p:cNvSpPr/>
              <p:nvPr/>
            </p:nvSpPr>
            <p:spPr>
              <a:xfrm>
                <a:off x="2856936" y="4254332"/>
                <a:ext cx="53765" cy="53780"/>
              </a:xfrm>
              <a:custGeom>
                <a:avLst/>
                <a:gdLst/>
                <a:ahLst/>
                <a:cxnLst/>
                <a:rect l="l" t="t" r="r" b="b"/>
                <a:pathLst>
                  <a:path w="3452" h="3453" extrusionOk="0">
                    <a:moveTo>
                      <a:pt x="1" y="1"/>
                    </a:moveTo>
                    <a:lnTo>
                      <a:pt x="1"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5" name="Google Shape;8975;p91"/>
          <p:cNvGrpSpPr/>
          <p:nvPr/>
        </p:nvGrpSpPr>
        <p:grpSpPr>
          <a:xfrm>
            <a:off x="722243" y="2313788"/>
            <a:ext cx="753207" cy="1129250"/>
            <a:chOff x="722243" y="2389988"/>
            <a:chExt cx="753207" cy="1129250"/>
          </a:xfrm>
        </p:grpSpPr>
        <p:sp>
          <p:nvSpPr>
            <p:cNvPr id="8976" name="Google Shape;8976;p91"/>
            <p:cNvSpPr/>
            <p:nvPr/>
          </p:nvSpPr>
          <p:spPr>
            <a:xfrm>
              <a:off x="1366861" y="3303274"/>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91"/>
            <p:cNvSpPr/>
            <p:nvPr/>
          </p:nvSpPr>
          <p:spPr>
            <a:xfrm>
              <a:off x="1367422" y="3303820"/>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91"/>
            <p:cNvSpPr/>
            <p:nvPr/>
          </p:nvSpPr>
          <p:spPr>
            <a:xfrm>
              <a:off x="1366861" y="3249541"/>
              <a:ext cx="54855" cy="54824"/>
            </a:xfrm>
            <a:custGeom>
              <a:avLst/>
              <a:gdLst/>
              <a:ahLst/>
              <a:cxnLst/>
              <a:rect l="l" t="t" r="r" b="b"/>
              <a:pathLst>
                <a:path w="3522" h="3520" extrusionOk="0">
                  <a:moveTo>
                    <a:pt x="1" y="1"/>
                  </a:moveTo>
                  <a:lnTo>
                    <a:pt x="1" y="3520"/>
                  </a:lnTo>
                  <a:lnTo>
                    <a:pt x="3521" y="3520"/>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91"/>
            <p:cNvSpPr/>
            <p:nvPr/>
          </p:nvSpPr>
          <p:spPr>
            <a:xfrm>
              <a:off x="1367422" y="3250086"/>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91"/>
            <p:cNvSpPr/>
            <p:nvPr/>
          </p:nvSpPr>
          <p:spPr>
            <a:xfrm>
              <a:off x="1366861" y="319579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91"/>
            <p:cNvSpPr/>
            <p:nvPr/>
          </p:nvSpPr>
          <p:spPr>
            <a:xfrm>
              <a:off x="1367422" y="3196352"/>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91"/>
            <p:cNvSpPr/>
            <p:nvPr/>
          </p:nvSpPr>
          <p:spPr>
            <a:xfrm>
              <a:off x="1366861" y="3142120"/>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91"/>
            <p:cNvSpPr/>
            <p:nvPr/>
          </p:nvSpPr>
          <p:spPr>
            <a:xfrm>
              <a:off x="1367422" y="3142649"/>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91"/>
            <p:cNvSpPr/>
            <p:nvPr/>
          </p:nvSpPr>
          <p:spPr>
            <a:xfrm>
              <a:off x="1366861" y="3088371"/>
              <a:ext cx="54855" cy="54824"/>
            </a:xfrm>
            <a:custGeom>
              <a:avLst/>
              <a:gdLst/>
              <a:ahLst/>
              <a:cxnLst/>
              <a:rect l="l" t="t" r="r" b="b"/>
              <a:pathLst>
                <a:path w="3522" h="3520" extrusionOk="0">
                  <a:moveTo>
                    <a:pt x="1" y="1"/>
                  </a:moveTo>
                  <a:lnTo>
                    <a:pt x="1" y="3520"/>
                  </a:lnTo>
                  <a:lnTo>
                    <a:pt x="3521" y="3520"/>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91"/>
            <p:cNvSpPr/>
            <p:nvPr/>
          </p:nvSpPr>
          <p:spPr>
            <a:xfrm>
              <a:off x="1367422" y="3088916"/>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91"/>
            <p:cNvSpPr/>
            <p:nvPr/>
          </p:nvSpPr>
          <p:spPr>
            <a:xfrm>
              <a:off x="1366861" y="303462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91"/>
            <p:cNvSpPr/>
            <p:nvPr/>
          </p:nvSpPr>
          <p:spPr>
            <a:xfrm>
              <a:off x="1367422" y="3035151"/>
              <a:ext cx="53749" cy="53780"/>
            </a:xfrm>
            <a:custGeom>
              <a:avLst/>
              <a:gdLst/>
              <a:ahLst/>
              <a:cxnLst/>
              <a:rect l="l" t="t" r="r" b="b"/>
              <a:pathLst>
                <a:path w="3451" h="3453" extrusionOk="0">
                  <a:moveTo>
                    <a:pt x="0" y="1"/>
                  </a:moveTo>
                  <a:lnTo>
                    <a:pt x="0"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91"/>
            <p:cNvSpPr/>
            <p:nvPr/>
          </p:nvSpPr>
          <p:spPr>
            <a:xfrm>
              <a:off x="1366861" y="2980950"/>
              <a:ext cx="54855" cy="54762"/>
            </a:xfrm>
            <a:custGeom>
              <a:avLst/>
              <a:gdLst/>
              <a:ahLst/>
              <a:cxnLst/>
              <a:rect l="l" t="t" r="r" b="b"/>
              <a:pathLst>
                <a:path w="3522" h="3516" extrusionOk="0">
                  <a:moveTo>
                    <a:pt x="1" y="0"/>
                  </a:moveTo>
                  <a:lnTo>
                    <a:pt x="1" y="3515"/>
                  </a:lnTo>
                  <a:lnTo>
                    <a:pt x="3521" y="3515"/>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91"/>
            <p:cNvSpPr/>
            <p:nvPr/>
          </p:nvSpPr>
          <p:spPr>
            <a:xfrm>
              <a:off x="1367422" y="2981479"/>
              <a:ext cx="53749" cy="53687"/>
            </a:xfrm>
            <a:custGeom>
              <a:avLst/>
              <a:gdLst/>
              <a:ahLst/>
              <a:cxnLst/>
              <a:rect l="l" t="t" r="r" b="b"/>
              <a:pathLst>
                <a:path w="3451" h="3447" extrusionOk="0">
                  <a:moveTo>
                    <a:pt x="0" y="1"/>
                  </a:moveTo>
                  <a:lnTo>
                    <a:pt x="0" y="3447"/>
                  </a:lnTo>
                  <a:lnTo>
                    <a:pt x="3451" y="3447"/>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91"/>
            <p:cNvSpPr/>
            <p:nvPr/>
          </p:nvSpPr>
          <p:spPr>
            <a:xfrm>
              <a:off x="1366861" y="2927185"/>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91"/>
            <p:cNvSpPr/>
            <p:nvPr/>
          </p:nvSpPr>
          <p:spPr>
            <a:xfrm>
              <a:off x="1367422" y="2927730"/>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91"/>
            <p:cNvSpPr/>
            <p:nvPr/>
          </p:nvSpPr>
          <p:spPr>
            <a:xfrm>
              <a:off x="1366861" y="2873498"/>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91"/>
            <p:cNvSpPr/>
            <p:nvPr/>
          </p:nvSpPr>
          <p:spPr>
            <a:xfrm>
              <a:off x="1367422" y="2874059"/>
              <a:ext cx="53749" cy="53687"/>
            </a:xfrm>
            <a:custGeom>
              <a:avLst/>
              <a:gdLst/>
              <a:ahLst/>
              <a:cxnLst/>
              <a:rect l="l" t="t" r="r" b="b"/>
              <a:pathLst>
                <a:path w="3451" h="3447" extrusionOk="0">
                  <a:moveTo>
                    <a:pt x="0" y="0"/>
                  </a:moveTo>
                  <a:lnTo>
                    <a:pt x="0" y="3446"/>
                  </a:lnTo>
                  <a:lnTo>
                    <a:pt x="3451" y="3446"/>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91"/>
            <p:cNvSpPr/>
            <p:nvPr/>
          </p:nvSpPr>
          <p:spPr>
            <a:xfrm>
              <a:off x="1366861" y="2819764"/>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91"/>
            <p:cNvSpPr/>
            <p:nvPr/>
          </p:nvSpPr>
          <p:spPr>
            <a:xfrm>
              <a:off x="1367422" y="2820309"/>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91"/>
            <p:cNvSpPr/>
            <p:nvPr/>
          </p:nvSpPr>
          <p:spPr>
            <a:xfrm>
              <a:off x="1366861" y="2766015"/>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91"/>
            <p:cNvSpPr/>
            <p:nvPr/>
          </p:nvSpPr>
          <p:spPr>
            <a:xfrm>
              <a:off x="1367422" y="2766560"/>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91"/>
            <p:cNvSpPr/>
            <p:nvPr/>
          </p:nvSpPr>
          <p:spPr>
            <a:xfrm>
              <a:off x="1366861" y="2712328"/>
              <a:ext cx="54855" cy="54808"/>
            </a:xfrm>
            <a:custGeom>
              <a:avLst/>
              <a:gdLst/>
              <a:ahLst/>
              <a:cxnLst/>
              <a:rect l="l" t="t" r="r" b="b"/>
              <a:pathLst>
                <a:path w="3522" h="3519" extrusionOk="0">
                  <a:moveTo>
                    <a:pt x="1" y="0"/>
                  </a:moveTo>
                  <a:lnTo>
                    <a:pt x="1" y="3518"/>
                  </a:lnTo>
                  <a:lnTo>
                    <a:pt x="3521" y="3518"/>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91"/>
            <p:cNvSpPr/>
            <p:nvPr/>
          </p:nvSpPr>
          <p:spPr>
            <a:xfrm>
              <a:off x="1367422" y="2712888"/>
              <a:ext cx="53749" cy="53687"/>
            </a:xfrm>
            <a:custGeom>
              <a:avLst/>
              <a:gdLst/>
              <a:ahLst/>
              <a:cxnLst/>
              <a:rect l="l" t="t" r="r" b="b"/>
              <a:pathLst>
                <a:path w="3451" h="3447" extrusionOk="0">
                  <a:moveTo>
                    <a:pt x="0" y="0"/>
                  </a:moveTo>
                  <a:lnTo>
                    <a:pt x="0" y="3446"/>
                  </a:lnTo>
                  <a:lnTo>
                    <a:pt x="3451" y="3446"/>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91"/>
            <p:cNvSpPr/>
            <p:nvPr/>
          </p:nvSpPr>
          <p:spPr>
            <a:xfrm>
              <a:off x="1366861" y="2658594"/>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91"/>
            <p:cNvSpPr/>
            <p:nvPr/>
          </p:nvSpPr>
          <p:spPr>
            <a:xfrm>
              <a:off x="1367422" y="2659124"/>
              <a:ext cx="53749" cy="53780"/>
            </a:xfrm>
            <a:custGeom>
              <a:avLst/>
              <a:gdLst/>
              <a:ahLst/>
              <a:cxnLst/>
              <a:rect l="l" t="t" r="r" b="b"/>
              <a:pathLst>
                <a:path w="3451" h="3453" extrusionOk="0">
                  <a:moveTo>
                    <a:pt x="0" y="1"/>
                  </a:moveTo>
                  <a:lnTo>
                    <a:pt x="0"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91"/>
            <p:cNvSpPr/>
            <p:nvPr/>
          </p:nvSpPr>
          <p:spPr>
            <a:xfrm>
              <a:off x="1366861" y="2604860"/>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91"/>
            <p:cNvSpPr/>
            <p:nvPr/>
          </p:nvSpPr>
          <p:spPr>
            <a:xfrm>
              <a:off x="1367422" y="2605390"/>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91"/>
            <p:cNvSpPr/>
            <p:nvPr/>
          </p:nvSpPr>
          <p:spPr>
            <a:xfrm>
              <a:off x="1366861" y="2551158"/>
              <a:ext cx="54855" cy="54808"/>
            </a:xfrm>
            <a:custGeom>
              <a:avLst/>
              <a:gdLst/>
              <a:ahLst/>
              <a:cxnLst/>
              <a:rect l="l" t="t" r="r" b="b"/>
              <a:pathLst>
                <a:path w="3522" h="3519" extrusionOk="0">
                  <a:moveTo>
                    <a:pt x="1" y="1"/>
                  </a:moveTo>
                  <a:lnTo>
                    <a:pt x="1" y="3518"/>
                  </a:lnTo>
                  <a:lnTo>
                    <a:pt x="3521" y="3518"/>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91"/>
            <p:cNvSpPr/>
            <p:nvPr/>
          </p:nvSpPr>
          <p:spPr>
            <a:xfrm>
              <a:off x="1367422" y="2551703"/>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91"/>
            <p:cNvSpPr/>
            <p:nvPr/>
          </p:nvSpPr>
          <p:spPr>
            <a:xfrm>
              <a:off x="1366861" y="2497424"/>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91"/>
            <p:cNvSpPr/>
            <p:nvPr/>
          </p:nvSpPr>
          <p:spPr>
            <a:xfrm>
              <a:off x="1367422" y="2497953"/>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91"/>
            <p:cNvSpPr/>
            <p:nvPr/>
          </p:nvSpPr>
          <p:spPr>
            <a:xfrm>
              <a:off x="1366861" y="2443659"/>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91"/>
            <p:cNvSpPr/>
            <p:nvPr/>
          </p:nvSpPr>
          <p:spPr>
            <a:xfrm>
              <a:off x="1367422" y="2444220"/>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91"/>
            <p:cNvSpPr/>
            <p:nvPr/>
          </p:nvSpPr>
          <p:spPr>
            <a:xfrm>
              <a:off x="1313174" y="3303274"/>
              <a:ext cx="54793" cy="54793"/>
            </a:xfrm>
            <a:custGeom>
              <a:avLst/>
              <a:gdLst/>
              <a:ahLst/>
              <a:cxnLst/>
              <a:rect l="l" t="t" r="r" b="b"/>
              <a:pathLst>
                <a:path w="3518" h="3518" extrusionOk="0">
                  <a:moveTo>
                    <a:pt x="0" y="1"/>
                  </a:moveTo>
                  <a:lnTo>
                    <a:pt x="0" y="3517"/>
                  </a:lnTo>
                  <a:lnTo>
                    <a:pt x="3518" y="3517"/>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91"/>
            <p:cNvSpPr/>
            <p:nvPr/>
          </p:nvSpPr>
          <p:spPr>
            <a:xfrm>
              <a:off x="1313720" y="3303820"/>
              <a:ext cx="53703" cy="53703"/>
            </a:xfrm>
            <a:custGeom>
              <a:avLst/>
              <a:gdLst/>
              <a:ahLst/>
              <a:cxnLst/>
              <a:rect l="l" t="t" r="r" b="b"/>
              <a:pathLst>
                <a:path w="3448" h="3448" extrusionOk="0">
                  <a:moveTo>
                    <a:pt x="1" y="0"/>
                  </a:moveTo>
                  <a:lnTo>
                    <a:pt x="1" y="3448"/>
                  </a:lnTo>
                  <a:lnTo>
                    <a:pt x="3447" y="3448"/>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91"/>
            <p:cNvSpPr/>
            <p:nvPr/>
          </p:nvSpPr>
          <p:spPr>
            <a:xfrm>
              <a:off x="1313174" y="3249541"/>
              <a:ext cx="54793" cy="54824"/>
            </a:xfrm>
            <a:custGeom>
              <a:avLst/>
              <a:gdLst/>
              <a:ahLst/>
              <a:cxnLst/>
              <a:rect l="l" t="t" r="r" b="b"/>
              <a:pathLst>
                <a:path w="3518" h="3520" extrusionOk="0">
                  <a:moveTo>
                    <a:pt x="0" y="1"/>
                  </a:moveTo>
                  <a:lnTo>
                    <a:pt x="0" y="3520"/>
                  </a:lnTo>
                  <a:lnTo>
                    <a:pt x="3518" y="3520"/>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91"/>
            <p:cNvSpPr/>
            <p:nvPr/>
          </p:nvSpPr>
          <p:spPr>
            <a:xfrm>
              <a:off x="1313720" y="3250086"/>
              <a:ext cx="53703" cy="53749"/>
            </a:xfrm>
            <a:custGeom>
              <a:avLst/>
              <a:gdLst/>
              <a:ahLst/>
              <a:cxnLst/>
              <a:rect l="l" t="t" r="r" b="b"/>
              <a:pathLst>
                <a:path w="3448" h="3451" extrusionOk="0">
                  <a:moveTo>
                    <a:pt x="1" y="0"/>
                  </a:moveTo>
                  <a:lnTo>
                    <a:pt x="1" y="3450"/>
                  </a:lnTo>
                  <a:lnTo>
                    <a:pt x="3447" y="3450"/>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91"/>
            <p:cNvSpPr/>
            <p:nvPr/>
          </p:nvSpPr>
          <p:spPr>
            <a:xfrm>
              <a:off x="1313174" y="3195791"/>
              <a:ext cx="54793" cy="54840"/>
            </a:xfrm>
            <a:custGeom>
              <a:avLst/>
              <a:gdLst/>
              <a:ahLst/>
              <a:cxnLst/>
              <a:rect l="l" t="t" r="r" b="b"/>
              <a:pathLst>
                <a:path w="3518" h="3521" extrusionOk="0">
                  <a:moveTo>
                    <a:pt x="0" y="0"/>
                  </a:moveTo>
                  <a:lnTo>
                    <a:pt x="0" y="3521"/>
                  </a:lnTo>
                  <a:lnTo>
                    <a:pt x="3518" y="3521"/>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91"/>
            <p:cNvSpPr/>
            <p:nvPr/>
          </p:nvSpPr>
          <p:spPr>
            <a:xfrm>
              <a:off x="1313720" y="3196352"/>
              <a:ext cx="53703" cy="53749"/>
            </a:xfrm>
            <a:custGeom>
              <a:avLst/>
              <a:gdLst/>
              <a:ahLst/>
              <a:cxnLst/>
              <a:rect l="l" t="t" r="r" b="b"/>
              <a:pathLst>
                <a:path w="3448" h="3451" extrusionOk="0">
                  <a:moveTo>
                    <a:pt x="1" y="0"/>
                  </a:moveTo>
                  <a:lnTo>
                    <a:pt x="1" y="3450"/>
                  </a:lnTo>
                  <a:lnTo>
                    <a:pt x="3447" y="3450"/>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91"/>
            <p:cNvSpPr/>
            <p:nvPr/>
          </p:nvSpPr>
          <p:spPr>
            <a:xfrm>
              <a:off x="1313174" y="3142120"/>
              <a:ext cx="54793" cy="54777"/>
            </a:xfrm>
            <a:custGeom>
              <a:avLst/>
              <a:gdLst/>
              <a:ahLst/>
              <a:cxnLst/>
              <a:rect l="l" t="t" r="r" b="b"/>
              <a:pathLst>
                <a:path w="3518" h="3517" extrusionOk="0">
                  <a:moveTo>
                    <a:pt x="0" y="0"/>
                  </a:moveTo>
                  <a:lnTo>
                    <a:pt x="0" y="3517"/>
                  </a:lnTo>
                  <a:lnTo>
                    <a:pt x="3518" y="3517"/>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91"/>
            <p:cNvSpPr/>
            <p:nvPr/>
          </p:nvSpPr>
          <p:spPr>
            <a:xfrm>
              <a:off x="1313720" y="3142649"/>
              <a:ext cx="53703" cy="53718"/>
            </a:xfrm>
            <a:custGeom>
              <a:avLst/>
              <a:gdLst/>
              <a:ahLst/>
              <a:cxnLst/>
              <a:rect l="l" t="t" r="r" b="b"/>
              <a:pathLst>
                <a:path w="3448" h="3449" extrusionOk="0">
                  <a:moveTo>
                    <a:pt x="1" y="1"/>
                  </a:moveTo>
                  <a:lnTo>
                    <a:pt x="1" y="3448"/>
                  </a:lnTo>
                  <a:lnTo>
                    <a:pt x="3447" y="3448"/>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91"/>
            <p:cNvSpPr/>
            <p:nvPr/>
          </p:nvSpPr>
          <p:spPr>
            <a:xfrm>
              <a:off x="1313174" y="3088371"/>
              <a:ext cx="54793" cy="54824"/>
            </a:xfrm>
            <a:custGeom>
              <a:avLst/>
              <a:gdLst/>
              <a:ahLst/>
              <a:cxnLst/>
              <a:rect l="l" t="t" r="r" b="b"/>
              <a:pathLst>
                <a:path w="3518" h="3520" extrusionOk="0">
                  <a:moveTo>
                    <a:pt x="0" y="1"/>
                  </a:moveTo>
                  <a:lnTo>
                    <a:pt x="0" y="3520"/>
                  </a:lnTo>
                  <a:lnTo>
                    <a:pt x="3518" y="3520"/>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91"/>
            <p:cNvSpPr/>
            <p:nvPr/>
          </p:nvSpPr>
          <p:spPr>
            <a:xfrm>
              <a:off x="1313720" y="3088916"/>
              <a:ext cx="53703" cy="53749"/>
            </a:xfrm>
            <a:custGeom>
              <a:avLst/>
              <a:gdLst/>
              <a:ahLst/>
              <a:cxnLst/>
              <a:rect l="l" t="t" r="r" b="b"/>
              <a:pathLst>
                <a:path w="3448" h="3451" extrusionOk="0">
                  <a:moveTo>
                    <a:pt x="1" y="0"/>
                  </a:moveTo>
                  <a:lnTo>
                    <a:pt x="1" y="3451"/>
                  </a:lnTo>
                  <a:lnTo>
                    <a:pt x="3447" y="3451"/>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91"/>
            <p:cNvSpPr/>
            <p:nvPr/>
          </p:nvSpPr>
          <p:spPr>
            <a:xfrm>
              <a:off x="1313174" y="3034621"/>
              <a:ext cx="54793" cy="54840"/>
            </a:xfrm>
            <a:custGeom>
              <a:avLst/>
              <a:gdLst/>
              <a:ahLst/>
              <a:cxnLst/>
              <a:rect l="l" t="t" r="r" b="b"/>
              <a:pathLst>
                <a:path w="3518" h="3521" extrusionOk="0">
                  <a:moveTo>
                    <a:pt x="0" y="0"/>
                  </a:moveTo>
                  <a:lnTo>
                    <a:pt x="0" y="3521"/>
                  </a:lnTo>
                  <a:lnTo>
                    <a:pt x="3518" y="3521"/>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91"/>
            <p:cNvSpPr/>
            <p:nvPr/>
          </p:nvSpPr>
          <p:spPr>
            <a:xfrm>
              <a:off x="1313720" y="3035151"/>
              <a:ext cx="53703" cy="53780"/>
            </a:xfrm>
            <a:custGeom>
              <a:avLst/>
              <a:gdLst/>
              <a:ahLst/>
              <a:cxnLst/>
              <a:rect l="l" t="t" r="r" b="b"/>
              <a:pathLst>
                <a:path w="3448" h="3453" extrusionOk="0">
                  <a:moveTo>
                    <a:pt x="1" y="1"/>
                  </a:moveTo>
                  <a:lnTo>
                    <a:pt x="1" y="3452"/>
                  </a:lnTo>
                  <a:lnTo>
                    <a:pt x="3447" y="3452"/>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91"/>
            <p:cNvSpPr/>
            <p:nvPr/>
          </p:nvSpPr>
          <p:spPr>
            <a:xfrm>
              <a:off x="1313174" y="2980950"/>
              <a:ext cx="54793" cy="54762"/>
            </a:xfrm>
            <a:custGeom>
              <a:avLst/>
              <a:gdLst/>
              <a:ahLst/>
              <a:cxnLst/>
              <a:rect l="l" t="t" r="r" b="b"/>
              <a:pathLst>
                <a:path w="3518" h="3516" extrusionOk="0">
                  <a:moveTo>
                    <a:pt x="0" y="0"/>
                  </a:moveTo>
                  <a:lnTo>
                    <a:pt x="0" y="3515"/>
                  </a:lnTo>
                  <a:lnTo>
                    <a:pt x="3518" y="3515"/>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91"/>
            <p:cNvSpPr/>
            <p:nvPr/>
          </p:nvSpPr>
          <p:spPr>
            <a:xfrm>
              <a:off x="1313720" y="2981479"/>
              <a:ext cx="53703" cy="53687"/>
            </a:xfrm>
            <a:custGeom>
              <a:avLst/>
              <a:gdLst/>
              <a:ahLst/>
              <a:cxnLst/>
              <a:rect l="l" t="t" r="r" b="b"/>
              <a:pathLst>
                <a:path w="3448" h="3447" extrusionOk="0">
                  <a:moveTo>
                    <a:pt x="1" y="1"/>
                  </a:moveTo>
                  <a:lnTo>
                    <a:pt x="1" y="3447"/>
                  </a:lnTo>
                  <a:lnTo>
                    <a:pt x="3447" y="3447"/>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91"/>
            <p:cNvSpPr/>
            <p:nvPr/>
          </p:nvSpPr>
          <p:spPr>
            <a:xfrm>
              <a:off x="1313174" y="2927185"/>
              <a:ext cx="54793" cy="54855"/>
            </a:xfrm>
            <a:custGeom>
              <a:avLst/>
              <a:gdLst/>
              <a:ahLst/>
              <a:cxnLst/>
              <a:rect l="l" t="t" r="r" b="b"/>
              <a:pathLst>
                <a:path w="3518" h="3522" extrusionOk="0">
                  <a:moveTo>
                    <a:pt x="0" y="1"/>
                  </a:moveTo>
                  <a:lnTo>
                    <a:pt x="0" y="3521"/>
                  </a:lnTo>
                  <a:lnTo>
                    <a:pt x="3518" y="3521"/>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91"/>
            <p:cNvSpPr/>
            <p:nvPr/>
          </p:nvSpPr>
          <p:spPr>
            <a:xfrm>
              <a:off x="1313720" y="2927730"/>
              <a:ext cx="53703" cy="53765"/>
            </a:xfrm>
            <a:custGeom>
              <a:avLst/>
              <a:gdLst/>
              <a:ahLst/>
              <a:cxnLst/>
              <a:rect l="l" t="t" r="r" b="b"/>
              <a:pathLst>
                <a:path w="3448" h="3452" extrusionOk="0">
                  <a:moveTo>
                    <a:pt x="1" y="0"/>
                  </a:moveTo>
                  <a:lnTo>
                    <a:pt x="1" y="3452"/>
                  </a:lnTo>
                  <a:lnTo>
                    <a:pt x="3447" y="3452"/>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91"/>
            <p:cNvSpPr/>
            <p:nvPr/>
          </p:nvSpPr>
          <p:spPr>
            <a:xfrm>
              <a:off x="1313174" y="2873498"/>
              <a:ext cx="54793" cy="54793"/>
            </a:xfrm>
            <a:custGeom>
              <a:avLst/>
              <a:gdLst/>
              <a:ahLst/>
              <a:cxnLst/>
              <a:rect l="l" t="t" r="r" b="b"/>
              <a:pathLst>
                <a:path w="3518" h="3518" extrusionOk="0">
                  <a:moveTo>
                    <a:pt x="0" y="0"/>
                  </a:moveTo>
                  <a:lnTo>
                    <a:pt x="0" y="3518"/>
                  </a:lnTo>
                  <a:lnTo>
                    <a:pt x="3518" y="3518"/>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91"/>
            <p:cNvSpPr/>
            <p:nvPr/>
          </p:nvSpPr>
          <p:spPr>
            <a:xfrm>
              <a:off x="1313720" y="2874059"/>
              <a:ext cx="53703" cy="53687"/>
            </a:xfrm>
            <a:custGeom>
              <a:avLst/>
              <a:gdLst/>
              <a:ahLst/>
              <a:cxnLst/>
              <a:rect l="l" t="t" r="r" b="b"/>
              <a:pathLst>
                <a:path w="3448" h="3447" extrusionOk="0">
                  <a:moveTo>
                    <a:pt x="1" y="0"/>
                  </a:moveTo>
                  <a:lnTo>
                    <a:pt x="1" y="3446"/>
                  </a:lnTo>
                  <a:lnTo>
                    <a:pt x="3447" y="3446"/>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91"/>
            <p:cNvSpPr/>
            <p:nvPr/>
          </p:nvSpPr>
          <p:spPr>
            <a:xfrm>
              <a:off x="1313174" y="2819764"/>
              <a:ext cx="54793" cy="54840"/>
            </a:xfrm>
            <a:custGeom>
              <a:avLst/>
              <a:gdLst/>
              <a:ahLst/>
              <a:cxnLst/>
              <a:rect l="l" t="t" r="r" b="b"/>
              <a:pathLst>
                <a:path w="3518" h="3521" extrusionOk="0">
                  <a:moveTo>
                    <a:pt x="0" y="0"/>
                  </a:moveTo>
                  <a:lnTo>
                    <a:pt x="0" y="3520"/>
                  </a:lnTo>
                  <a:lnTo>
                    <a:pt x="3518" y="3520"/>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91"/>
            <p:cNvSpPr/>
            <p:nvPr/>
          </p:nvSpPr>
          <p:spPr>
            <a:xfrm>
              <a:off x="1313174" y="2766015"/>
              <a:ext cx="54793" cy="54855"/>
            </a:xfrm>
            <a:custGeom>
              <a:avLst/>
              <a:gdLst/>
              <a:ahLst/>
              <a:cxnLst/>
              <a:rect l="l" t="t" r="r" b="b"/>
              <a:pathLst>
                <a:path w="3518" h="3522" extrusionOk="0">
                  <a:moveTo>
                    <a:pt x="0" y="1"/>
                  </a:moveTo>
                  <a:lnTo>
                    <a:pt x="0" y="3521"/>
                  </a:lnTo>
                  <a:lnTo>
                    <a:pt x="3518" y="3521"/>
                  </a:lnTo>
                  <a:lnTo>
                    <a:pt x="3518"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91"/>
            <p:cNvSpPr/>
            <p:nvPr/>
          </p:nvSpPr>
          <p:spPr>
            <a:xfrm>
              <a:off x="1313174" y="2712328"/>
              <a:ext cx="54793" cy="54808"/>
            </a:xfrm>
            <a:custGeom>
              <a:avLst/>
              <a:gdLst/>
              <a:ahLst/>
              <a:cxnLst/>
              <a:rect l="l" t="t" r="r" b="b"/>
              <a:pathLst>
                <a:path w="3518" h="3519" extrusionOk="0">
                  <a:moveTo>
                    <a:pt x="0" y="0"/>
                  </a:moveTo>
                  <a:lnTo>
                    <a:pt x="0" y="3518"/>
                  </a:lnTo>
                  <a:lnTo>
                    <a:pt x="3518" y="3518"/>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91"/>
            <p:cNvSpPr/>
            <p:nvPr/>
          </p:nvSpPr>
          <p:spPr>
            <a:xfrm>
              <a:off x="1313174" y="2658594"/>
              <a:ext cx="54793" cy="54840"/>
            </a:xfrm>
            <a:custGeom>
              <a:avLst/>
              <a:gdLst/>
              <a:ahLst/>
              <a:cxnLst/>
              <a:rect l="l" t="t" r="r" b="b"/>
              <a:pathLst>
                <a:path w="3518" h="3521" extrusionOk="0">
                  <a:moveTo>
                    <a:pt x="0" y="0"/>
                  </a:moveTo>
                  <a:lnTo>
                    <a:pt x="0" y="3521"/>
                  </a:lnTo>
                  <a:lnTo>
                    <a:pt x="3518" y="3521"/>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91"/>
            <p:cNvSpPr/>
            <p:nvPr/>
          </p:nvSpPr>
          <p:spPr>
            <a:xfrm>
              <a:off x="1313174" y="2604860"/>
              <a:ext cx="54793" cy="54840"/>
            </a:xfrm>
            <a:custGeom>
              <a:avLst/>
              <a:gdLst/>
              <a:ahLst/>
              <a:cxnLst/>
              <a:rect l="l" t="t" r="r" b="b"/>
              <a:pathLst>
                <a:path w="3518" h="3521" extrusionOk="0">
                  <a:moveTo>
                    <a:pt x="0" y="0"/>
                  </a:moveTo>
                  <a:lnTo>
                    <a:pt x="0" y="3520"/>
                  </a:lnTo>
                  <a:lnTo>
                    <a:pt x="3518" y="3520"/>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91"/>
            <p:cNvSpPr/>
            <p:nvPr/>
          </p:nvSpPr>
          <p:spPr>
            <a:xfrm>
              <a:off x="1313174" y="2551158"/>
              <a:ext cx="54793" cy="54808"/>
            </a:xfrm>
            <a:custGeom>
              <a:avLst/>
              <a:gdLst/>
              <a:ahLst/>
              <a:cxnLst/>
              <a:rect l="l" t="t" r="r" b="b"/>
              <a:pathLst>
                <a:path w="3518" h="3519" extrusionOk="0">
                  <a:moveTo>
                    <a:pt x="0" y="1"/>
                  </a:moveTo>
                  <a:lnTo>
                    <a:pt x="0" y="3518"/>
                  </a:lnTo>
                  <a:lnTo>
                    <a:pt x="3518" y="3518"/>
                  </a:lnTo>
                  <a:lnTo>
                    <a:pt x="3518"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91"/>
            <p:cNvSpPr/>
            <p:nvPr/>
          </p:nvSpPr>
          <p:spPr>
            <a:xfrm>
              <a:off x="1313174" y="2497424"/>
              <a:ext cx="54793" cy="54840"/>
            </a:xfrm>
            <a:custGeom>
              <a:avLst/>
              <a:gdLst/>
              <a:ahLst/>
              <a:cxnLst/>
              <a:rect l="l" t="t" r="r" b="b"/>
              <a:pathLst>
                <a:path w="3518" h="3521" extrusionOk="0">
                  <a:moveTo>
                    <a:pt x="0" y="0"/>
                  </a:moveTo>
                  <a:lnTo>
                    <a:pt x="0" y="3521"/>
                  </a:lnTo>
                  <a:lnTo>
                    <a:pt x="3518" y="3521"/>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91"/>
            <p:cNvSpPr/>
            <p:nvPr/>
          </p:nvSpPr>
          <p:spPr>
            <a:xfrm>
              <a:off x="1313174" y="2443659"/>
              <a:ext cx="54793" cy="54855"/>
            </a:xfrm>
            <a:custGeom>
              <a:avLst/>
              <a:gdLst/>
              <a:ahLst/>
              <a:cxnLst/>
              <a:rect l="l" t="t" r="r" b="b"/>
              <a:pathLst>
                <a:path w="3518" h="3522" extrusionOk="0">
                  <a:moveTo>
                    <a:pt x="0" y="1"/>
                  </a:moveTo>
                  <a:lnTo>
                    <a:pt x="0" y="3521"/>
                  </a:lnTo>
                  <a:lnTo>
                    <a:pt x="3518" y="3521"/>
                  </a:lnTo>
                  <a:lnTo>
                    <a:pt x="35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91"/>
            <p:cNvSpPr/>
            <p:nvPr/>
          </p:nvSpPr>
          <p:spPr>
            <a:xfrm>
              <a:off x="1313720" y="2444220"/>
              <a:ext cx="53703" cy="53749"/>
            </a:xfrm>
            <a:custGeom>
              <a:avLst/>
              <a:gdLst/>
              <a:ahLst/>
              <a:cxnLst/>
              <a:rect l="l" t="t" r="r" b="b"/>
              <a:pathLst>
                <a:path w="3448" h="3451" extrusionOk="0">
                  <a:moveTo>
                    <a:pt x="1" y="1"/>
                  </a:moveTo>
                  <a:lnTo>
                    <a:pt x="1" y="3451"/>
                  </a:lnTo>
                  <a:lnTo>
                    <a:pt x="3447" y="3451"/>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91"/>
            <p:cNvSpPr/>
            <p:nvPr/>
          </p:nvSpPr>
          <p:spPr>
            <a:xfrm>
              <a:off x="1259441" y="3356961"/>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91"/>
            <p:cNvSpPr/>
            <p:nvPr/>
          </p:nvSpPr>
          <p:spPr>
            <a:xfrm>
              <a:off x="1259986" y="3357507"/>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91"/>
            <p:cNvSpPr/>
            <p:nvPr/>
          </p:nvSpPr>
          <p:spPr>
            <a:xfrm>
              <a:off x="1259441" y="3303274"/>
              <a:ext cx="54840" cy="54793"/>
            </a:xfrm>
            <a:custGeom>
              <a:avLst/>
              <a:gdLst/>
              <a:ahLst/>
              <a:cxnLst/>
              <a:rect l="l" t="t" r="r" b="b"/>
              <a:pathLst>
                <a:path w="3521" h="3518" extrusionOk="0">
                  <a:moveTo>
                    <a:pt x="0" y="1"/>
                  </a:moveTo>
                  <a:lnTo>
                    <a:pt x="0" y="3517"/>
                  </a:lnTo>
                  <a:lnTo>
                    <a:pt x="3520" y="3517"/>
                  </a:lnTo>
                  <a:lnTo>
                    <a:pt x="3520"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91"/>
            <p:cNvSpPr/>
            <p:nvPr/>
          </p:nvSpPr>
          <p:spPr>
            <a:xfrm>
              <a:off x="1259986" y="3303820"/>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91"/>
            <p:cNvSpPr/>
            <p:nvPr/>
          </p:nvSpPr>
          <p:spPr>
            <a:xfrm>
              <a:off x="1259441" y="3249541"/>
              <a:ext cx="54840" cy="54824"/>
            </a:xfrm>
            <a:custGeom>
              <a:avLst/>
              <a:gdLst/>
              <a:ahLst/>
              <a:cxnLst/>
              <a:rect l="l" t="t" r="r" b="b"/>
              <a:pathLst>
                <a:path w="3521" h="3520" extrusionOk="0">
                  <a:moveTo>
                    <a:pt x="0" y="1"/>
                  </a:moveTo>
                  <a:lnTo>
                    <a:pt x="0" y="3520"/>
                  </a:lnTo>
                  <a:lnTo>
                    <a:pt x="3520" y="3520"/>
                  </a:lnTo>
                  <a:lnTo>
                    <a:pt x="3520"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91"/>
            <p:cNvSpPr/>
            <p:nvPr/>
          </p:nvSpPr>
          <p:spPr>
            <a:xfrm>
              <a:off x="1259986" y="325008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91"/>
            <p:cNvSpPr/>
            <p:nvPr/>
          </p:nvSpPr>
          <p:spPr>
            <a:xfrm>
              <a:off x="1259441" y="3195791"/>
              <a:ext cx="54840" cy="54840"/>
            </a:xfrm>
            <a:custGeom>
              <a:avLst/>
              <a:gdLst/>
              <a:ahLst/>
              <a:cxnLst/>
              <a:rect l="l" t="t" r="r" b="b"/>
              <a:pathLst>
                <a:path w="3521" h="3521" extrusionOk="0">
                  <a:moveTo>
                    <a:pt x="0" y="0"/>
                  </a:moveTo>
                  <a:lnTo>
                    <a:pt x="0" y="3521"/>
                  </a:lnTo>
                  <a:lnTo>
                    <a:pt x="3520" y="3521"/>
                  </a:lnTo>
                  <a:lnTo>
                    <a:pt x="3520"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91"/>
            <p:cNvSpPr/>
            <p:nvPr/>
          </p:nvSpPr>
          <p:spPr>
            <a:xfrm>
              <a:off x="1259986" y="3196352"/>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91"/>
            <p:cNvSpPr/>
            <p:nvPr/>
          </p:nvSpPr>
          <p:spPr>
            <a:xfrm>
              <a:off x="1259441" y="3142120"/>
              <a:ext cx="54840" cy="54777"/>
            </a:xfrm>
            <a:custGeom>
              <a:avLst/>
              <a:gdLst/>
              <a:ahLst/>
              <a:cxnLst/>
              <a:rect l="l" t="t" r="r" b="b"/>
              <a:pathLst>
                <a:path w="3521" h="3517" extrusionOk="0">
                  <a:moveTo>
                    <a:pt x="0" y="0"/>
                  </a:moveTo>
                  <a:lnTo>
                    <a:pt x="0" y="3517"/>
                  </a:lnTo>
                  <a:lnTo>
                    <a:pt x="3520" y="3517"/>
                  </a:lnTo>
                  <a:lnTo>
                    <a:pt x="3520"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91"/>
            <p:cNvSpPr/>
            <p:nvPr/>
          </p:nvSpPr>
          <p:spPr>
            <a:xfrm>
              <a:off x="1259986" y="3142649"/>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91"/>
            <p:cNvSpPr/>
            <p:nvPr/>
          </p:nvSpPr>
          <p:spPr>
            <a:xfrm>
              <a:off x="1259441" y="3088371"/>
              <a:ext cx="54840" cy="54824"/>
            </a:xfrm>
            <a:custGeom>
              <a:avLst/>
              <a:gdLst/>
              <a:ahLst/>
              <a:cxnLst/>
              <a:rect l="l" t="t" r="r" b="b"/>
              <a:pathLst>
                <a:path w="3521" h="3520" extrusionOk="0">
                  <a:moveTo>
                    <a:pt x="0" y="1"/>
                  </a:moveTo>
                  <a:lnTo>
                    <a:pt x="0" y="3520"/>
                  </a:lnTo>
                  <a:lnTo>
                    <a:pt x="3520" y="3520"/>
                  </a:lnTo>
                  <a:lnTo>
                    <a:pt x="3520"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91"/>
            <p:cNvSpPr/>
            <p:nvPr/>
          </p:nvSpPr>
          <p:spPr>
            <a:xfrm>
              <a:off x="1259441" y="3034621"/>
              <a:ext cx="54840" cy="54840"/>
            </a:xfrm>
            <a:custGeom>
              <a:avLst/>
              <a:gdLst/>
              <a:ahLst/>
              <a:cxnLst/>
              <a:rect l="l" t="t" r="r" b="b"/>
              <a:pathLst>
                <a:path w="3521" h="3521" extrusionOk="0">
                  <a:moveTo>
                    <a:pt x="0" y="0"/>
                  </a:moveTo>
                  <a:lnTo>
                    <a:pt x="0" y="3521"/>
                  </a:lnTo>
                  <a:lnTo>
                    <a:pt x="3520" y="3521"/>
                  </a:lnTo>
                  <a:lnTo>
                    <a:pt x="3520"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91"/>
            <p:cNvSpPr/>
            <p:nvPr/>
          </p:nvSpPr>
          <p:spPr>
            <a:xfrm>
              <a:off x="1259986" y="3035151"/>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91"/>
            <p:cNvSpPr/>
            <p:nvPr/>
          </p:nvSpPr>
          <p:spPr>
            <a:xfrm>
              <a:off x="1259441" y="2980950"/>
              <a:ext cx="54840" cy="54762"/>
            </a:xfrm>
            <a:custGeom>
              <a:avLst/>
              <a:gdLst/>
              <a:ahLst/>
              <a:cxnLst/>
              <a:rect l="l" t="t" r="r" b="b"/>
              <a:pathLst>
                <a:path w="3521" h="3516" extrusionOk="0">
                  <a:moveTo>
                    <a:pt x="0" y="0"/>
                  </a:moveTo>
                  <a:lnTo>
                    <a:pt x="0" y="3515"/>
                  </a:lnTo>
                  <a:lnTo>
                    <a:pt x="3520" y="3515"/>
                  </a:lnTo>
                  <a:lnTo>
                    <a:pt x="3520"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91"/>
            <p:cNvSpPr/>
            <p:nvPr/>
          </p:nvSpPr>
          <p:spPr>
            <a:xfrm>
              <a:off x="1259986" y="2981479"/>
              <a:ext cx="53749" cy="53687"/>
            </a:xfrm>
            <a:custGeom>
              <a:avLst/>
              <a:gdLst/>
              <a:ahLst/>
              <a:cxnLst/>
              <a:rect l="l" t="t" r="r" b="b"/>
              <a:pathLst>
                <a:path w="3451" h="3447" extrusionOk="0">
                  <a:moveTo>
                    <a:pt x="1" y="1"/>
                  </a:moveTo>
                  <a:lnTo>
                    <a:pt x="1" y="3447"/>
                  </a:lnTo>
                  <a:lnTo>
                    <a:pt x="3451" y="3447"/>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91"/>
            <p:cNvSpPr/>
            <p:nvPr/>
          </p:nvSpPr>
          <p:spPr>
            <a:xfrm>
              <a:off x="1259441" y="2927185"/>
              <a:ext cx="54840" cy="54855"/>
            </a:xfrm>
            <a:custGeom>
              <a:avLst/>
              <a:gdLst/>
              <a:ahLst/>
              <a:cxnLst/>
              <a:rect l="l" t="t" r="r" b="b"/>
              <a:pathLst>
                <a:path w="3521" h="3522" extrusionOk="0">
                  <a:moveTo>
                    <a:pt x="0" y="1"/>
                  </a:moveTo>
                  <a:lnTo>
                    <a:pt x="0" y="3521"/>
                  </a:lnTo>
                  <a:lnTo>
                    <a:pt x="3520" y="3521"/>
                  </a:lnTo>
                  <a:lnTo>
                    <a:pt x="3520"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91"/>
            <p:cNvSpPr/>
            <p:nvPr/>
          </p:nvSpPr>
          <p:spPr>
            <a:xfrm>
              <a:off x="1259986" y="292773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91"/>
            <p:cNvSpPr/>
            <p:nvPr/>
          </p:nvSpPr>
          <p:spPr>
            <a:xfrm>
              <a:off x="1259441" y="2873498"/>
              <a:ext cx="54840" cy="54793"/>
            </a:xfrm>
            <a:custGeom>
              <a:avLst/>
              <a:gdLst/>
              <a:ahLst/>
              <a:cxnLst/>
              <a:rect l="l" t="t" r="r" b="b"/>
              <a:pathLst>
                <a:path w="3521" h="3518" extrusionOk="0">
                  <a:moveTo>
                    <a:pt x="0" y="0"/>
                  </a:moveTo>
                  <a:lnTo>
                    <a:pt x="0" y="3518"/>
                  </a:lnTo>
                  <a:lnTo>
                    <a:pt x="3520" y="3518"/>
                  </a:lnTo>
                  <a:lnTo>
                    <a:pt x="3520"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91"/>
            <p:cNvSpPr/>
            <p:nvPr/>
          </p:nvSpPr>
          <p:spPr>
            <a:xfrm>
              <a:off x="1259441" y="2819764"/>
              <a:ext cx="54840" cy="54840"/>
            </a:xfrm>
            <a:custGeom>
              <a:avLst/>
              <a:gdLst/>
              <a:ahLst/>
              <a:cxnLst/>
              <a:rect l="l" t="t" r="r" b="b"/>
              <a:pathLst>
                <a:path w="3521" h="3521" extrusionOk="0">
                  <a:moveTo>
                    <a:pt x="0" y="0"/>
                  </a:moveTo>
                  <a:lnTo>
                    <a:pt x="0" y="3520"/>
                  </a:lnTo>
                  <a:lnTo>
                    <a:pt x="3520" y="3520"/>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91"/>
            <p:cNvSpPr/>
            <p:nvPr/>
          </p:nvSpPr>
          <p:spPr>
            <a:xfrm>
              <a:off x="1259986" y="2820309"/>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91"/>
            <p:cNvSpPr/>
            <p:nvPr/>
          </p:nvSpPr>
          <p:spPr>
            <a:xfrm>
              <a:off x="1259441" y="2766015"/>
              <a:ext cx="54840" cy="54855"/>
            </a:xfrm>
            <a:custGeom>
              <a:avLst/>
              <a:gdLst/>
              <a:ahLst/>
              <a:cxnLst/>
              <a:rect l="l" t="t" r="r" b="b"/>
              <a:pathLst>
                <a:path w="3521" h="3522" extrusionOk="0">
                  <a:moveTo>
                    <a:pt x="0" y="1"/>
                  </a:moveTo>
                  <a:lnTo>
                    <a:pt x="0" y="3521"/>
                  </a:lnTo>
                  <a:lnTo>
                    <a:pt x="3520" y="3521"/>
                  </a:lnTo>
                  <a:lnTo>
                    <a:pt x="3520"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91"/>
            <p:cNvSpPr/>
            <p:nvPr/>
          </p:nvSpPr>
          <p:spPr>
            <a:xfrm>
              <a:off x="1259986" y="276656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91"/>
            <p:cNvSpPr/>
            <p:nvPr/>
          </p:nvSpPr>
          <p:spPr>
            <a:xfrm>
              <a:off x="1259441" y="2712328"/>
              <a:ext cx="54840" cy="54808"/>
            </a:xfrm>
            <a:custGeom>
              <a:avLst/>
              <a:gdLst/>
              <a:ahLst/>
              <a:cxnLst/>
              <a:rect l="l" t="t" r="r" b="b"/>
              <a:pathLst>
                <a:path w="3521" h="3519" extrusionOk="0">
                  <a:moveTo>
                    <a:pt x="0" y="0"/>
                  </a:moveTo>
                  <a:lnTo>
                    <a:pt x="0" y="3518"/>
                  </a:lnTo>
                  <a:lnTo>
                    <a:pt x="3520" y="3518"/>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91"/>
            <p:cNvSpPr/>
            <p:nvPr/>
          </p:nvSpPr>
          <p:spPr>
            <a:xfrm>
              <a:off x="1259986" y="2712888"/>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91"/>
            <p:cNvSpPr/>
            <p:nvPr/>
          </p:nvSpPr>
          <p:spPr>
            <a:xfrm>
              <a:off x="1259441" y="2658594"/>
              <a:ext cx="54840" cy="54840"/>
            </a:xfrm>
            <a:custGeom>
              <a:avLst/>
              <a:gdLst/>
              <a:ahLst/>
              <a:cxnLst/>
              <a:rect l="l" t="t" r="r" b="b"/>
              <a:pathLst>
                <a:path w="3521" h="3521" extrusionOk="0">
                  <a:moveTo>
                    <a:pt x="0" y="0"/>
                  </a:moveTo>
                  <a:lnTo>
                    <a:pt x="0" y="3521"/>
                  </a:lnTo>
                  <a:lnTo>
                    <a:pt x="3520" y="3521"/>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91"/>
            <p:cNvSpPr/>
            <p:nvPr/>
          </p:nvSpPr>
          <p:spPr>
            <a:xfrm>
              <a:off x="1259986" y="2659124"/>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91"/>
            <p:cNvSpPr/>
            <p:nvPr/>
          </p:nvSpPr>
          <p:spPr>
            <a:xfrm>
              <a:off x="1259441" y="2604860"/>
              <a:ext cx="54840" cy="54840"/>
            </a:xfrm>
            <a:custGeom>
              <a:avLst/>
              <a:gdLst/>
              <a:ahLst/>
              <a:cxnLst/>
              <a:rect l="l" t="t" r="r" b="b"/>
              <a:pathLst>
                <a:path w="3521" h="3521" extrusionOk="0">
                  <a:moveTo>
                    <a:pt x="0" y="0"/>
                  </a:moveTo>
                  <a:lnTo>
                    <a:pt x="0" y="3520"/>
                  </a:lnTo>
                  <a:lnTo>
                    <a:pt x="3520" y="3520"/>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91"/>
            <p:cNvSpPr/>
            <p:nvPr/>
          </p:nvSpPr>
          <p:spPr>
            <a:xfrm>
              <a:off x="1259986" y="2605390"/>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91"/>
            <p:cNvSpPr/>
            <p:nvPr/>
          </p:nvSpPr>
          <p:spPr>
            <a:xfrm>
              <a:off x="1259441" y="2551158"/>
              <a:ext cx="54840" cy="54808"/>
            </a:xfrm>
            <a:custGeom>
              <a:avLst/>
              <a:gdLst/>
              <a:ahLst/>
              <a:cxnLst/>
              <a:rect l="l" t="t" r="r" b="b"/>
              <a:pathLst>
                <a:path w="3521" h="3519" extrusionOk="0">
                  <a:moveTo>
                    <a:pt x="0" y="1"/>
                  </a:moveTo>
                  <a:lnTo>
                    <a:pt x="0" y="3518"/>
                  </a:lnTo>
                  <a:lnTo>
                    <a:pt x="3520" y="3518"/>
                  </a:lnTo>
                  <a:lnTo>
                    <a:pt x="3520"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91"/>
            <p:cNvSpPr/>
            <p:nvPr/>
          </p:nvSpPr>
          <p:spPr>
            <a:xfrm>
              <a:off x="1259986" y="2551703"/>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91"/>
            <p:cNvSpPr/>
            <p:nvPr/>
          </p:nvSpPr>
          <p:spPr>
            <a:xfrm>
              <a:off x="1259441" y="2497424"/>
              <a:ext cx="54840" cy="54840"/>
            </a:xfrm>
            <a:custGeom>
              <a:avLst/>
              <a:gdLst/>
              <a:ahLst/>
              <a:cxnLst/>
              <a:rect l="l" t="t" r="r" b="b"/>
              <a:pathLst>
                <a:path w="3521" h="3521" extrusionOk="0">
                  <a:moveTo>
                    <a:pt x="0" y="0"/>
                  </a:moveTo>
                  <a:lnTo>
                    <a:pt x="0" y="3521"/>
                  </a:lnTo>
                  <a:lnTo>
                    <a:pt x="3520" y="3521"/>
                  </a:lnTo>
                  <a:lnTo>
                    <a:pt x="3520"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91"/>
            <p:cNvSpPr/>
            <p:nvPr/>
          </p:nvSpPr>
          <p:spPr>
            <a:xfrm>
              <a:off x="1259441" y="2443659"/>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91"/>
            <p:cNvSpPr/>
            <p:nvPr/>
          </p:nvSpPr>
          <p:spPr>
            <a:xfrm>
              <a:off x="1259986" y="2444220"/>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91"/>
            <p:cNvSpPr/>
            <p:nvPr/>
          </p:nvSpPr>
          <p:spPr>
            <a:xfrm>
              <a:off x="1205691" y="335696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91"/>
            <p:cNvSpPr/>
            <p:nvPr/>
          </p:nvSpPr>
          <p:spPr>
            <a:xfrm>
              <a:off x="1206236" y="3357507"/>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91"/>
            <p:cNvSpPr/>
            <p:nvPr/>
          </p:nvSpPr>
          <p:spPr>
            <a:xfrm>
              <a:off x="1205691" y="3303274"/>
              <a:ext cx="54855" cy="54793"/>
            </a:xfrm>
            <a:custGeom>
              <a:avLst/>
              <a:gdLst/>
              <a:ahLst/>
              <a:cxnLst/>
              <a:rect l="l" t="t" r="r" b="b"/>
              <a:pathLst>
                <a:path w="3522" h="3518" extrusionOk="0">
                  <a:moveTo>
                    <a:pt x="1" y="1"/>
                  </a:moveTo>
                  <a:lnTo>
                    <a:pt x="1" y="3517"/>
                  </a:lnTo>
                  <a:lnTo>
                    <a:pt x="3521" y="3517"/>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91"/>
            <p:cNvSpPr/>
            <p:nvPr/>
          </p:nvSpPr>
          <p:spPr>
            <a:xfrm>
              <a:off x="1206236" y="3303820"/>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91"/>
            <p:cNvSpPr/>
            <p:nvPr/>
          </p:nvSpPr>
          <p:spPr>
            <a:xfrm>
              <a:off x="1205691" y="3249541"/>
              <a:ext cx="54855" cy="54824"/>
            </a:xfrm>
            <a:custGeom>
              <a:avLst/>
              <a:gdLst/>
              <a:ahLst/>
              <a:cxnLst/>
              <a:rect l="l" t="t" r="r" b="b"/>
              <a:pathLst>
                <a:path w="3522" h="3520" extrusionOk="0">
                  <a:moveTo>
                    <a:pt x="1" y="1"/>
                  </a:moveTo>
                  <a:lnTo>
                    <a:pt x="1"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91"/>
            <p:cNvSpPr/>
            <p:nvPr/>
          </p:nvSpPr>
          <p:spPr>
            <a:xfrm>
              <a:off x="1206236" y="325008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91"/>
            <p:cNvSpPr/>
            <p:nvPr/>
          </p:nvSpPr>
          <p:spPr>
            <a:xfrm>
              <a:off x="1205691" y="319579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91"/>
            <p:cNvSpPr/>
            <p:nvPr/>
          </p:nvSpPr>
          <p:spPr>
            <a:xfrm>
              <a:off x="1206236" y="3196352"/>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1"/>
            <p:cNvSpPr/>
            <p:nvPr/>
          </p:nvSpPr>
          <p:spPr>
            <a:xfrm>
              <a:off x="1205691" y="3142120"/>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91"/>
            <p:cNvSpPr/>
            <p:nvPr/>
          </p:nvSpPr>
          <p:spPr>
            <a:xfrm>
              <a:off x="1205691" y="3088371"/>
              <a:ext cx="54855" cy="54824"/>
            </a:xfrm>
            <a:custGeom>
              <a:avLst/>
              <a:gdLst/>
              <a:ahLst/>
              <a:cxnLst/>
              <a:rect l="l" t="t" r="r" b="b"/>
              <a:pathLst>
                <a:path w="3522" h="3520" extrusionOk="0">
                  <a:moveTo>
                    <a:pt x="1" y="1"/>
                  </a:moveTo>
                  <a:lnTo>
                    <a:pt x="1"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91"/>
            <p:cNvSpPr/>
            <p:nvPr/>
          </p:nvSpPr>
          <p:spPr>
            <a:xfrm>
              <a:off x="1206236" y="3088916"/>
              <a:ext cx="53765" cy="53749"/>
            </a:xfrm>
            <a:custGeom>
              <a:avLst/>
              <a:gdLst/>
              <a:ahLst/>
              <a:cxnLst/>
              <a:rect l="l" t="t" r="r" b="b"/>
              <a:pathLst>
                <a:path w="3452" h="3451" extrusionOk="0">
                  <a:moveTo>
                    <a:pt x="0" y="0"/>
                  </a:moveTo>
                  <a:lnTo>
                    <a:pt x="0" y="3451"/>
                  </a:lnTo>
                  <a:lnTo>
                    <a:pt x="3452" y="3451"/>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91"/>
            <p:cNvSpPr/>
            <p:nvPr/>
          </p:nvSpPr>
          <p:spPr>
            <a:xfrm>
              <a:off x="1205691" y="303462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91"/>
            <p:cNvSpPr/>
            <p:nvPr/>
          </p:nvSpPr>
          <p:spPr>
            <a:xfrm>
              <a:off x="1206236" y="3035151"/>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91"/>
            <p:cNvSpPr/>
            <p:nvPr/>
          </p:nvSpPr>
          <p:spPr>
            <a:xfrm>
              <a:off x="1205691" y="2980950"/>
              <a:ext cx="54855" cy="54762"/>
            </a:xfrm>
            <a:custGeom>
              <a:avLst/>
              <a:gdLst/>
              <a:ahLst/>
              <a:cxnLst/>
              <a:rect l="l" t="t" r="r" b="b"/>
              <a:pathLst>
                <a:path w="3522" h="3516" extrusionOk="0">
                  <a:moveTo>
                    <a:pt x="1" y="0"/>
                  </a:moveTo>
                  <a:lnTo>
                    <a:pt x="1" y="3515"/>
                  </a:lnTo>
                  <a:lnTo>
                    <a:pt x="3521" y="3515"/>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91"/>
            <p:cNvSpPr/>
            <p:nvPr/>
          </p:nvSpPr>
          <p:spPr>
            <a:xfrm>
              <a:off x="1206236" y="2981479"/>
              <a:ext cx="53765" cy="53687"/>
            </a:xfrm>
            <a:custGeom>
              <a:avLst/>
              <a:gdLst/>
              <a:ahLst/>
              <a:cxnLst/>
              <a:rect l="l" t="t" r="r" b="b"/>
              <a:pathLst>
                <a:path w="3452" h="3447" extrusionOk="0">
                  <a:moveTo>
                    <a:pt x="0" y="1"/>
                  </a:moveTo>
                  <a:lnTo>
                    <a:pt x="0" y="3447"/>
                  </a:lnTo>
                  <a:lnTo>
                    <a:pt x="3452" y="3447"/>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91"/>
            <p:cNvSpPr/>
            <p:nvPr/>
          </p:nvSpPr>
          <p:spPr>
            <a:xfrm>
              <a:off x="1205691" y="292718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91"/>
            <p:cNvSpPr/>
            <p:nvPr/>
          </p:nvSpPr>
          <p:spPr>
            <a:xfrm>
              <a:off x="1206236" y="2927730"/>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91"/>
            <p:cNvSpPr/>
            <p:nvPr/>
          </p:nvSpPr>
          <p:spPr>
            <a:xfrm>
              <a:off x="1205691" y="2873498"/>
              <a:ext cx="54855" cy="54793"/>
            </a:xfrm>
            <a:custGeom>
              <a:avLst/>
              <a:gdLst/>
              <a:ahLst/>
              <a:cxnLst/>
              <a:rect l="l" t="t" r="r" b="b"/>
              <a:pathLst>
                <a:path w="3522" h="3518" extrusionOk="0">
                  <a:moveTo>
                    <a:pt x="1" y="0"/>
                  </a:moveTo>
                  <a:lnTo>
                    <a:pt x="1"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91"/>
            <p:cNvSpPr/>
            <p:nvPr/>
          </p:nvSpPr>
          <p:spPr>
            <a:xfrm>
              <a:off x="1205691" y="2819764"/>
              <a:ext cx="54855" cy="54840"/>
            </a:xfrm>
            <a:custGeom>
              <a:avLst/>
              <a:gdLst/>
              <a:ahLst/>
              <a:cxnLst/>
              <a:rect l="l" t="t" r="r" b="b"/>
              <a:pathLst>
                <a:path w="3522" h="3521" extrusionOk="0">
                  <a:moveTo>
                    <a:pt x="1" y="0"/>
                  </a:moveTo>
                  <a:lnTo>
                    <a:pt x="1" y="3520"/>
                  </a:lnTo>
                  <a:lnTo>
                    <a:pt x="3521" y="3520"/>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91"/>
            <p:cNvSpPr/>
            <p:nvPr/>
          </p:nvSpPr>
          <p:spPr>
            <a:xfrm>
              <a:off x="1206236" y="2820309"/>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91"/>
            <p:cNvSpPr/>
            <p:nvPr/>
          </p:nvSpPr>
          <p:spPr>
            <a:xfrm>
              <a:off x="1205691" y="276601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91"/>
            <p:cNvSpPr/>
            <p:nvPr/>
          </p:nvSpPr>
          <p:spPr>
            <a:xfrm>
              <a:off x="1206236" y="2766560"/>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91"/>
            <p:cNvSpPr/>
            <p:nvPr/>
          </p:nvSpPr>
          <p:spPr>
            <a:xfrm>
              <a:off x="1205691" y="2712328"/>
              <a:ext cx="54855" cy="54808"/>
            </a:xfrm>
            <a:custGeom>
              <a:avLst/>
              <a:gdLst/>
              <a:ahLst/>
              <a:cxnLst/>
              <a:rect l="l" t="t" r="r" b="b"/>
              <a:pathLst>
                <a:path w="3522" h="3519" extrusionOk="0">
                  <a:moveTo>
                    <a:pt x="1" y="0"/>
                  </a:moveTo>
                  <a:lnTo>
                    <a:pt x="1" y="3518"/>
                  </a:lnTo>
                  <a:lnTo>
                    <a:pt x="3521" y="3518"/>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91"/>
            <p:cNvSpPr/>
            <p:nvPr/>
          </p:nvSpPr>
          <p:spPr>
            <a:xfrm>
              <a:off x="1206236" y="2712888"/>
              <a:ext cx="53765" cy="53687"/>
            </a:xfrm>
            <a:custGeom>
              <a:avLst/>
              <a:gdLst/>
              <a:ahLst/>
              <a:cxnLst/>
              <a:rect l="l" t="t" r="r" b="b"/>
              <a:pathLst>
                <a:path w="3452" h="3447" extrusionOk="0">
                  <a:moveTo>
                    <a:pt x="0" y="0"/>
                  </a:moveTo>
                  <a:lnTo>
                    <a:pt x="0" y="3446"/>
                  </a:lnTo>
                  <a:lnTo>
                    <a:pt x="3452" y="3446"/>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91"/>
            <p:cNvSpPr/>
            <p:nvPr/>
          </p:nvSpPr>
          <p:spPr>
            <a:xfrm>
              <a:off x="1205691" y="2658594"/>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91"/>
            <p:cNvSpPr/>
            <p:nvPr/>
          </p:nvSpPr>
          <p:spPr>
            <a:xfrm>
              <a:off x="1206236" y="2659124"/>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91"/>
            <p:cNvSpPr/>
            <p:nvPr/>
          </p:nvSpPr>
          <p:spPr>
            <a:xfrm>
              <a:off x="1205691" y="2604860"/>
              <a:ext cx="54855" cy="54840"/>
            </a:xfrm>
            <a:custGeom>
              <a:avLst/>
              <a:gdLst/>
              <a:ahLst/>
              <a:cxnLst/>
              <a:rect l="l" t="t" r="r" b="b"/>
              <a:pathLst>
                <a:path w="3522" h="3521" extrusionOk="0">
                  <a:moveTo>
                    <a:pt x="1" y="0"/>
                  </a:moveTo>
                  <a:lnTo>
                    <a:pt x="1" y="3520"/>
                  </a:lnTo>
                  <a:lnTo>
                    <a:pt x="3521" y="3520"/>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91"/>
            <p:cNvSpPr/>
            <p:nvPr/>
          </p:nvSpPr>
          <p:spPr>
            <a:xfrm>
              <a:off x="1206236" y="2605390"/>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91"/>
            <p:cNvSpPr/>
            <p:nvPr/>
          </p:nvSpPr>
          <p:spPr>
            <a:xfrm>
              <a:off x="1205691" y="2551158"/>
              <a:ext cx="54855" cy="54808"/>
            </a:xfrm>
            <a:custGeom>
              <a:avLst/>
              <a:gdLst/>
              <a:ahLst/>
              <a:cxnLst/>
              <a:rect l="l" t="t" r="r" b="b"/>
              <a:pathLst>
                <a:path w="3522" h="3519" extrusionOk="0">
                  <a:moveTo>
                    <a:pt x="1" y="1"/>
                  </a:moveTo>
                  <a:lnTo>
                    <a:pt x="1" y="3518"/>
                  </a:lnTo>
                  <a:lnTo>
                    <a:pt x="3521" y="3518"/>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91"/>
            <p:cNvSpPr/>
            <p:nvPr/>
          </p:nvSpPr>
          <p:spPr>
            <a:xfrm>
              <a:off x="1206236" y="2551703"/>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91"/>
            <p:cNvSpPr/>
            <p:nvPr/>
          </p:nvSpPr>
          <p:spPr>
            <a:xfrm>
              <a:off x="1205691" y="2497424"/>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1"/>
            <p:cNvSpPr/>
            <p:nvPr/>
          </p:nvSpPr>
          <p:spPr>
            <a:xfrm>
              <a:off x="1205691" y="2443659"/>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1"/>
            <p:cNvSpPr/>
            <p:nvPr/>
          </p:nvSpPr>
          <p:spPr>
            <a:xfrm>
              <a:off x="1206236" y="2444220"/>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91"/>
            <p:cNvSpPr/>
            <p:nvPr/>
          </p:nvSpPr>
          <p:spPr>
            <a:xfrm>
              <a:off x="1152004" y="3356961"/>
              <a:ext cx="54808" cy="54840"/>
            </a:xfrm>
            <a:custGeom>
              <a:avLst/>
              <a:gdLst/>
              <a:ahLst/>
              <a:cxnLst/>
              <a:rect l="l" t="t" r="r" b="b"/>
              <a:pathLst>
                <a:path w="3519" h="3521" extrusionOk="0">
                  <a:moveTo>
                    <a:pt x="0" y="0"/>
                  </a:moveTo>
                  <a:lnTo>
                    <a:pt x="0" y="3521"/>
                  </a:lnTo>
                  <a:lnTo>
                    <a:pt x="3518" y="3521"/>
                  </a:lnTo>
                  <a:lnTo>
                    <a:pt x="35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91"/>
            <p:cNvSpPr/>
            <p:nvPr/>
          </p:nvSpPr>
          <p:spPr>
            <a:xfrm>
              <a:off x="1152565" y="3357507"/>
              <a:ext cx="53687" cy="53765"/>
            </a:xfrm>
            <a:custGeom>
              <a:avLst/>
              <a:gdLst/>
              <a:ahLst/>
              <a:cxnLst/>
              <a:rect l="l" t="t" r="r" b="b"/>
              <a:pathLst>
                <a:path w="3447" h="3452" extrusionOk="0">
                  <a:moveTo>
                    <a:pt x="0" y="1"/>
                  </a:moveTo>
                  <a:lnTo>
                    <a:pt x="0" y="3451"/>
                  </a:lnTo>
                  <a:lnTo>
                    <a:pt x="3446" y="3451"/>
                  </a:lnTo>
                  <a:lnTo>
                    <a:pt x="344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91"/>
            <p:cNvSpPr/>
            <p:nvPr/>
          </p:nvSpPr>
          <p:spPr>
            <a:xfrm>
              <a:off x="1152004" y="3303274"/>
              <a:ext cx="54808" cy="54793"/>
            </a:xfrm>
            <a:custGeom>
              <a:avLst/>
              <a:gdLst/>
              <a:ahLst/>
              <a:cxnLst/>
              <a:rect l="l" t="t" r="r" b="b"/>
              <a:pathLst>
                <a:path w="3519" h="3518" extrusionOk="0">
                  <a:moveTo>
                    <a:pt x="0" y="1"/>
                  </a:moveTo>
                  <a:lnTo>
                    <a:pt x="0" y="3517"/>
                  </a:lnTo>
                  <a:lnTo>
                    <a:pt x="3518" y="3517"/>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91"/>
            <p:cNvSpPr/>
            <p:nvPr/>
          </p:nvSpPr>
          <p:spPr>
            <a:xfrm>
              <a:off x="1152565" y="3303820"/>
              <a:ext cx="53687" cy="53703"/>
            </a:xfrm>
            <a:custGeom>
              <a:avLst/>
              <a:gdLst/>
              <a:ahLst/>
              <a:cxnLst/>
              <a:rect l="l" t="t" r="r" b="b"/>
              <a:pathLst>
                <a:path w="3447" h="3448" extrusionOk="0">
                  <a:moveTo>
                    <a:pt x="0" y="0"/>
                  </a:moveTo>
                  <a:lnTo>
                    <a:pt x="0" y="3448"/>
                  </a:lnTo>
                  <a:lnTo>
                    <a:pt x="3446" y="3448"/>
                  </a:lnTo>
                  <a:lnTo>
                    <a:pt x="344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91"/>
            <p:cNvSpPr/>
            <p:nvPr/>
          </p:nvSpPr>
          <p:spPr>
            <a:xfrm>
              <a:off x="1152004" y="3249541"/>
              <a:ext cx="54808" cy="54824"/>
            </a:xfrm>
            <a:custGeom>
              <a:avLst/>
              <a:gdLst/>
              <a:ahLst/>
              <a:cxnLst/>
              <a:rect l="l" t="t" r="r" b="b"/>
              <a:pathLst>
                <a:path w="3519" h="3520" extrusionOk="0">
                  <a:moveTo>
                    <a:pt x="0" y="1"/>
                  </a:moveTo>
                  <a:lnTo>
                    <a:pt x="0" y="3520"/>
                  </a:lnTo>
                  <a:lnTo>
                    <a:pt x="3518" y="3520"/>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91"/>
            <p:cNvSpPr/>
            <p:nvPr/>
          </p:nvSpPr>
          <p:spPr>
            <a:xfrm>
              <a:off x="1152565" y="3250086"/>
              <a:ext cx="53687" cy="53749"/>
            </a:xfrm>
            <a:custGeom>
              <a:avLst/>
              <a:gdLst/>
              <a:ahLst/>
              <a:cxnLst/>
              <a:rect l="l" t="t" r="r" b="b"/>
              <a:pathLst>
                <a:path w="3447" h="3451" extrusionOk="0">
                  <a:moveTo>
                    <a:pt x="0" y="0"/>
                  </a:moveTo>
                  <a:lnTo>
                    <a:pt x="0" y="3450"/>
                  </a:lnTo>
                  <a:lnTo>
                    <a:pt x="3446" y="3450"/>
                  </a:lnTo>
                  <a:lnTo>
                    <a:pt x="344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91"/>
            <p:cNvSpPr/>
            <p:nvPr/>
          </p:nvSpPr>
          <p:spPr>
            <a:xfrm>
              <a:off x="1152004" y="3195791"/>
              <a:ext cx="54808" cy="54840"/>
            </a:xfrm>
            <a:custGeom>
              <a:avLst/>
              <a:gdLst/>
              <a:ahLst/>
              <a:cxnLst/>
              <a:rect l="l" t="t" r="r" b="b"/>
              <a:pathLst>
                <a:path w="3519" h="3521" extrusionOk="0">
                  <a:moveTo>
                    <a:pt x="0" y="0"/>
                  </a:moveTo>
                  <a:lnTo>
                    <a:pt x="0" y="3521"/>
                  </a:lnTo>
                  <a:lnTo>
                    <a:pt x="3518" y="3521"/>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91"/>
            <p:cNvSpPr/>
            <p:nvPr/>
          </p:nvSpPr>
          <p:spPr>
            <a:xfrm>
              <a:off x="1152565" y="3196352"/>
              <a:ext cx="53687" cy="53749"/>
            </a:xfrm>
            <a:custGeom>
              <a:avLst/>
              <a:gdLst/>
              <a:ahLst/>
              <a:cxnLst/>
              <a:rect l="l" t="t" r="r" b="b"/>
              <a:pathLst>
                <a:path w="3447" h="3451" extrusionOk="0">
                  <a:moveTo>
                    <a:pt x="0" y="0"/>
                  </a:moveTo>
                  <a:lnTo>
                    <a:pt x="0" y="3450"/>
                  </a:lnTo>
                  <a:lnTo>
                    <a:pt x="3446" y="3450"/>
                  </a:lnTo>
                  <a:lnTo>
                    <a:pt x="344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91"/>
            <p:cNvSpPr/>
            <p:nvPr/>
          </p:nvSpPr>
          <p:spPr>
            <a:xfrm>
              <a:off x="1152004" y="3142120"/>
              <a:ext cx="54808" cy="54777"/>
            </a:xfrm>
            <a:custGeom>
              <a:avLst/>
              <a:gdLst/>
              <a:ahLst/>
              <a:cxnLst/>
              <a:rect l="l" t="t" r="r" b="b"/>
              <a:pathLst>
                <a:path w="3519" h="3517" extrusionOk="0">
                  <a:moveTo>
                    <a:pt x="0" y="0"/>
                  </a:moveTo>
                  <a:lnTo>
                    <a:pt x="0" y="3517"/>
                  </a:lnTo>
                  <a:lnTo>
                    <a:pt x="3518" y="3517"/>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91"/>
            <p:cNvSpPr/>
            <p:nvPr/>
          </p:nvSpPr>
          <p:spPr>
            <a:xfrm>
              <a:off x="1152565" y="3142649"/>
              <a:ext cx="53687" cy="53718"/>
            </a:xfrm>
            <a:custGeom>
              <a:avLst/>
              <a:gdLst/>
              <a:ahLst/>
              <a:cxnLst/>
              <a:rect l="l" t="t" r="r" b="b"/>
              <a:pathLst>
                <a:path w="3447" h="3449" extrusionOk="0">
                  <a:moveTo>
                    <a:pt x="0" y="1"/>
                  </a:moveTo>
                  <a:lnTo>
                    <a:pt x="0" y="3448"/>
                  </a:lnTo>
                  <a:lnTo>
                    <a:pt x="3446" y="3448"/>
                  </a:lnTo>
                  <a:lnTo>
                    <a:pt x="344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91"/>
            <p:cNvSpPr/>
            <p:nvPr/>
          </p:nvSpPr>
          <p:spPr>
            <a:xfrm>
              <a:off x="1152004" y="3088371"/>
              <a:ext cx="54808" cy="54824"/>
            </a:xfrm>
            <a:custGeom>
              <a:avLst/>
              <a:gdLst/>
              <a:ahLst/>
              <a:cxnLst/>
              <a:rect l="l" t="t" r="r" b="b"/>
              <a:pathLst>
                <a:path w="3519" h="3520" extrusionOk="0">
                  <a:moveTo>
                    <a:pt x="0" y="1"/>
                  </a:moveTo>
                  <a:lnTo>
                    <a:pt x="0" y="3520"/>
                  </a:lnTo>
                  <a:lnTo>
                    <a:pt x="3518" y="3520"/>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91"/>
            <p:cNvSpPr/>
            <p:nvPr/>
          </p:nvSpPr>
          <p:spPr>
            <a:xfrm>
              <a:off x="1152565" y="3088916"/>
              <a:ext cx="53687" cy="53749"/>
            </a:xfrm>
            <a:custGeom>
              <a:avLst/>
              <a:gdLst/>
              <a:ahLst/>
              <a:cxnLst/>
              <a:rect l="l" t="t" r="r" b="b"/>
              <a:pathLst>
                <a:path w="3447" h="3451" extrusionOk="0">
                  <a:moveTo>
                    <a:pt x="0" y="0"/>
                  </a:moveTo>
                  <a:lnTo>
                    <a:pt x="0" y="3451"/>
                  </a:lnTo>
                  <a:lnTo>
                    <a:pt x="3446" y="3451"/>
                  </a:lnTo>
                  <a:lnTo>
                    <a:pt x="344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91"/>
            <p:cNvSpPr/>
            <p:nvPr/>
          </p:nvSpPr>
          <p:spPr>
            <a:xfrm>
              <a:off x="1152004" y="3034621"/>
              <a:ext cx="54808" cy="54840"/>
            </a:xfrm>
            <a:custGeom>
              <a:avLst/>
              <a:gdLst/>
              <a:ahLst/>
              <a:cxnLst/>
              <a:rect l="l" t="t" r="r" b="b"/>
              <a:pathLst>
                <a:path w="3519" h="3521" extrusionOk="0">
                  <a:moveTo>
                    <a:pt x="0" y="0"/>
                  </a:moveTo>
                  <a:lnTo>
                    <a:pt x="0" y="3521"/>
                  </a:lnTo>
                  <a:lnTo>
                    <a:pt x="3518" y="3521"/>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91"/>
            <p:cNvSpPr/>
            <p:nvPr/>
          </p:nvSpPr>
          <p:spPr>
            <a:xfrm>
              <a:off x="1152565" y="3035151"/>
              <a:ext cx="53687" cy="53780"/>
            </a:xfrm>
            <a:custGeom>
              <a:avLst/>
              <a:gdLst/>
              <a:ahLst/>
              <a:cxnLst/>
              <a:rect l="l" t="t" r="r" b="b"/>
              <a:pathLst>
                <a:path w="3447" h="3453" extrusionOk="0">
                  <a:moveTo>
                    <a:pt x="0" y="1"/>
                  </a:moveTo>
                  <a:lnTo>
                    <a:pt x="0" y="3452"/>
                  </a:lnTo>
                  <a:lnTo>
                    <a:pt x="3446" y="3452"/>
                  </a:lnTo>
                  <a:lnTo>
                    <a:pt x="344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91"/>
            <p:cNvSpPr/>
            <p:nvPr/>
          </p:nvSpPr>
          <p:spPr>
            <a:xfrm>
              <a:off x="1152004" y="2980950"/>
              <a:ext cx="54808" cy="54762"/>
            </a:xfrm>
            <a:custGeom>
              <a:avLst/>
              <a:gdLst/>
              <a:ahLst/>
              <a:cxnLst/>
              <a:rect l="l" t="t" r="r" b="b"/>
              <a:pathLst>
                <a:path w="3519" h="3516" extrusionOk="0">
                  <a:moveTo>
                    <a:pt x="0" y="0"/>
                  </a:moveTo>
                  <a:lnTo>
                    <a:pt x="0" y="3515"/>
                  </a:lnTo>
                  <a:lnTo>
                    <a:pt x="3518" y="3515"/>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91"/>
            <p:cNvSpPr/>
            <p:nvPr/>
          </p:nvSpPr>
          <p:spPr>
            <a:xfrm>
              <a:off x="1152004" y="2927185"/>
              <a:ext cx="54808" cy="54855"/>
            </a:xfrm>
            <a:custGeom>
              <a:avLst/>
              <a:gdLst/>
              <a:ahLst/>
              <a:cxnLst/>
              <a:rect l="l" t="t" r="r" b="b"/>
              <a:pathLst>
                <a:path w="3519" h="3522" extrusionOk="0">
                  <a:moveTo>
                    <a:pt x="0" y="1"/>
                  </a:moveTo>
                  <a:lnTo>
                    <a:pt x="0" y="3521"/>
                  </a:lnTo>
                  <a:lnTo>
                    <a:pt x="3518" y="3521"/>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91"/>
            <p:cNvSpPr/>
            <p:nvPr/>
          </p:nvSpPr>
          <p:spPr>
            <a:xfrm>
              <a:off x="1152565" y="2927730"/>
              <a:ext cx="53687" cy="53765"/>
            </a:xfrm>
            <a:custGeom>
              <a:avLst/>
              <a:gdLst/>
              <a:ahLst/>
              <a:cxnLst/>
              <a:rect l="l" t="t" r="r" b="b"/>
              <a:pathLst>
                <a:path w="3447" h="3452" extrusionOk="0">
                  <a:moveTo>
                    <a:pt x="0" y="0"/>
                  </a:moveTo>
                  <a:lnTo>
                    <a:pt x="0" y="3452"/>
                  </a:lnTo>
                  <a:lnTo>
                    <a:pt x="3446" y="3452"/>
                  </a:lnTo>
                  <a:lnTo>
                    <a:pt x="344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91"/>
            <p:cNvSpPr/>
            <p:nvPr/>
          </p:nvSpPr>
          <p:spPr>
            <a:xfrm>
              <a:off x="1152004" y="2873498"/>
              <a:ext cx="54808" cy="54793"/>
            </a:xfrm>
            <a:custGeom>
              <a:avLst/>
              <a:gdLst/>
              <a:ahLst/>
              <a:cxnLst/>
              <a:rect l="l" t="t" r="r" b="b"/>
              <a:pathLst>
                <a:path w="3519" h="3518" extrusionOk="0">
                  <a:moveTo>
                    <a:pt x="0" y="0"/>
                  </a:moveTo>
                  <a:lnTo>
                    <a:pt x="0" y="3518"/>
                  </a:lnTo>
                  <a:lnTo>
                    <a:pt x="3518" y="3518"/>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91"/>
            <p:cNvSpPr/>
            <p:nvPr/>
          </p:nvSpPr>
          <p:spPr>
            <a:xfrm>
              <a:off x="1152004" y="2819764"/>
              <a:ext cx="54808" cy="54840"/>
            </a:xfrm>
            <a:custGeom>
              <a:avLst/>
              <a:gdLst/>
              <a:ahLst/>
              <a:cxnLst/>
              <a:rect l="l" t="t" r="r" b="b"/>
              <a:pathLst>
                <a:path w="3519" h="3521" extrusionOk="0">
                  <a:moveTo>
                    <a:pt x="0" y="0"/>
                  </a:moveTo>
                  <a:lnTo>
                    <a:pt x="0" y="3520"/>
                  </a:lnTo>
                  <a:lnTo>
                    <a:pt x="3518" y="3520"/>
                  </a:lnTo>
                  <a:lnTo>
                    <a:pt x="3518"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91"/>
            <p:cNvSpPr/>
            <p:nvPr/>
          </p:nvSpPr>
          <p:spPr>
            <a:xfrm>
              <a:off x="1152565" y="2820309"/>
              <a:ext cx="53687" cy="53765"/>
            </a:xfrm>
            <a:custGeom>
              <a:avLst/>
              <a:gdLst/>
              <a:ahLst/>
              <a:cxnLst/>
              <a:rect l="l" t="t" r="r" b="b"/>
              <a:pathLst>
                <a:path w="3447" h="3452" extrusionOk="0">
                  <a:moveTo>
                    <a:pt x="0" y="1"/>
                  </a:moveTo>
                  <a:lnTo>
                    <a:pt x="0" y="3451"/>
                  </a:lnTo>
                  <a:lnTo>
                    <a:pt x="3446" y="3451"/>
                  </a:lnTo>
                  <a:lnTo>
                    <a:pt x="3446"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91"/>
            <p:cNvSpPr/>
            <p:nvPr/>
          </p:nvSpPr>
          <p:spPr>
            <a:xfrm>
              <a:off x="1152004" y="2766015"/>
              <a:ext cx="54808" cy="54855"/>
            </a:xfrm>
            <a:custGeom>
              <a:avLst/>
              <a:gdLst/>
              <a:ahLst/>
              <a:cxnLst/>
              <a:rect l="l" t="t" r="r" b="b"/>
              <a:pathLst>
                <a:path w="3519" h="3522" extrusionOk="0">
                  <a:moveTo>
                    <a:pt x="0" y="1"/>
                  </a:moveTo>
                  <a:lnTo>
                    <a:pt x="0" y="3521"/>
                  </a:lnTo>
                  <a:lnTo>
                    <a:pt x="3518" y="3521"/>
                  </a:lnTo>
                  <a:lnTo>
                    <a:pt x="3518"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91"/>
            <p:cNvSpPr/>
            <p:nvPr/>
          </p:nvSpPr>
          <p:spPr>
            <a:xfrm>
              <a:off x="1152565" y="2766560"/>
              <a:ext cx="53687" cy="53765"/>
            </a:xfrm>
            <a:custGeom>
              <a:avLst/>
              <a:gdLst/>
              <a:ahLst/>
              <a:cxnLst/>
              <a:rect l="l" t="t" r="r" b="b"/>
              <a:pathLst>
                <a:path w="3447" h="3452" extrusionOk="0">
                  <a:moveTo>
                    <a:pt x="0" y="0"/>
                  </a:moveTo>
                  <a:lnTo>
                    <a:pt x="0" y="3452"/>
                  </a:lnTo>
                  <a:lnTo>
                    <a:pt x="3446" y="3452"/>
                  </a:lnTo>
                  <a:lnTo>
                    <a:pt x="344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91"/>
            <p:cNvSpPr/>
            <p:nvPr/>
          </p:nvSpPr>
          <p:spPr>
            <a:xfrm>
              <a:off x="1152004" y="2712328"/>
              <a:ext cx="54808" cy="54808"/>
            </a:xfrm>
            <a:custGeom>
              <a:avLst/>
              <a:gdLst/>
              <a:ahLst/>
              <a:cxnLst/>
              <a:rect l="l" t="t" r="r" b="b"/>
              <a:pathLst>
                <a:path w="3519" h="3519" extrusionOk="0">
                  <a:moveTo>
                    <a:pt x="0" y="0"/>
                  </a:moveTo>
                  <a:lnTo>
                    <a:pt x="0" y="3518"/>
                  </a:lnTo>
                  <a:lnTo>
                    <a:pt x="3518" y="3518"/>
                  </a:lnTo>
                  <a:lnTo>
                    <a:pt x="3518"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91"/>
            <p:cNvSpPr/>
            <p:nvPr/>
          </p:nvSpPr>
          <p:spPr>
            <a:xfrm>
              <a:off x="1152565" y="2712888"/>
              <a:ext cx="53687" cy="53687"/>
            </a:xfrm>
            <a:custGeom>
              <a:avLst/>
              <a:gdLst/>
              <a:ahLst/>
              <a:cxnLst/>
              <a:rect l="l" t="t" r="r" b="b"/>
              <a:pathLst>
                <a:path w="3447" h="3447" extrusionOk="0">
                  <a:moveTo>
                    <a:pt x="0" y="0"/>
                  </a:moveTo>
                  <a:lnTo>
                    <a:pt x="0" y="3446"/>
                  </a:lnTo>
                  <a:lnTo>
                    <a:pt x="3446" y="3446"/>
                  </a:lnTo>
                  <a:lnTo>
                    <a:pt x="344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91"/>
            <p:cNvSpPr/>
            <p:nvPr/>
          </p:nvSpPr>
          <p:spPr>
            <a:xfrm>
              <a:off x="1152004" y="2658594"/>
              <a:ext cx="54808" cy="54840"/>
            </a:xfrm>
            <a:custGeom>
              <a:avLst/>
              <a:gdLst/>
              <a:ahLst/>
              <a:cxnLst/>
              <a:rect l="l" t="t" r="r" b="b"/>
              <a:pathLst>
                <a:path w="3519" h="3521" extrusionOk="0">
                  <a:moveTo>
                    <a:pt x="0" y="0"/>
                  </a:moveTo>
                  <a:lnTo>
                    <a:pt x="0" y="3521"/>
                  </a:lnTo>
                  <a:lnTo>
                    <a:pt x="3518" y="3521"/>
                  </a:lnTo>
                  <a:lnTo>
                    <a:pt x="3518"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1"/>
            <p:cNvSpPr/>
            <p:nvPr/>
          </p:nvSpPr>
          <p:spPr>
            <a:xfrm>
              <a:off x="1152565" y="2659124"/>
              <a:ext cx="53687" cy="53780"/>
            </a:xfrm>
            <a:custGeom>
              <a:avLst/>
              <a:gdLst/>
              <a:ahLst/>
              <a:cxnLst/>
              <a:rect l="l" t="t" r="r" b="b"/>
              <a:pathLst>
                <a:path w="3447" h="3453" extrusionOk="0">
                  <a:moveTo>
                    <a:pt x="0" y="1"/>
                  </a:moveTo>
                  <a:lnTo>
                    <a:pt x="0" y="3452"/>
                  </a:lnTo>
                  <a:lnTo>
                    <a:pt x="3446" y="3452"/>
                  </a:lnTo>
                  <a:lnTo>
                    <a:pt x="3446"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91"/>
            <p:cNvSpPr/>
            <p:nvPr/>
          </p:nvSpPr>
          <p:spPr>
            <a:xfrm>
              <a:off x="1152004" y="2604860"/>
              <a:ext cx="54808" cy="54840"/>
            </a:xfrm>
            <a:custGeom>
              <a:avLst/>
              <a:gdLst/>
              <a:ahLst/>
              <a:cxnLst/>
              <a:rect l="l" t="t" r="r" b="b"/>
              <a:pathLst>
                <a:path w="3519" h="3521" extrusionOk="0">
                  <a:moveTo>
                    <a:pt x="0" y="0"/>
                  </a:moveTo>
                  <a:lnTo>
                    <a:pt x="0" y="3520"/>
                  </a:lnTo>
                  <a:lnTo>
                    <a:pt x="3518" y="3520"/>
                  </a:lnTo>
                  <a:lnTo>
                    <a:pt x="3518"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91"/>
            <p:cNvSpPr/>
            <p:nvPr/>
          </p:nvSpPr>
          <p:spPr>
            <a:xfrm>
              <a:off x="1152565" y="2605390"/>
              <a:ext cx="53687" cy="53749"/>
            </a:xfrm>
            <a:custGeom>
              <a:avLst/>
              <a:gdLst/>
              <a:ahLst/>
              <a:cxnLst/>
              <a:rect l="l" t="t" r="r" b="b"/>
              <a:pathLst>
                <a:path w="3447" h="3451" extrusionOk="0">
                  <a:moveTo>
                    <a:pt x="0" y="1"/>
                  </a:moveTo>
                  <a:lnTo>
                    <a:pt x="0" y="3451"/>
                  </a:lnTo>
                  <a:lnTo>
                    <a:pt x="3446" y="3451"/>
                  </a:lnTo>
                  <a:lnTo>
                    <a:pt x="344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91"/>
            <p:cNvSpPr/>
            <p:nvPr/>
          </p:nvSpPr>
          <p:spPr>
            <a:xfrm>
              <a:off x="1152004" y="2551158"/>
              <a:ext cx="54808" cy="54808"/>
            </a:xfrm>
            <a:custGeom>
              <a:avLst/>
              <a:gdLst/>
              <a:ahLst/>
              <a:cxnLst/>
              <a:rect l="l" t="t" r="r" b="b"/>
              <a:pathLst>
                <a:path w="3519" h="3519" extrusionOk="0">
                  <a:moveTo>
                    <a:pt x="0" y="1"/>
                  </a:moveTo>
                  <a:lnTo>
                    <a:pt x="0" y="3518"/>
                  </a:lnTo>
                  <a:lnTo>
                    <a:pt x="3518" y="3518"/>
                  </a:lnTo>
                  <a:lnTo>
                    <a:pt x="3518"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91"/>
            <p:cNvSpPr/>
            <p:nvPr/>
          </p:nvSpPr>
          <p:spPr>
            <a:xfrm>
              <a:off x="1152565" y="2551703"/>
              <a:ext cx="53687" cy="53703"/>
            </a:xfrm>
            <a:custGeom>
              <a:avLst/>
              <a:gdLst/>
              <a:ahLst/>
              <a:cxnLst/>
              <a:rect l="l" t="t" r="r" b="b"/>
              <a:pathLst>
                <a:path w="3447" h="3448" extrusionOk="0">
                  <a:moveTo>
                    <a:pt x="0" y="0"/>
                  </a:moveTo>
                  <a:lnTo>
                    <a:pt x="0" y="3448"/>
                  </a:lnTo>
                  <a:lnTo>
                    <a:pt x="3446" y="3448"/>
                  </a:lnTo>
                  <a:lnTo>
                    <a:pt x="344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91"/>
            <p:cNvSpPr/>
            <p:nvPr/>
          </p:nvSpPr>
          <p:spPr>
            <a:xfrm>
              <a:off x="1152004" y="2497424"/>
              <a:ext cx="54808" cy="54840"/>
            </a:xfrm>
            <a:custGeom>
              <a:avLst/>
              <a:gdLst/>
              <a:ahLst/>
              <a:cxnLst/>
              <a:rect l="l" t="t" r="r" b="b"/>
              <a:pathLst>
                <a:path w="3519" h="3521" extrusionOk="0">
                  <a:moveTo>
                    <a:pt x="0" y="0"/>
                  </a:moveTo>
                  <a:lnTo>
                    <a:pt x="0" y="3521"/>
                  </a:lnTo>
                  <a:lnTo>
                    <a:pt x="3518" y="3521"/>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91"/>
            <p:cNvSpPr/>
            <p:nvPr/>
          </p:nvSpPr>
          <p:spPr>
            <a:xfrm>
              <a:off x="1152004" y="2443659"/>
              <a:ext cx="54808" cy="54855"/>
            </a:xfrm>
            <a:custGeom>
              <a:avLst/>
              <a:gdLst/>
              <a:ahLst/>
              <a:cxnLst/>
              <a:rect l="l" t="t" r="r" b="b"/>
              <a:pathLst>
                <a:path w="3519" h="3522" extrusionOk="0">
                  <a:moveTo>
                    <a:pt x="0" y="1"/>
                  </a:moveTo>
                  <a:lnTo>
                    <a:pt x="0" y="3521"/>
                  </a:lnTo>
                  <a:lnTo>
                    <a:pt x="3518" y="3521"/>
                  </a:lnTo>
                  <a:lnTo>
                    <a:pt x="35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91"/>
            <p:cNvSpPr/>
            <p:nvPr/>
          </p:nvSpPr>
          <p:spPr>
            <a:xfrm>
              <a:off x="1152565" y="2444220"/>
              <a:ext cx="53687" cy="53749"/>
            </a:xfrm>
            <a:custGeom>
              <a:avLst/>
              <a:gdLst/>
              <a:ahLst/>
              <a:cxnLst/>
              <a:rect l="l" t="t" r="r" b="b"/>
              <a:pathLst>
                <a:path w="3447" h="3451" extrusionOk="0">
                  <a:moveTo>
                    <a:pt x="0" y="1"/>
                  </a:moveTo>
                  <a:lnTo>
                    <a:pt x="0" y="3451"/>
                  </a:lnTo>
                  <a:lnTo>
                    <a:pt x="3446" y="3451"/>
                  </a:lnTo>
                  <a:lnTo>
                    <a:pt x="344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91"/>
            <p:cNvSpPr/>
            <p:nvPr/>
          </p:nvSpPr>
          <p:spPr>
            <a:xfrm>
              <a:off x="1098271" y="335696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91"/>
            <p:cNvSpPr/>
            <p:nvPr/>
          </p:nvSpPr>
          <p:spPr>
            <a:xfrm>
              <a:off x="1098800" y="3357507"/>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91"/>
            <p:cNvSpPr/>
            <p:nvPr/>
          </p:nvSpPr>
          <p:spPr>
            <a:xfrm>
              <a:off x="1098271" y="3303274"/>
              <a:ext cx="54840" cy="54793"/>
            </a:xfrm>
            <a:custGeom>
              <a:avLst/>
              <a:gdLst/>
              <a:ahLst/>
              <a:cxnLst/>
              <a:rect l="l" t="t" r="r" b="b"/>
              <a:pathLst>
                <a:path w="3521" h="3518" extrusionOk="0">
                  <a:moveTo>
                    <a:pt x="0" y="1"/>
                  </a:moveTo>
                  <a:lnTo>
                    <a:pt x="0" y="3517"/>
                  </a:lnTo>
                  <a:lnTo>
                    <a:pt x="3521" y="3517"/>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91"/>
            <p:cNvSpPr/>
            <p:nvPr/>
          </p:nvSpPr>
          <p:spPr>
            <a:xfrm>
              <a:off x="1098800" y="3303820"/>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91"/>
            <p:cNvSpPr/>
            <p:nvPr/>
          </p:nvSpPr>
          <p:spPr>
            <a:xfrm>
              <a:off x="1098271" y="3249541"/>
              <a:ext cx="54840" cy="54824"/>
            </a:xfrm>
            <a:custGeom>
              <a:avLst/>
              <a:gdLst/>
              <a:ahLst/>
              <a:cxnLst/>
              <a:rect l="l" t="t" r="r" b="b"/>
              <a:pathLst>
                <a:path w="3521" h="3520" extrusionOk="0">
                  <a:moveTo>
                    <a:pt x="0" y="1"/>
                  </a:moveTo>
                  <a:lnTo>
                    <a:pt x="0"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91"/>
            <p:cNvSpPr/>
            <p:nvPr/>
          </p:nvSpPr>
          <p:spPr>
            <a:xfrm>
              <a:off x="1098800" y="325008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91"/>
            <p:cNvSpPr/>
            <p:nvPr/>
          </p:nvSpPr>
          <p:spPr>
            <a:xfrm>
              <a:off x="1098271" y="3195791"/>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91"/>
            <p:cNvSpPr/>
            <p:nvPr/>
          </p:nvSpPr>
          <p:spPr>
            <a:xfrm>
              <a:off x="1098800" y="3196352"/>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91"/>
            <p:cNvSpPr/>
            <p:nvPr/>
          </p:nvSpPr>
          <p:spPr>
            <a:xfrm>
              <a:off x="1098271" y="3142120"/>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91"/>
            <p:cNvSpPr/>
            <p:nvPr/>
          </p:nvSpPr>
          <p:spPr>
            <a:xfrm>
              <a:off x="1098800" y="3142649"/>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91"/>
            <p:cNvSpPr/>
            <p:nvPr/>
          </p:nvSpPr>
          <p:spPr>
            <a:xfrm>
              <a:off x="1098271" y="3088371"/>
              <a:ext cx="54840" cy="54824"/>
            </a:xfrm>
            <a:custGeom>
              <a:avLst/>
              <a:gdLst/>
              <a:ahLst/>
              <a:cxnLst/>
              <a:rect l="l" t="t" r="r" b="b"/>
              <a:pathLst>
                <a:path w="3521" h="3520" extrusionOk="0">
                  <a:moveTo>
                    <a:pt x="0" y="1"/>
                  </a:moveTo>
                  <a:lnTo>
                    <a:pt x="0"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91"/>
            <p:cNvSpPr/>
            <p:nvPr/>
          </p:nvSpPr>
          <p:spPr>
            <a:xfrm>
              <a:off x="1098800" y="3088916"/>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91"/>
            <p:cNvSpPr/>
            <p:nvPr/>
          </p:nvSpPr>
          <p:spPr>
            <a:xfrm>
              <a:off x="1098271" y="3034621"/>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91"/>
            <p:cNvSpPr/>
            <p:nvPr/>
          </p:nvSpPr>
          <p:spPr>
            <a:xfrm>
              <a:off x="1098800" y="3035151"/>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91"/>
            <p:cNvSpPr/>
            <p:nvPr/>
          </p:nvSpPr>
          <p:spPr>
            <a:xfrm>
              <a:off x="1098271" y="2980950"/>
              <a:ext cx="54840" cy="54762"/>
            </a:xfrm>
            <a:custGeom>
              <a:avLst/>
              <a:gdLst/>
              <a:ahLst/>
              <a:cxnLst/>
              <a:rect l="l" t="t" r="r" b="b"/>
              <a:pathLst>
                <a:path w="3521" h="3516" extrusionOk="0">
                  <a:moveTo>
                    <a:pt x="0" y="0"/>
                  </a:moveTo>
                  <a:lnTo>
                    <a:pt x="0" y="3515"/>
                  </a:lnTo>
                  <a:lnTo>
                    <a:pt x="3521" y="3515"/>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91"/>
            <p:cNvSpPr/>
            <p:nvPr/>
          </p:nvSpPr>
          <p:spPr>
            <a:xfrm>
              <a:off x="1098800" y="2981479"/>
              <a:ext cx="53780" cy="53687"/>
            </a:xfrm>
            <a:custGeom>
              <a:avLst/>
              <a:gdLst/>
              <a:ahLst/>
              <a:cxnLst/>
              <a:rect l="l" t="t" r="r" b="b"/>
              <a:pathLst>
                <a:path w="3453" h="3447" extrusionOk="0">
                  <a:moveTo>
                    <a:pt x="1" y="1"/>
                  </a:moveTo>
                  <a:lnTo>
                    <a:pt x="1" y="3447"/>
                  </a:lnTo>
                  <a:lnTo>
                    <a:pt x="3452" y="3447"/>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91"/>
            <p:cNvSpPr/>
            <p:nvPr/>
          </p:nvSpPr>
          <p:spPr>
            <a:xfrm>
              <a:off x="1098271" y="2927185"/>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91"/>
            <p:cNvSpPr/>
            <p:nvPr/>
          </p:nvSpPr>
          <p:spPr>
            <a:xfrm>
              <a:off x="1098800" y="2927730"/>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91"/>
            <p:cNvSpPr/>
            <p:nvPr/>
          </p:nvSpPr>
          <p:spPr>
            <a:xfrm>
              <a:off x="1098271" y="2873498"/>
              <a:ext cx="54840" cy="54793"/>
            </a:xfrm>
            <a:custGeom>
              <a:avLst/>
              <a:gdLst/>
              <a:ahLst/>
              <a:cxnLst/>
              <a:rect l="l" t="t" r="r" b="b"/>
              <a:pathLst>
                <a:path w="3521" h="3518" extrusionOk="0">
                  <a:moveTo>
                    <a:pt x="0" y="0"/>
                  </a:moveTo>
                  <a:lnTo>
                    <a:pt x="0"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91"/>
            <p:cNvSpPr/>
            <p:nvPr/>
          </p:nvSpPr>
          <p:spPr>
            <a:xfrm>
              <a:off x="1098271" y="2819764"/>
              <a:ext cx="54840" cy="54840"/>
            </a:xfrm>
            <a:custGeom>
              <a:avLst/>
              <a:gdLst/>
              <a:ahLst/>
              <a:cxnLst/>
              <a:rect l="l" t="t" r="r" b="b"/>
              <a:pathLst>
                <a:path w="3521" h="3521" extrusionOk="0">
                  <a:moveTo>
                    <a:pt x="0" y="0"/>
                  </a:moveTo>
                  <a:lnTo>
                    <a:pt x="0" y="3520"/>
                  </a:lnTo>
                  <a:lnTo>
                    <a:pt x="3521" y="3520"/>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91"/>
            <p:cNvSpPr/>
            <p:nvPr/>
          </p:nvSpPr>
          <p:spPr>
            <a:xfrm>
              <a:off x="1098800" y="2820309"/>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91"/>
            <p:cNvSpPr/>
            <p:nvPr/>
          </p:nvSpPr>
          <p:spPr>
            <a:xfrm>
              <a:off x="1098271" y="2766015"/>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91"/>
            <p:cNvSpPr/>
            <p:nvPr/>
          </p:nvSpPr>
          <p:spPr>
            <a:xfrm>
              <a:off x="1098800" y="2766560"/>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91"/>
            <p:cNvSpPr/>
            <p:nvPr/>
          </p:nvSpPr>
          <p:spPr>
            <a:xfrm>
              <a:off x="1098271" y="2712328"/>
              <a:ext cx="54840" cy="54808"/>
            </a:xfrm>
            <a:custGeom>
              <a:avLst/>
              <a:gdLst/>
              <a:ahLst/>
              <a:cxnLst/>
              <a:rect l="l" t="t" r="r" b="b"/>
              <a:pathLst>
                <a:path w="3521" h="3519" extrusionOk="0">
                  <a:moveTo>
                    <a:pt x="0" y="0"/>
                  </a:moveTo>
                  <a:lnTo>
                    <a:pt x="0" y="3518"/>
                  </a:lnTo>
                  <a:lnTo>
                    <a:pt x="3521" y="3518"/>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91"/>
            <p:cNvSpPr/>
            <p:nvPr/>
          </p:nvSpPr>
          <p:spPr>
            <a:xfrm>
              <a:off x="1098800" y="2712888"/>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91"/>
            <p:cNvSpPr/>
            <p:nvPr/>
          </p:nvSpPr>
          <p:spPr>
            <a:xfrm>
              <a:off x="1098271" y="2658594"/>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91"/>
            <p:cNvSpPr/>
            <p:nvPr/>
          </p:nvSpPr>
          <p:spPr>
            <a:xfrm>
              <a:off x="1098800" y="2659124"/>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91"/>
            <p:cNvSpPr/>
            <p:nvPr/>
          </p:nvSpPr>
          <p:spPr>
            <a:xfrm>
              <a:off x="1098271" y="2604860"/>
              <a:ext cx="54840" cy="54840"/>
            </a:xfrm>
            <a:custGeom>
              <a:avLst/>
              <a:gdLst/>
              <a:ahLst/>
              <a:cxnLst/>
              <a:rect l="l" t="t" r="r" b="b"/>
              <a:pathLst>
                <a:path w="3521" h="3521" extrusionOk="0">
                  <a:moveTo>
                    <a:pt x="0" y="0"/>
                  </a:moveTo>
                  <a:lnTo>
                    <a:pt x="0" y="3520"/>
                  </a:lnTo>
                  <a:lnTo>
                    <a:pt x="3521" y="3520"/>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91"/>
            <p:cNvSpPr/>
            <p:nvPr/>
          </p:nvSpPr>
          <p:spPr>
            <a:xfrm>
              <a:off x="1098800" y="2605390"/>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91"/>
            <p:cNvSpPr/>
            <p:nvPr/>
          </p:nvSpPr>
          <p:spPr>
            <a:xfrm>
              <a:off x="1098271" y="2551158"/>
              <a:ext cx="54840" cy="54808"/>
            </a:xfrm>
            <a:custGeom>
              <a:avLst/>
              <a:gdLst/>
              <a:ahLst/>
              <a:cxnLst/>
              <a:rect l="l" t="t" r="r" b="b"/>
              <a:pathLst>
                <a:path w="3521" h="3519" extrusionOk="0">
                  <a:moveTo>
                    <a:pt x="0" y="1"/>
                  </a:moveTo>
                  <a:lnTo>
                    <a:pt x="0" y="3518"/>
                  </a:lnTo>
                  <a:lnTo>
                    <a:pt x="3521" y="3518"/>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91"/>
            <p:cNvSpPr/>
            <p:nvPr/>
          </p:nvSpPr>
          <p:spPr>
            <a:xfrm>
              <a:off x="1098800" y="2551703"/>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91"/>
            <p:cNvSpPr/>
            <p:nvPr/>
          </p:nvSpPr>
          <p:spPr>
            <a:xfrm>
              <a:off x="1098271" y="2497424"/>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91"/>
            <p:cNvSpPr/>
            <p:nvPr/>
          </p:nvSpPr>
          <p:spPr>
            <a:xfrm>
              <a:off x="1098271" y="2443659"/>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91"/>
            <p:cNvSpPr/>
            <p:nvPr/>
          </p:nvSpPr>
          <p:spPr>
            <a:xfrm>
              <a:off x="1098800" y="2444220"/>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91"/>
            <p:cNvSpPr/>
            <p:nvPr/>
          </p:nvSpPr>
          <p:spPr>
            <a:xfrm>
              <a:off x="1044568" y="3356961"/>
              <a:ext cx="54808" cy="54840"/>
            </a:xfrm>
            <a:custGeom>
              <a:avLst/>
              <a:gdLst/>
              <a:ahLst/>
              <a:cxnLst/>
              <a:rect l="l" t="t" r="r" b="b"/>
              <a:pathLst>
                <a:path w="3519" h="3521" extrusionOk="0">
                  <a:moveTo>
                    <a:pt x="1" y="0"/>
                  </a:moveTo>
                  <a:lnTo>
                    <a:pt x="1" y="3521"/>
                  </a:lnTo>
                  <a:lnTo>
                    <a:pt x="3518" y="3521"/>
                  </a:lnTo>
                  <a:lnTo>
                    <a:pt x="35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91"/>
            <p:cNvSpPr/>
            <p:nvPr/>
          </p:nvSpPr>
          <p:spPr>
            <a:xfrm>
              <a:off x="1045129" y="3357507"/>
              <a:ext cx="53687" cy="53765"/>
            </a:xfrm>
            <a:custGeom>
              <a:avLst/>
              <a:gdLst/>
              <a:ahLst/>
              <a:cxnLst/>
              <a:rect l="l" t="t" r="r" b="b"/>
              <a:pathLst>
                <a:path w="3447" h="3452" extrusionOk="0">
                  <a:moveTo>
                    <a:pt x="0" y="1"/>
                  </a:moveTo>
                  <a:lnTo>
                    <a:pt x="0" y="3451"/>
                  </a:lnTo>
                  <a:lnTo>
                    <a:pt x="3447" y="3451"/>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91"/>
            <p:cNvSpPr/>
            <p:nvPr/>
          </p:nvSpPr>
          <p:spPr>
            <a:xfrm>
              <a:off x="1044568" y="3303274"/>
              <a:ext cx="54808" cy="54793"/>
            </a:xfrm>
            <a:custGeom>
              <a:avLst/>
              <a:gdLst/>
              <a:ahLst/>
              <a:cxnLst/>
              <a:rect l="l" t="t" r="r" b="b"/>
              <a:pathLst>
                <a:path w="3519" h="3518" extrusionOk="0">
                  <a:moveTo>
                    <a:pt x="1" y="1"/>
                  </a:moveTo>
                  <a:lnTo>
                    <a:pt x="1" y="3517"/>
                  </a:lnTo>
                  <a:lnTo>
                    <a:pt x="3518" y="3517"/>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91"/>
            <p:cNvSpPr/>
            <p:nvPr/>
          </p:nvSpPr>
          <p:spPr>
            <a:xfrm>
              <a:off x="1045129" y="3303820"/>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91"/>
            <p:cNvSpPr/>
            <p:nvPr/>
          </p:nvSpPr>
          <p:spPr>
            <a:xfrm>
              <a:off x="1044568" y="3249541"/>
              <a:ext cx="54808" cy="54824"/>
            </a:xfrm>
            <a:custGeom>
              <a:avLst/>
              <a:gdLst/>
              <a:ahLst/>
              <a:cxnLst/>
              <a:rect l="l" t="t" r="r" b="b"/>
              <a:pathLst>
                <a:path w="3519" h="3520" extrusionOk="0">
                  <a:moveTo>
                    <a:pt x="1" y="1"/>
                  </a:moveTo>
                  <a:lnTo>
                    <a:pt x="1" y="3520"/>
                  </a:lnTo>
                  <a:lnTo>
                    <a:pt x="3518" y="3520"/>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91"/>
            <p:cNvSpPr/>
            <p:nvPr/>
          </p:nvSpPr>
          <p:spPr>
            <a:xfrm>
              <a:off x="1045129" y="3250086"/>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91"/>
            <p:cNvSpPr/>
            <p:nvPr/>
          </p:nvSpPr>
          <p:spPr>
            <a:xfrm>
              <a:off x="1044568" y="3195791"/>
              <a:ext cx="54808" cy="54840"/>
            </a:xfrm>
            <a:custGeom>
              <a:avLst/>
              <a:gdLst/>
              <a:ahLst/>
              <a:cxnLst/>
              <a:rect l="l" t="t" r="r" b="b"/>
              <a:pathLst>
                <a:path w="3519" h="3521" extrusionOk="0">
                  <a:moveTo>
                    <a:pt x="1" y="0"/>
                  </a:moveTo>
                  <a:lnTo>
                    <a:pt x="1" y="3521"/>
                  </a:lnTo>
                  <a:lnTo>
                    <a:pt x="3518" y="3521"/>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91"/>
            <p:cNvSpPr/>
            <p:nvPr/>
          </p:nvSpPr>
          <p:spPr>
            <a:xfrm>
              <a:off x="1045129" y="3196352"/>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91"/>
            <p:cNvSpPr/>
            <p:nvPr/>
          </p:nvSpPr>
          <p:spPr>
            <a:xfrm>
              <a:off x="1044568" y="3142120"/>
              <a:ext cx="54808" cy="54777"/>
            </a:xfrm>
            <a:custGeom>
              <a:avLst/>
              <a:gdLst/>
              <a:ahLst/>
              <a:cxnLst/>
              <a:rect l="l" t="t" r="r" b="b"/>
              <a:pathLst>
                <a:path w="3519" h="3517" extrusionOk="0">
                  <a:moveTo>
                    <a:pt x="1" y="0"/>
                  </a:moveTo>
                  <a:lnTo>
                    <a:pt x="1" y="3517"/>
                  </a:lnTo>
                  <a:lnTo>
                    <a:pt x="3518" y="3517"/>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91"/>
            <p:cNvSpPr/>
            <p:nvPr/>
          </p:nvSpPr>
          <p:spPr>
            <a:xfrm>
              <a:off x="1045129" y="3142649"/>
              <a:ext cx="53687" cy="53718"/>
            </a:xfrm>
            <a:custGeom>
              <a:avLst/>
              <a:gdLst/>
              <a:ahLst/>
              <a:cxnLst/>
              <a:rect l="l" t="t" r="r" b="b"/>
              <a:pathLst>
                <a:path w="3447" h="3449" extrusionOk="0">
                  <a:moveTo>
                    <a:pt x="0" y="1"/>
                  </a:moveTo>
                  <a:lnTo>
                    <a:pt x="0" y="3448"/>
                  </a:lnTo>
                  <a:lnTo>
                    <a:pt x="3447" y="3448"/>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91"/>
            <p:cNvSpPr/>
            <p:nvPr/>
          </p:nvSpPr>
          <p:spPr>
            <a:xfrm>
              <a:off x="1044568" y="3088371"/>
              <a:ext cx="54808" cy="54824"/>
            </a:xfrm>
            <a:custGeom>
              <a:avLst/>
              <a:gdLst/>
              <a:ahLst/>
              <a:cxnLst/>
              <a:rect l="l" t="t" r="r" b="b"/>
              <a:pathLst>
                <a:path w="3519" h="3520" extrusionOk="0">
                  <a:moveTo>
                    <a:pt x="1" y="1"/>
                  </a:moveTo>
                  <a:lnTo>
                    <a:pt x="1" y="3520"/>
                  </a:lnTo>
                  <a:lnTo>
                    <a:pt x="3518" y="3520"/>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91"/>
            <p:cNvSpPr/>
            <p:nvPr/>
          </p:nvSpPr>
          <p:spPr>
            <a:xfrm>
              <a:off x="1045129" y="3088916"/>
              <a:ext cx="53687" cy="53749"/>
            </a:xfrm>
            <a:custGeom>
              <a:avLst/>
              <a:gdLst/>
              <a:ahLst/>
              <a:cxnLst/>
              <a:rect l="l" t="t" r="r" b="b"/>
              <a:pathLst>
                <a:path w="3447" h="3451" extrusionOk="0">
                  <a:moveTo>
                    <a:pt x="0" y="0"/>
                  </a:moveTo>
                  <a:lnTo>
                    <a:pt x="0" y="3451"/>
                  </a:lnTo>
                  <a:lnTo>
                    <a:pt x="3447" y="3451"/>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91"/>
            <p:cNvSpPr/>
            <p:nvPr/>
          </p:nvSpPr>
          <p:spPr>
            <a:xfrm>
              <a:off x="1044568" y="3034621"/>
              <a:ext cx="54808" cy="54840"/>
            </a:xfrm>
            <a:custGeom>
              <a:avLst/>
              <a:gdLst/>
              <a:ahLst/>
              <a:cxnLst/>
              <a:rect l="l" t="t" r="r" b="b"/>
              <a:pathLst>
                <a:path w="3519" h="3521" extrusionOk="0">
                  <a:moveTo>
                    <a:pt x="1" y="0"/>
                  </a:moveTo>
                  <a:lnTo>
                    <a:pt x="1" y="3521"/>
                  </a:lnTo>
                  <a:lnTo>
                    <a:pt x="3518" y="3521"/>
                  </a:lnTo>
                  <a:lnTo>
                    <a:pt x="3518"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91"/>
            <p:cNvSpPr/>
            <p:nvPr/>
          </p:nvSpPr>
          <p:spPr>
            <a:xfrm>
              <a:off x="1045129" y="3035151"/>
              <a:ext cx="53687" cy="53780"/>
            </a:xfrm>
            <a:custGeom>
              <a:avLst/>
              <a:gdLst/>
              <a:ahLst/>
              <a:cxnLst/>
              <a:rect l="l" t="t" r="r" b="b"/>
              <a:pathLst>
                <a:path w="3447" h="3453" extrusionOk="0">
                  <a:moveTo>
                    <a:pt x="0" y="1"/>
                  </a:moveTo>
                  <a:lnTo>
                    <a:pt x="0" y="3452"/>
                  </a:lnTo>
                  <a:lnTo>
                    <a:pt x="3447" y="3452"/>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91"/>
            <p:cNvSpPr/>
            <p:nvPr/>
          </p:nvSpPr>
          <p:spPr>
            <a:xfrm>
              <a:off x="1044568" y="2980950"/>
              <a:ext cx="54808" cy="54762"/>
            </a:xfrm>
            <a:custGeom>
              <a:avLst/>
              <a:gdLst/>
              <a:ahLst/>
              <a:cxnLst/>
              <a:rect l="l" t="t" r="r" b="b"/>
              <a:pathLst>
                <a:path w="3519" h="3516" extrusionOk="0">
                  <a:moveTo>
                    <a:pt x="1" y="0"/>
                  </a:moveTo>
                  <a:lnTo>
                    <a:pt x="1" y="3515"/>
                  </a:lnTo>
                  <a:lnTo>
                    <a:pt x="3518" y="3515"/>
                  </a:lnTo>
                  <a:lnTo>
                    <a:pt x="3518" y="0"/>
                  </a:lnTo>
                  <a:close/>
                </a:path>
              </a:pathLst>
            </a:custGeom>
            <a:solidFill>
              <a:srgbClr val="FF3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91"/>
            <p:cNvSpPr/>
            <p:nvPr/>
          </p:nvSpPr>
          <p:spPr>
            <a:xfrm>
              <a:off x="1044568" y="2927185"/>
              <a:ext cx="54808" cy="54855"/>
            </a:xfrm>
            <a:custGeom>
              <a:avLst/>
              <a:gdLst/>
              <a:ahLst/>
              <a:cxnLst/>
              <a:rect l="l" t="t" r="r" b="b"/>
              <a:pathLst>
                <a:path w="3519" h="3522" extrusionOk="0">
                  <a:moveTo>
                    <a:pt x="1" y="1"/>
                  </a:moveTo>
                  <a:lnTo>
                    <a:pt x="1" y="3521"/>
                  </a:lnTo>
                  <a:lnTo>
                    <a:pt x="3518" y="3521"/>
                  </a:lnTo>
                  <a:lnTo>
                    <a:pt x="3518"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91"/>
            <p:cNvSpPr/>
            <p:nvPr/>
          </p:nvSpPr>
          <p:spPr>
            <a:xfrm>
              <a:off x="1045129" y="2927730"/>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91"/>
            <p:cNvSpPr/>
            <p:nvPr/>
          </p:nvSpPr>
          <p:spPr>
            <a:xfrm>
              <a:off x="1044568" y="2873498"/>
              <a:ext cx="54808" cy="54793"/>
            </a:xfrm>
            <a:custGeom>
              <a:avLst/>
              <a:gdLst/>
              <a:ahLst/>
              <a:cxnLst/>
              <a:rect l="l" t="t" r="r" b="b"/>
              <a:pathLst>
                <a:path w="3519" h="3518" extrusionOk="0">
                  <a:moveTo>
                    <a:pt x="1" y="0"/>
                  </a:moveTo>
                  <a:lnTo>
                    <a:pt x="1" y="3518"/>
                  </a:lnTo>
                  <a:lnTo>
                    <a:pt x="3518" y="3518"/>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91"/>
            <p:cNvSpPr/>
            <p:nvPr/>
          </p:nvSpPr>
          <p:spPr>
            <a:xfrm>
              <a:off x="1044568" y="2819764"/>
              <a:ext cx="54808" cy="54840"/>
            </a:xfrm>
            <a:custGeom>
              <a:avLst/>
              <a:gdLst/>
              <a:ahLst/>
              <a:cxnLst/>
              <a:rect l="l" t="t" r="r" b="b"/>
              <a:pathLst>
                <a:path w="3519" h="3521" extrusionOk="0">
                  <a:moveTo>
                    <a:pt x="1" y="0"/>
                  </a:moveTo>
                  <a:lnTo>
                    <a:pt x="1" y="3520"/>
                  </a:lnTo>
                  <a:lnTo>
                    <a:pt x="3518" y="3520"/>
                  </a:lnTo>
                  <a:lnTo>
                    <a:pt x="3518"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91"/>
            <p:cNvSpPr/>
            <p:nvPr/>
          </p:nvSpPr>
          <p:spPr>
            <a:xfrm>
              <a:off x="1045129" y="2820309"/>
              <a:ext cx="53687" cy="53765"/>
            </a:xfrm>
            <a:custGeom>
              <a:avLst/>
              <a:gdLst/>
              <a:ahLst/>
              <a:cxnLst/>
              <a:rect l="l" t="t" r="r" b="b"/>
              <a:pathLst>
                <a:path w="3447" h="3452" extrusionOk="0">
                  <a:moveTo>
                    <a:pt x="0" y="1"/>
                  </a:moveTo>
                  <a:lnTo>
                    <a:pt x="0" y="3451"/>
                  </a:lnTo>
                  <a:lnTo>
                    <a:pt x="3447" y="3451"/>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91"/>
            <p:cNvSpPr/>
            <p:nvPr/>
          </p:nvSpPr>
          <p:spPr>
            <a:xfrm>
              <a:off x="1044568" y="2766015"/>
              <a:ext cx="54808" cy="54855"/>
            </a:xfrm>
            <a:custGeom>
              <a:avLst/>
              <a:gdLst/>
              <a:ahLst/>
              <a:cxnLst/>
              <a:rect l="l" t="t" r="r" b="b"/>
              <a:pathLst>
                <a:path w="3519" h="3522" extrusionOk="0">
                  <a:moveTo>
                    <a:pt x="1" y="1"/>
                  </a:moveTo>
                  <a:lnTo>
                    <a:pt x="1" y="3521"/>
                  </a:lnTo>
                  <a:lnTo>
                    <a:pt x="3518" y="3521"/>
                  </a:lnTo>
                  <a:lnTo>
                    <a:pt x="3518"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91"/>
            <p:cNvSpPr/>
            <p:nvPr/>
          </p:nvSpPr>
          <p:spPr>
            <a:xfrm>
              <a:off x="1045129" y="2766560"/>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91"/>
            <p:cNvSpPr/>
            <p:nvPr/>
          </p:nvSpPr>
          <p:spPr>
            <a:xfrm>
              <a:off x="1044568" y="2712328"/>
              <a:ext cx="54808" cy="54808"/>
            </a:xfrm>
            <a:custGeom>
              <a:avLst/>
              <a:gdLst/>
              <a:ahLst/>
              <a:cxnLst/>
              <a:rect l="l" t="t" r="r" b="b"/>
              <a:pathLst>
                <a:path w="3519" h="3519" extrusionOk="0">
                  <a:moveTo>
                    <a:pt x="1" y="0"/>
                  </a:moveTo>
                  <a:lnTo>
                    <a:pt x="1" y="3518"/>
                  </a:lnTo>
                  <a:lnTo>
                    <a:pt x="3518" y="3518"/>
                  </a:lnTo>
                  <a:lnTo>
                    <a:pt x="3518"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91"/>
            <p:cNvSpPr/>
            <p:nvPr/>
          </p:nvSpPr>
          <p:spPr>
            <a:xfrm>
              <a:off x="1045129" y="2712888"/>
              <a:ext cx="53687" cy="53687"/>
            </a:xfrm>
            <a:custGeom>
              <a:avLst/>
              <a:gdLst/>
              <a:ahLst/>
              <a:cxnLst/>
              <a:rect l="l" t="t" r="r" b="b"/>
              <a:pathLst>
                <a:path w="3447" h="3447" extrusionOk="0">
                  <a:moveTo>
                    <a:pt x="0" y="0"/>
                  </a:moveTo>
                  <a:lnTo>
                    <a:pt x="0" y="3446"/>
                  </a:lnTo>
                  <a:lnTo>
                    <a:pt x="3447" y="3446"/>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91"/>
            <p:cNvSpPr/>
            <p:nvPr/>
          </p:nvSpPr>
          <p:spPr>
            <a:xfrm>
              <a:off x="1044568" y="2658594"/>
              <a:ext cx="54808" cy="54840"/>
            </a:xfrm>
            <a:custGeom>
              <a:avLst/>
              <a:gdLst/>
              <a:ahLst/>
              <a:cxnLst/>
              <a:rect l="l" t="t" r="r" b="b"/>
              <a:pathLst>
                <a:path w="3519" h="3521" extrusionOk="0">
                  <a:moveTo>
                    <a:pt x="1" y="0"/>
                  </a:moveTo>
                  <a:lnTo>
                    <a:pt x="1" y="3521"/>
                  </a:lnTo>
                  <a:lnTo>
                    <a:pt x="3518" y="3521"/>
                  </a:lnTo>
                  <a:lnTo>
                    <a:pt x="3518"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91"/>
            <p:cNvSpPr/>
            <p:nvPr/>
          </p:nvSpPr>
          <p:spPr>
            <a:xfrm>
              <a:off x="1045129" y="2659124"/>
              <a:ext cx="53687" cy="53780"/>
            </a:xfrm>
            <a:custGeom>
              <a:avLst/>
              <a:gdLst/>
              <a:ahLst/>
              <a:cxnLst/>
              <a:rect l="l" t="t" r="r" b="b"/>
              <a:pathLst>
                <a:path w="3447" h="3453" extrusionOk="0">
                  <a:moveTo>
                    <a:pt x="0" y="1"/>
                  </a:moveTo>
                  <a:lnTo>
                    <a:pt x="0" y="3452"/>
                  </a:lnTo>
                  <a:lnTo>
                    <a:pt x="3447" y="3452"/>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91"/>
            <p:cNvSpPr/>
            <p:nvPr/>
          </p:nvSpPr>
          <p:spPr>
            <a:xfrm>
              <a:off x="1044568" y="2604860"/>
              <a:ext cx="54808" cy="54840"/>
            </a:xfrm>
            <a:custGeom>
              <a:avLst/>
              <a:gdLst/>
              <a:ahLst/>
              <a:cxnLst/>
              <a:rect l="l" t="t" r="r" b="b"/>
              <a:pathLst>
                <a:path w="3519" h="3521" extrusionOk="0">
                  <a:moveTo>
                    <a:pt x="1" y="0"/>
                  </a:moveTo>
                  <a:lnTo>
                    <a:pt x="1" y="3520"/>
                  </a:lnTo>
                  <a:lnTo>
                    <a:pt x="3518" y="3520"/>
                  </a:lnTo>
                  <a:lnTo>
                    <a:pt x="3518"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91"/>
            <p:cNvSpPr/>
            <p:nvPr/>
          </p:nvSpPr>
          <p:spPr>
            <a:xfrm>
              <a:off x="1045129" y="2605390"/>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91"/>
            <p:cNvSpPr/>
            <p:nvPr/>
          </p:nvSpPr>
          <p:spPr>
            <a:xfrm>
              <a:off x="1044568" y="2551158"/>
              <a:ext cx="54808" cy="54808"/>
            </a:xfrm>
            <a:custGeom>
              <a:avLst/>
              <a:gdLst/>
              <a:ahLst/>
              <a:cxnLst/>
              <a:rect l="l" t="t" r="r" b="b"/>
              <a:pathLst>
                <a:path w="3519" h="3519" extrusionOk="0">
                  <a:moveTo>
                    <a:pt x="1" y="1"/>
                  </a:moveTo>
                  <a:lnTo>
                    <a:pt x="1" y="3518"/>
                  </a:lnTo>
                  <a:lnTo>
                    <a:pt x="3518" y="3518"/>
                  </a:lnTo>
                  <a:lnTo>
                    <a:pt x="3518"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91"/>
            <p:cNvSpPr/>
            <p:nvPr/>
          </p:nvSpPr>
          <p:spPr>
            <a:xfrm>
              <a:off x="1045129" y="2551703"/>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91"/>
            <p:cNvSpPr/>
            <p:nvPr/>
          </p:nvSpPr>
          <p:spPr>
            <a:xfrm>
              <a:off x="1044568" y="2497424"/>
              <a:ext cx="54808" cy="54840"/>
            </a:xfrm>
            <a:custGeom>
              <a:avLst/>
              <a:gdLst/>
              <a:ahLst/>
              <a:cxnLst/>
              <a:rect l="l" t="t" r="r" b="b"/>
              <a:pathLst>
                <a:path w="3519" h="3521" extrusionOk="0">
                  <a:moveTo>
                    <a:pt x="1" y="0"/>
                  </a:moveTo>
                  <a:lnTo>
                    <a:pt x="1" y="3521"/>
                  </a:lnTo>
                  <a:lnTo>
                    <a:pt x="3518" y="3521"/>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91"/>
            <p:cNvSpPr/>
            <p:nvPr/>
          </p:nvSpPr>
          <p:spPr>
            <a:xfrm>
              <a:off x="1044568" y="2443659"/>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91"/>
            <p:cNvSpPr/>
            <p:nvPr/>
          </p:nvSpPr>
          <p:spPr>
            <a:xfrm>
              <a:off x="1045129" y="2444220"/>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91"/>
            <p:cNvSpPr/>
            <p:nvPr/>
          </p:nvSpPr>
          <p:spPr>
            <a:xfrm>
              <a:off x="990834" y="3356961"/>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91"/>
            <p:cNvSpPr/>
            <p:nvPr/>
          </p:nvSpPr>
          <p:spPr>
            <a:xfrm>
              <a:off x="991395" y="3357507"/>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91"/>
            <p:cNvSpPr/>
            <p:nvPr/>
          </p:nvSpPr>
          <p:spPr>
            <a:xfrm>
              <a:off x="990834" y="3303274"/>
              <a:ext cx="54840" cy="54793"/>
            </a:xfrm>
            <a:custGeom>
              <a:avLst/>
              <a:gdLst/>
              <a:ahLst/>
              <a:cxnLst/>
              <a:rect l="l" t="t" r="r" b="b"/>
              <a:pathLst>
                <a:path w="3521" h="3518" extrusionOk="0">
                  <a:moveTo>
                    <a:pt x="1" y="1"/>
                  </a:moveTo>
                  <a:lnTo>
                    <a:pt x="1" y="3517"/>
                  </a:lnTo>
                  <a:lnTo>
                    <a:pt x="3521" y="3517"/>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91"/>
            <p:cNvSpPr/>
            <p:nvPr/>
          </p:nvSpPr>
          <p:spPr>
            <a:xfrm>
              <a:off x="991395" y="3303820"/>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91"/>
            <p:cNvSpPr/>
            <p:nvPr/>
          </p:nvSpPr>
          <p:spPr>
            <a:xfrm>
              <a:off x="990834" y="3249541"/>
              <a:ext cx="54840" cy="54824"/>
            </a:xfrm>
            <a:custGeom>
              <a:avLst/>
              <a:gdLst/>
              <a:ahLst/>
              <a:cxnLst/>
              <a:rect l="l" t="t" r="r" b="b"/>
              <a:pathLst>
                <a:path w="3521" h="3520" extrusionOk="0">
                  <a:moveTo>
                    <a:pt x="1" y="1"/>
                  </a:moveTo>
                  <a:lnTo>
                    <a:pt x="1"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91"/>
            <p:cNvSpPr/>
            <p:nvPr/>
          </p:nvSpPr>
          <p:spPr>
            <a:xfrm>
              <a:off x="991395" y="325008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91"/>
            <p:cNvSpPr/>
            <p:nvPr/>
          </p:nvSpPr>
          <p:spPr>
            <a:xfrm>
              <a:off x="990834" y="3195791"/>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1"/>
            <p:cNvSpPr/>
            <p:nvPr/>
          </p:nvSpPr>
          <p:spPr>
            <a:xfrm>
              <a:off x="991395" y="319635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91"/>
            <p:cNvSpPr/>
            <p:nvPr/>
          </p:nvSpPr>
          <p:spPr>
            <a:xfrm>
              <a:off x="990834" y="3142120"/>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91"/>
            <p:cNvSpPr/>
            <p:nvPr/>
          </p:nvSpPr>
          <p:spPr>
            <a:xfrm>
              <a:off x="991395" y="3142649"/>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91"/>
            <p:cNvSpPr/>
            <p:nvPr/>
          </p:nvSpPr>
          <p:spPr>
            <a:xfrm>
              <a:off x="990834" y="3088371"/>
              <a:ext cx="54840" cy="54824"/>
            </a:xfrm>
            <a:custGeom>
              <a:avLst/>
              <a:gdLst/>
              <a:ahLst/>
              <a:cxnLst/>
              <a:rect l="l" t="t" r="r" b="b"/>
              <a:pathLst>
                <a:path w="3521" h="3520" extrusionOk="0">
                  <a:moveTo>
                    <a:pt x="1" y="1"/>
                  </a:moveTo>
                  <a:lnTo>
                    <a:pt x="1"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91"/>
            <p:cNvSpPr/>
            <p:nvPr/>
          </p:nvSpPr>
          <p:spPr>
            <a:xfrm>
              <a:off x="991395" y="3088916"/>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91"/>
            <p:cNvSpPr/>
            <p:nvPr/>
          </p:nvSpPr>
          <p:spPr>
            <a:xfrm>
              <a:off x="990834" y="3034621"/>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91"/>
            <p:cNvSpPr/>
            <p:nvPr/>
          </p:nvSpPr>
          <p:spPr>
            <a:xfrm>
              <a:off x="991395" y="3035151"/>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91"/>
            <p:cNvSpPr/>
            <p:nvPr/>
          </p:nvSpPr>
          <p:spPr>
            <a:xfrm>
              <a:off x="990834" y="2980950"/>
              <a:ext cx="54840" cy="54762"/>
            </a:xfrm>
            <a:custGeom>
              <a:avLst/>
              <a:gdLst/>
              <a:ahLst/>
              <a:cxnLst/>
              <a:rect l="l" t="t" r="r" b="b"/>
              <a:pathLst>
                <a:path w="3521" h="3516" extrusionOk="0">
                  <a:moveTo>
                    <a:pt x="1" y="0"/>
                  </a:moveTo>
                  <a:lnTo>
                    <a:pt x="1" y="3515"/>
                  </a:lnTo>
                  <a:lnTo>
                    <a:pt x="3521" y="3515"/>
                  </a:lnTo>
                  <a:lnTo>
                    <a:pt x="3521" y="0"/>
                  </a:lnTo>
                  <a:close/>
                </a:path>
              </a:pathLst>
            </a:custGeom>
            <a:solidFill>
              <a:srgbClr val="FF3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8" name="Google Shape;9218;p91"/>
            <p:cNvGrpSpPr/>
            <p:nvPr/>
          </p:nvGrpSpPr>
          <p:grpSpPr>
            <a:xfrm>
              <a:off x="991395" y="2981479"/>
              <a:ext cx="107421" cy="53687"/>
              <a:chOff x="991395" y="2981479"/>
              <a:chExt cx="107421" cy="53687"/>
            </a:xfrm>
          </p:grpSpPr>
          <p:sp>
            <p:nvSpPr>
              <p:cNvPr id="9219" name="Google Shape;9219;p91"/>
              <p:cNvSpPr/>
              <p:nvPr/>
            </p:nvSpPr>
            <p:spPr>
              <a:xfrm>
                <a:off x="1045129" y="2981479"/>
                <a:ext cx="53687" cy="53687"/>
              </a:xfrm>
              <a:custGeom>
                <a:avLst/>
                <a:gdLst/>
                <a:ahLst/>
                <a:cxnLst/>
                <a:rect l="l" t="t" r="r" b="b"/>
                <a:pathLst>
                  <a:path w="3447" h="3447" extrusionOk="0">
                    <a:moveTo>
                      <a:pt x="0" y="1"/>
                    </a:moveTo>
                    <a:lnTo>
                      <a:pt x="0" y="3447"/>
                    </a:lnTo>
                    <a:lnTo>
                      <a:pt x="3447" y="3447"/>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91"/>
              <p:cNvSpPr/>
              <p:nvPr/>
            </p:nvSpPr>
            <p:spPr>
              <a:xfrm>
                <a:off x="991395" y="2981479"/>
                <a:ext cx="53749" cy="53687"/>
              </a:xfrm>
              <a:custGeom>
                <a:avLst/>
                <a:gdLst/>
                <a:ahLst/>
                <a:cxnLst/>
                <a:rect l="l" t="t" r="r" b="b"/>
                <a:pathLst>
                  <a:path w="3451" h="3447" extrusionOk="0">
                    <a:moveTo>
                      <a:pt x="0" y="1"/>
                    </a:moveTo>
                    <a:lnTo>
                      <a:pt x="0" y="3447"/>
                    </a:lnTo>
                    <a:lnTo>
                      <a:pt x="3450" y="3447"/>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1" name="Google Shape;9221;p91"/>
            <p:cNvSpPr/>
            <p:nvPr/>
          </p:nvSpPr>
          <p:spPr>
            <a:xfrm>
              <a:off x="990834" y="2927185"/>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91"/>
            <p:cNvSpPr/>
            <p:nvPr/>
          </p:nvSpPr>
          <p:spPr>
            <a:xfrm>
              <a:off x="991395" y="292773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91"/>
            <p:cNvSpPr/>
            <p:nvPr/>
          </p:nvSpPr>
          <p:spPr>
            <a:xfrm>
              <a:off x="990834" y="2873498"/>
              <a:ext cx="54840" cy="54793"/>
            </a:xfrm>
            <a:custGeom>
              <a:avLst/>
              <a:gdLst/>
              <a:ahLst/>
              <a:cxnLst/>
              <a:rect l="l" t="t" r="r" b="b"/>
              <a:pathLst>
                <a:path w="3521" h="3518" extrusionOk="0">
                  <a:moveTo>
                    <a:pt x="1" y="0"/>
                  </a:moveTo>
                  <a:lnTo>
                    <a:pt x="1"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91"/>
            <p:cNvSpPr/>
            <p:nvPr/>
          </p:nvSpPr>
          <p:spPr>
            <a:xfrm>
              <a:off x="990834" y="2819764"/>
              <a:ext cx="54840" cy="54840"/>
            </a:xfrm>
            <a:custGeom>
              <a:avLst/>
              <a:gdLst/>
              <a:ahLst/>
              <a:cxnLst/>
              <a:rect l="l" t="t" r="r" b="b"/>
              <a:pathLst>
                <a:path w="3521" h="3521" extrusionOk="0">
                  <a:moveTo>
                    <a:pt x="1" y="0"/>
                  </a:moveTo>
                  <a:lnTo>
                    <a:pt x="1" y="3520"/>
                  </a:lnTo>
                  <a:lnTo>
                    <a:pt x="3521" y="3520"/>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91"/>
            <p:cNvSpPr/>
            <p:nvPr/>
          </p:nvSpPr>
          <p:spPr>
            <a:xfrm>
              <a:off x="991395" y="2820309"/>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91"/>
            <p:cNvSpPr/>
            <p:nvPr/>
          </p:nvSpPr>
          <p:spPr>
            <a:xfrm>
              <a:off x="990834" y="2766015"/>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91"/>
            <p:cNvSpPr/>
            <p:nvPr/>
          </p:nvSpPr>
          <p:spPr>
            <a:xfrm>
              <a:off x="991395" y="276656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91"/>
            <p:cNvSpPr/>
            <p:nvPr/>
          </p:nvSpPr>
          <p:spPr>
            <a:xfrm>
              <a:off x="990834" y="2712328"/>
              <a:ext cx="54840" cy="54808"/>
            </a:xfrm>
            <a:custGeom>
              <a:avLst/>
              <a:gdLst/>
              <a:ahLst/>
              <a:cxnLst/>
              <a:rect l="l" t="t" r="r" b="b"/>
              <a:pathLst>
                <a:path w="3521" h="3519" extrusionOk="0">
                  <a:moveTo>
                    <a:pt x="1" y="0"/>
                  </a:moveTo>
                  <a:lnTo>
                    <a:pt x="1" y="3518"/>
                  </a:lnTo>
                  <a:lnTo>
                    <a:pt x="3521" y="3518"/>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91"/>
            <p:cNvSpPr/>
            <p:nvPr/>
          </p:nvSpPr>
          <p:spPr>
            <a:xfrm>
              <a:off x="991395" y="2712888"/>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91"/>
            <p:cNvSpPr/>
            <p:nvPr/>
          </p:nvSpPr>
          <p:spPr>
            <a:xfrm>
              <a:off x="990834" y="2658594"/>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91"/>
            <p:cNvSpPr/>
            <p:nvPr/>
          </p:nvSpPr>
          <p:spPr>
            <a:xfrm>
              <a:off x="991395" y="265912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91"/>
            <p:cNvSpPr/>
            <p:nvPr/>
          </p:nvSpPr>
          <p:spPr>
            <a:xfrm>
              <a:off x="990834" y="2604860"/>
              <a:ext cx="54840" cy="54840"/>
            </a:xfrm>
            <a:custGeom>
              <a:avLst/>
              <a:gdLst/>
              <a:ahLst/>
              <a:cxnLst/>
              <a:rect l="l" t="t" r="r" b="b"/>
              <a:pathLst>
                <a:path w="3521" h="3521" extrusionOk="0">
                  <a:moveTo>
                    <a:pt x="1" y="0"/>
                  </a:moveTo>
                  <a:lnTo>
                    <a:pt x="1" y="3520"/>
                  </a:lnTo>
                  <a:lnTo>
                    <a:pt x="3521" y="3520"/>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91"/>
            <p:cNvSpPr/>
            <p:nvPr/>
          </p:nvSpPr>
          <p:spPr>
            <a:xfrm>
              <a:off x="991395" y="2605390"/>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91"/>
            <p:cNvSpPr/>
            <p:nvPr/>
          </p:nvSpPr>
          <p:spPr>
            <a:xfrm>
              <a:off x="990834" y="2551158"/>
              <a:ext cx="54840" cy="54808"/>
            </a:xfrm>
            <a:custGeom>
              <a:avLst/>
              <a:gdLst/>
              <a:ahLst/>
              <a:cxnLst/>
              <a:rect l="l" t="t" r="r" b="b"/>
              <a:pathLst>
                <a:path w="3521" h="3519" extrusionOk="0">
                  <a:moveTo>
                    <a:pt x="1" y="1"/>
                  </a:moveTo>
                  <a:lnTo>
                    <a:pt x="1" y="3518"/>
                  </a:lnTo>
                  <a:lnTo>
                    <a:pt x="3521" y="3518"/>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91"/>
            <p:cNvSpPr/>
            <p:nvPr/>
          </p:nvSpPr>
          <p:spPr>
            <a:xfrm>
              <a:off x="991395" y="2551703"/>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91"/>
            <p:cNvSpPr/>
            <p:nvPr/>
          </p:nvSpPr>
          <p:spPr>
            <a:xfrm>
              <a:off x="990834" y="2497424"/>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1"/>
            <p:cNvSpPr/>
            <p:nvPr/>
          </p:nvSpPr>
          <p:spPr>
            <a:xfrm>
              <a:off x="990834" y="2443659"/>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91"/>
            <p:cNvSpPr/>
            <p:nvPr/>
          </p:nvSpPr>
          <p:spPr>
            <a:xfrm>
              <a:off x="991395" y="2444220"/>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91"/>
            <p:cNvSpPr/>
            <p:nvPr/>
          </p:nvSpPr>
          <p:spPr>
            <a:xfrm>
              <a:off x="937100" y="335696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91"/>
            <p:cNvSpPr/>
            <p:nvPr/>
          </p:nvSpPr>
          <p:spPr>
            <a:xfrm>
              <a:off x="937630" y="3357507"/>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91"/>
            <p:cNvSpPr/>
            <p:nvPr/>
          </p:nvSpPr>
          <p:spPr>
            <a:xfrm>
              <a:off x="937100" y="3303274"/>
              <a:ext cx="54840" cy="54793"/>
            </a:xfrm>
            <a:custGeom>
              <a:avLst/>
              <a:gdLst/>
              <a:ahLst/>
              <a:cxnLst/>
              <a:rect l="l" t="t" r="r" b="b"/>
              <a:pathLst>
                <a:path w="3521" h="3518" extrusionOk="0">
                  <a:moveTo>
                    <a:pt x="0" y="1"/>
                  </a:moveTo>
                  <a:lnTo>
                    <a:pt x="0" y="3517"/>
                  </a:lnTo>
                  <a:lnTo>
                    <a:pt x="3521" y="3517"/>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91"/>
            <p:cNvSpPr/>
            <p:nvPr/>
          </p:nvSpPr>
          <p:spPr>
            <a:xfrm>
              <a:off x="937630" y="3303820"/>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91"/>
            <p:cNvSpPr/>
            <p:nvPr/>
          </p:nvSpPr>
          <p:spPr>
            <a:xfrm>
              <a:off x="937100" y="3249541"/>
              <a:ext cx="54840" cy="54824"/>
            </a:xfrm>
            <a:custGeom>
              <a:avLst/>
              <a:gdLst/>
              <a:ahLst/>
              <a:cxnLst/>
              <a:rect l="l" t="t" r="r" b="b"/>
              <a:pathLst>
                <a:path w="3521" h="3520" extrusionOk="0">
                  <a:moveTo>
                    <a:pt x="0" y="1"/>
                  </a:moveTo>
                  <a:lnTo>
                    <a:pt x="0"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91"/>
            <p:cNvSpPr/>
            <p:nvPr/>
          </p:nvSpPr>
          <p:spPr>
            <a:xfrm>
              <a:off x="937630" y="325008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1"/>
            <p:cNvSpPr/>
            <p:nvPr/>
          </p:nvSpPr>
          <p:spPr>
            <a:xfrm>
              <a:off x="937100" y="3195791"/>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1"/>
            <p:cNvSpPr/>
            <p:nvPr/>
          </p:nvSpPr>
          <p:spPr>
            <a:xfrm>
              <a:off x="937630" y="3196352"/>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1"/>
            <p:cNvSpPr/>
            <p:nvPr/>
          </p:nvSpPr>
          <p:spPr>
            <a:xfrm>
              <a:off x="937100" y="3142120"/>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91"/>
            <p:cNvSpPr/>
            <p:nvPr/>
          </p:nvSpPr>
          <p:spPr>
            <a:xfrm>
              <a:off x="937630" y="3142649"/>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91"/>
            <p:cNvSpPr/>
            <p:nvPr/>
          </p:nvSpPr>
          <p:spPr>
            <a:xfrm>
              <a:off x="937100" y="3088371"/>
              <a:ext cx="54840" cy="54824"/>
            </a:xfrm>
            <a:custGeom>
              <a:avLst/>
              <a:gdLst/>
              <a:ahLst/>
              <a:cxnLst/>
              <a:rect l="l" t="t" r="r" b="b"/>
              <a:pathLst>
                <a:path w="3521" h="3520" extrusionOk="0">
                  <a:moveTo>
                    <a:pt x="0" y="1"/>
                  </a:moveTo>
                  <a:lnTo>
                    <a:pt x="0" y="3520"/>
                  </a:lnTo>
                  <a:lnTo>
                    <a:pt x="3521" y="3520"/>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91"/>
            <p:cNvSpPr/>
            <p:nvPr/>
          </p:nvSpPr>
          <p:spPr>
            <a:xfrm>
              <a:off x="937100" y="3034621"/>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91"/>
            <p:cNvSpPr/>
            <p:nvPr/>
          </p:nvSpPr>
          <p:spPr>
            <a:xfrm>
              <a:off x="937630" y="3035151"/>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91"/>
            <p:cNvSpPr/>
            <p:nvPr/>
          </p:nvSpPr>
          <p:spPr>
            <a:xfrm>
              <a:off x="937100" y="2980950"/>
              <a:ext cx="54840" cy="54762"/>
            </a:xfrm>
            <a:custGeom>
              <a:avLst/>
              <a:gdLst/>
              <a:ahLst/>
              <a:cxnLst/>
              <a:rect l="l" t="t" r="r" b="b"/>
              <a:pathLst>
                <a:path w="3521" h="3516" extrusionOk="0">
                  <a:moveTo>
                    <a:pt x="0" y="0"/>
                  </a:moveTo>
                  <a:lnTo>
                    <a:pt x="0" y="3515"/>
                  </a:lnTo>
                  <a:lnTo>
                    <a:pt x="3521" y="3515"/>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91"/>
            <p:cNvSpPr/>
            <p:nvPr/>
          </p:nvSpPr>
          <p:spPr>
            <a:xfrm>
              <a:off x="937630" y="2981479"/>
              <a:ext cx="53780" cy="53687"/>
            </a:xfrm>
            <a:custGeom>
              <a:avLst/>
              <a:gdLst/>
              <a:ahLst/>
              <a:cxnLst/>
              <a:rect l="l" t="t" r="r" b="b"/>
              <a:pathLst>
                <a:path w="3453" h="3447" extrusionOk="0">
                  <a:moveTo>
                    <a:pt x="1" y="1"/>
                  </a:moveTo>
                  <a:lnTo>
                    <a:pt x="1" y="3447"/>
                  </a:lnTo>
                  <a:lnTo>
                    <a:pt x="3452" y="3447"/>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91"/>
            <p:cNvSpPr/>
            <p:nvPr/>
          </p:nvSpPr>
          <p:spPr>
            <a:xfrm>
              <a:off x="937100" y="2927185"/>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91"/>
            <p:cNvSpPr/>
            <p:nvPr/>
          </p:nvSpPr>
          <p:spPr>
            <a:xfrm>
              <a:off x="937630" y="2927730"/>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91"/>
            <p:cNvSpPr/>
            <p:nvPr/>
          </p:nvSpPr>
          <p:spPr>
            <a:xfrm>
              <a:off x="937100" y="2873498"/>
              <a:ext cx="54840" cy="54793"/>
            </a:xfrm>
            <a:custGeom>
              <a:avLst/>
              <a:gdLst/>
              <a:ahLst/>
              <a:cxnLst/>
              <a:rect l="l" t="t" r="r" b="b"/>
              <a:pathLst>
                <a:path w="3521" h="3518" extrusionOk="0">
                  <a:moveTo>
                    <a:pt x="0" y="0"/>
                  </a:moveTo>
                  <a:lnTo>
                    <a:pt x="0"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91"/>
            <p:cNvSpPr/>
            <p:nvPr/>
          </p:nvSpPr>
          <p:spPr>
            <a:xfrm>
              <a:off x="937100" y="2819764"/>
              <a:ext cx="54840" cy="54840"/>
            </a:xfrm>
            <a:custGeom>
              <a:avLst/>
              <a:gdLst/>
              <a:ahLst/>
              <a:cxnLst/>
              <a:rect l="l" t="t" r="r" b="b"/>
              <a:pathLst>
                <a:path w="3521" h="3521" extrusionOk="0">
                  <a:moveTo>
                    <a:pt x="0" y="0"/>
                  </a:moveTo>
                  <a:lnTo>
                    <a:pt x="0" y="3520"/>
                  </a:lnTo>
                  <a:lnTo>
                    <a:pt x="3521" y="3520"/>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1"/>
            <p:cNvSpPr/>
            <p:nvPr/>
          </p:nvSpPr>
          <p:spPr>
            <a:xfrm>
              <a:off x="937630" y="2820309"/>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91"/>
            <p:cNvSpPr/>
            <p:nvPr/>
          </p:nvSpPr>
          <p:spPr>
            <a:xfrm>
              <a:off x="937100" y="2766015"/>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91"/>
            <p:cNvSpPr/>
            <p:nvPr/>
          </p:nvSpPr>
          <p:spPr>
            <a:xfrm>
              <a:off x="937630" y="2766560"/>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91"/>
            <p:cNvSpPr/>
            <p:nvPr/>
          </p:nvSpPr>
          <p:spPr>
            <a:xfrm>
              <a:off x="937100" y="2712328"/>
              <a:ext cx="54840" cy="54808"/>
            </a:xfrm>
            <a:custGeom>
              <a:avLst/>
              <a:gdLst/>
              <a:ahLst/>
              <a:cxnLst/>
              <a:rect l="l" t="t" r="r" b="b"/>
              <a:pathLst>
                <a:path w="3521" h="3519" extrusionOk="0">
                  <a:moveTo>
                    <a:pt x="0" y="0"/>
                  </a:moveTo>
                  <a:lnTo>
                    <a:pt x="0" y="3518"/>
                  </a:lnTo>
                  <a:lnTo>
                    <a:pt x="3521" y="3518"/>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91"/>
            <p:cNvSpPr/>
            <p:nvPr/>
          </p:nvSpPr>
          <p:spPr>
            <a:xfrm>
              <a:off x="937630" y="2712888"/>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91"/>
            <p:cNvSpPr/>
            <p:nvPr/>
          </p:nvSpPr>
          <p:spPr>
            <a:xfrm>
              <a:off x="937100" y="2658594"/>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91"/>
            <p:cNvSpPr/>
            <p:nvPr/>
          </p:nvSpPr>
          <p:spPr>
            <a:xfrm>
              <a:off x="937630" y="2659124"/>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91"/>
            <p:cNvSpPr/>
            <p:nvPr/>
          </p:nvSpPr>
          <p:spPr>
            <a:xfrm>
              <a:off x="937100" y="2604860"/>
              <a:ext cx="54840" cy="54840"/>
            </a:xfrm>
            <a:custGeom>
              <a:avLst/>
              <a:gdLst/>
              <a:ahLst/>
              <a:cxnLst/>
              <a:rect l="l" t="t" r="r" b="b"/>
              <a:pathLst>
                <a:path w="3521" h="3521" extrusionOk="0">
                  <a:moveTo>
                    <a:pt x="0" y="0"/>
                  </a:moveTo>
                  <a:lnTo>
                    <a:pt x="0" y="3520"/>
                  </a:lnTo>
                  <a:lnTo>
                    <a:pt x="3521" y="3520"/>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91"/>
            <p:cNvSpPr/>
            <p:nvPr/>
          </p:nvSpPr>
          <p:spPr>
            <a:xfrm>
              <a:off x="937630" y="2605390"/>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91"/>
            <p:cNvSpPr/>
            <p:nvPr/>
          </p:nvSpPr>
          <p:spPr>
            <a:xfrm>
              <a:off x="937100" y="2551158"/>
              <a:ext cx="54840" cy="54808"/>
            </a:xfrm>
            <a:custGeom>
              <a:avLst/>
              <a:gdLst/>
              <a:ahLst/>
              <a:cxnLst/>
              <a:rect l="l" t="t" r="r" b="b"/>
              <a:pathLst>
                <a:path w="3521" h="3519" extrusionOk="0">
                  <a:moveTo>
                    <a:pt x="0" y="1"/>
                  </a:moveTo>
                  <a:lnTo>
                    <a:pt x="0" y="3518"/>
                  </a:lnTo>
                  <a:lnTo>
                    <a:pt x="3521" y="3518"/>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91"/>
            <p:cNvSpPr/>
            <p:nvPr/>
          </p:nvSpPr>
          <p:spPr>
            <a:xfrm>
              <a:off x="937630" y="2551703"/>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1"/>
            <p:cNvSpPr/>
            <p:nvPr/>
          </p:nvSpPr>
          <p:spPr>
            <a:xfrm>
              <a:off x="937100" y="2497424"/>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1"/>
            <p:cNvSpPr/>
            <p:nvPr/>
          </p:nvSpPr>
          <p:spPr>
            <a:xfrm>
              <a:off x="937100" y="2443659"/>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91"/>
            <p:cNvSpPr/>
            <p:nvPr/>
          </p:nvSpPr>
          <p:spPr>
            <a:xfrm>
              <a:off x="937630" y="2444220"/>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91"/>
            <p:cNvSpPr/>
            <p:nvPr/>
          </p:nvSpPr>
          <p:spPr>
            <a:xfrm>
              <a:off x="883398" y="3356961"/>
              <a:ext cx="54808" cy="54840"/>
            </a:xfrm>
            <a:custGeom>
              <a:avLst/>
              <a:gdLst/>
              <a:ahLst/>
              <a:cxnLst/>
              <a:rect l="l" t="t" r="r" b="b"/>
              <a:pathLst>
                <a:path w="3519" h="3521" extrusionOk="0">
                  <a:moveTo>
                    <a:pt x="1" y="0"/>
                  </a:moveTo>
                  <a:lnTo>
                    <a:pt x="1" y="3521"/>
                  </a:lnTo>
                  <a:lnTo>
                    <a:pt x="3519" y="3521"/>
                  </a:lnTo>
                  <a:lnTo>
                    <a:pt x="35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91"/>
            <p:cNvSpPr/>
            <p:nvPr/>
          </p:nvSpPr>
          <p:spPr>
            <a:xfrm>
              <a:off x="883943" y="3357507"/>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91"/>
            <p:cNvSpPr/>
            <p:nvPr/>
          </p:nvSpPr>
          <p:spPr>
            <a:xfrm>
              <a:off x="883398" y="3303274"/>
              <a:ext cx="54808" cy="54793"/>
            </a:xfrm>
            <a:custGeom>
              <a:avLst/>
              <a:gdLst/>
              <a:ahLst/>
              <a:cxnLst/>
              <a:rect l="l" t="t" r="r" b="b"/>
              <a:pathLst>
                <a:path w="3519" h="3518" extrusionOk="0">
                  <a:moveTo>
                    <a:pt x="1" y="1"/>
                  </a:moveTo>
                  <a:lnTo>
                    <a:pt x="1" y="3517"/>
                  </a:lnTo>
                  <a:lnTo>
                    <a:pt x="3519" y="3517"/>
                  </a:lnTo>
                  <a:lnTo>
                    <a:pt x="3519"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91"/>
            <p:cNvSpPr/>
            <p:nvPr/>
          </p:nvSpPr>
          <p:spPr>
            <a:xfrm>
              <a:off x="883943" y="3303820"/>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1"/>
            <p:cNvSpPr/>
            <p:nvPr/>
          </p:nvSpPr>
          <p:spPr>
            <a:xfrm>
              <a:off x="883398" y="3249541"/>
              <a:ext cx="54808" cy="54824"/>
            </a:xfrm>
            <a:custGeom>
              <a:avLst/>
              <a:gdLst/>
              <a:ahLst/>
              <a:cxnLst/>
              <a:rect l="l" t="t" r="r" b="b"/>
              <a:pathLst>
                <a:path w="3519" h="3520" extrusionOk="0">
                  <a:moveTo>
                    <a:pt x="1" y="1"/>
                  </a:moveTo>
                  <a:lnTo>
                    <a:pt x="1" y="3520"/>
                  </a:lnTo>
                  <a:lnTo>
                    <a:pt x="3519" y="3520"/>
                  </a:lnTo>
                  <a:lnTo>
                    <a:pt x="3519"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1"/>
            <p:cNvSpPr/>
            <p:nvPr/>
          </p:nvSpPr>
          <p:spPr>
            <a:xfrm>
              <a:off x="883943" y="325008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91"/>
            <p:cNvSpPr/>
            <p:nvPr/>
          </p:nvSpPr>
          <p:spPr>
            <a:xfrm>
              <a:off x="883398" y="3195791"/>
              <a:ext cx="54808" cy="54840"/>
            </a:xfrm>
            <a:custGeom>
              <a:avLst/>
              <a:gdLst/>
              <a:ahLst/>
              <a:cxnLst/>
              <a:rect l="l" t="t" r="r" b="b"/>
              <a:pathLst>
                <a:path w="3519" h="3521" extrusionOk="0">
                  <a:moveTo>
                    <a:pt x="1" y="0"/>
                  </a:moveTo>
                  <a:lnTo>
                    <a:pt x="1" y="3521"/>
                  </a:lnTo>
                  <a:lnTo>
                    <a:pt x="3519" y="3521"/>
                  </a:lnTo>
                  <a:lnTo>
                    <a:pt x="3519"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91"/>
            <p:cNvSpPr/>
            <p:nvPr/>
          </p:nvSpPr>
          <p:spPr>
            <a:xfrm>
              <a:off x="883943" y="319635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91"/>
            <p:cNvSpPr/>
            <p:nvPr/>
          </p:nvSpPr>
          <p:spPr>
            <a:xfrm>
              <a:off x="883398" y="3142120"/>
              <a:ext cx="54808" cy="54777"/>
            </a:xfrm>
            <a:custGeom>
              <a:avLst/>
              <a:gdLst/>
              <a:ahLst/>
              <a:cxnLst/>
              <a:rect l="l" t="t" r="r" b="b"/>
              <a:pathLst>
                <a:path w="3519" h="3517" extrusionOk="0">
                  <a:moveTo>
                    <a:pt x="1" y="0"/>
                  </a:moveTo>
                  <a:lnTo>
                    <a:pt x="1" y="3517"/>
                  </a:lnTo>
                  <a:lnTo>
                    <a:pt x="3519" y="3517"/>
                  </a:lnTo>
                  <a:lnTo>
                    <a:pt x="3519"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1"/>
            <p:cNvSpPr/>
            <p:nvPr/>
          </p:nvSpPr>
          <p:spPr>
            <a:xfrm>
              <a:off x="883398" y="3088371"/>
              <a:ext cx="54808" cy="54824"/>
            </a:xfrm>
            <a:custGeom>
              <a:avLst/>
              <a:gdLst/>
              <a:ahLst/>
              <a:cxnLst/>
              <a:rect l="l" t="t" r="r" b="b"/>
              <a:pathLst>
                <a:path w="3519" h="3520" extrusionOk="0">
                  <a:moveTo>
                    <a:pt x="1" y="1"/>
                  </a:moveTo>
                  <a:lnTo>
                    <a:pt x="1" y="3520"/>
                  </a:lnTo>
                  <a:lnTo>
                    <a:pt x="3519" y="3520"/>
                  </a:lnTo>
                  <a:lnTo>
                    <a:pt x="3519"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91"/>
            <p:cNvSpPr/>
            <p:nvPr/>
          </p:nvSpPr>
          <p:spPr>
            <a:xfrm>
              <a:off x="883398" y="3034621"/>
              <a:ext cx="54808" cy="54840"/>
            </a:xfrm>
            <a:custGeom>
              <a:avLst/>
              <a:gdLst/>
              <a:ahLst/>
              <a:cxnLst/>
              <a:rect l="l" t="t" r="r" b="b"/>
              <a:pathLst>
                <a:path w="3519" h="3521" extrusionOk="0">
                  <a:moveTo>
                    <a:pt x="1" y="0"/>
                  </a:moveTo>
                  <a:lnTo>
                    <a:pt x="1" y="3521"/>
                  </a:lnTo>
                  <a:lnTo>
                    <a:pt x="3519" y="3521"/>
                  </a:lnTo>
                  <a:lnTo>
                    <a:pt x="3519"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91"/>
            <p:cNvSpPr/>
            <p:nvPr/>
          </p:nvSpPr>
          <p:spPr>
            <a:xfrm>
              <a:off x="883398" y="2980950"/>
              <a:ext cx="54808" cy="54762"/>
            </a:xfrm>
            <a:custGeom>
              <a:avLst/>
              <a:gdLst/>
              <a:ahLst/>
              <a:cxnLst/>
              <a:rect l="l" t="t" r="r" b="b"/>
              <a:pathLst>
                <a:path w="3519" h="3516" extrusionOk="0">
                  <a:moveTo>
                    <a:pt x="1" y="0"/>
                  </a:moveTo>
                  <a:lnTo>
                    <a:pt x="1" y="3515"/>
                  </a:lnTo>
                  <a:lnTo>
                    <a:pt x="3519" y="3515"/>
                  </a:lnTo>
                  <a:lnTo>
                    <a:pt x="3519"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91"/>
            <p:cNvSpPr/>
            <p:nvPr/>
          </p:nvSpPr>
          <p:spPr>
            <a:xfrm>
              <a:off x="883943" y="2981479"/>
              <a:ext cx="53703" cy="53687"/>
            </a:xfrm>
            <a:custGeom>
              <a:avLst/>
              <a:gdLst/>
              <a:ahLst/>
              <a:cxnLst/>
              <a:rect l="l" t="t" r="r" b="b"/>
              <a:pathLst>
                <a:path w="3448" h="3447" extrusionOk="0">
                  <a:moveTo>
                    <a:pt x="0" y="1"/>
                  </a:moveTo>
                  <a:lnTo>
                    <a:pt x="0" y="3447"/>
                  </a:lnTo>
                  <a:lnTo>
                    <a:pt x="3448" y="3447"/>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91"/>
            <p:cNvSpPr/>
            <p:nvPr/>
          </p:nvSpPr>
          <p:spPr>
            <a:xfrm>
              <a:off x="883398" y="2927185"/>
              <a:ext cx="54808" cy="54855"/>
            </a:xfrm>
            <a:custGeom>
              <a:avLst/>
              <a:gdLst/>
              <a:ahLst/>
              <a:cxnLst/>
              <a:rect l="l" t="t" r="r" b="b"/>
              <a:pathLst>
                <a:path w="3519" h="3522" extrusionOk="0">
                  <a:moveTo>
                    <a:pt x="1" y="1"/>
                  </a:moveTo>
                  <a:lnTo>
                    <a:pt x="1" y="3521"/>
                  </a:lnTo>
                  <a:lnTo>
                    <a:pt x="3519" y="3521"/>
                  </a:lnTo>
                  <a:lnTo>
                    <a:pt x="35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91"/>
            <p:cNvSpPr/>
            <p:nvPr/>
          </p:nvSpPr>
          <p:spPr>
            <a:xfrm>
              <a:off x="883943" y="292773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91"/>
            <p:cNvSpPr/>
            <p:nvPr/>
          </p:nvSpPr>
          <p:spPr>
            <a:xfrm>
              <a:off x="883398" y="2873498"/>
              <a:ext cx="54808" cy="54793"/>
            </a:xfrm>
            <a:custGeom>
              <a:avLst/>
              <a:gdLst/>
              <a:ahLst/>
              <a:cxnLst/>
              <a:rect l="l" t="t" r="r" b="b"/>
              <a:pathLst>
                <a:path w="3519" h="3518" extrusionOk="0">
                  <a:moveTo>
                    <a:pt x="1" y="0"/>
                  </a:moveTo>
                  <a:lnTo>
                    <a:pt x="1" y="3518"/>
                  </a:lnTo>
                  <a:lnTo>
                    <a:pt x="3519" y="3518"/>
                  </a:lnTo>
                  <a:lnTo>
                    <a:pt x="3519"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91"/>
            <p:cNvSpPr/>
            <p:nvPr/>
          </p:nvSpPr>
          <p:spPr>
            <a:xfrm>
              <a:off x="883398" y="2819764"/>
              <a:ext cx="54808" cy="54840"/>
            </a:xfrm>
            <a:custGeom>
              <a:avLst/>
              <a:gdLst/>
              <a:ahLst/>
              <a:cxnLst/>
              <a:rect l="l" t="t" r="r" b="b"/>
              <a:pathLst>
                <a:path w="3519" h="3521" extrusionOk="0">
                  <a:moveTo>
                    <a:pt x="1" y="0"/>
                  </a:moveTo>
                  <a:lnTo>
                    <a:pt x="1" y="3520"/>
                  </a:lnTo>
                  <a:lnTo>
                    <a:pt x="3519" y="3520"/>
                  </a:lnTo>
                  <a:lnTo>
                    <a:pt x="3519"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91"/>
            <p:cNvSpPr/>
            <p:nvPr/>
          </p:nvSpPr>
          <p:spPr>
            <a:xfrm>
              <a:off x="883943" y="2820309"/>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91"/>
            <p:cNvSpPr/>
            <p:nvPr/>
          </p:nvSpPr>
          <p:spPr>
            <a:xfrm>
              <a:off x="883398" y="2766015"/>
              <a:ext cx="54808" cy="54855"/>
            </a:xfrm>
            <a:custGeom>
              <a:avLst/>
              <a:gdLst/>
              <a:ahLst/>
              <a:cxnLst/>
              <a:rect l="l" t="t" r="r" b="b"/>
              <a:pathLst>
                <a:path w="3519" h="3522" extrusionOk="0">
                  <a:moveTo>
                    <a:pt x="1" y="1"/>
                  </a:moveTo>
                  <a:lnTo>
                    <a:pt x="1" y="3521"/>
                  </a:lnTo>
                  <a:lnTo>
                    <a:pt x="3519" y="3521"/>
                  </a:lnTo>
                  <a:lnTo>
                    <a:pt x="3519"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91"/>
            <p:cNvSpPr/>
            <p:nvPr/>
          </p:nvSpPr>
          <p:spPr>
            <a:xfrm>
              <a:off x="883943" y="276656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91"/>
            <p:cNvSpPr/>
            <p:nvPr/>
          </p:nvSpPr>
          <p:spPr>
            <a:xfrm>
              <a:off x="883398" y="2712328"/>
              <a:ext cx="54808" cy="54808"/>
            </a:xfrm>
            <a:custGeom>
              <a:avLst/>
              <a:gdLst/>
              <a:ahLst/>
              <a:cxnLst/>
              <a:rect l="l" t="t" r="r" b="b"/>
              <a:pathLst>
                <a:path w="3519" h="3519" extrusionOk="0">
                  <a:moveTo>
                    <a:pt x="1" y="0"/>
                  </a:moveTo>
                  <a:lnTo>
                    <a:pt x="1" y="3518"/>
                  </a:lnTo>
                  <a:lnTo>
                    <a:pt x="3519" y="3518"/>
                  </a:lnTo>
                  <a:lnTo>
                    <a:pt x="3519"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91"/>
            <p:cNvSpPr/>
            <p:nvPr/>
          </p:nvSpPr>
          <p:spPr>
            <a:xfrm>
              <a:off x="883943" y="2712888"/>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91"/>
            <p:cNvSpPr/>
            <p:nvPr/>
          </p:nvSpPr>
          <p:spPr>
            <a:xfrm>
              <a:off x="883398" y="2658594"/>
              <a:ext cx="54808" cy="54840"/>
            </a:xfrm>
            <a:custGeom>
              <a:avLst/>
              <a:gdLst/>
              <a:ahLst/>
              <a:cxnLst/>
              <a:rect l="l" t="t" r="r" b="b"/>
              <a:pathLst>
                <a:path w="3519" h="3521" extrusionOk="0">
                  <a:moveTo>
                    <a:pt x="1" y="0"/>
                  </a:moveTo>
                  <a:lnTo>
                    <a:pt x="1" y="3521"/>
                  </a:lnTo>
                  <a:lnTo>
                    <a:pt x="3519" y="3521"/>
                  </a:lnTo>
                  <a:lnTo>
                    <a:pt x="3519"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91"/>
            <p:cNvSpPr/>
            <p:nvPr/>
          </p:nvSpPr>
          <p:spPr>
            <a:xfrm>
              <a:off x="883943" y="2659124"/>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91"/>
            <p:cNvSpPr/>
            <p:nvPr/>
          </p:nvSpPr>
          <p:spPr>
            <a:xfrm>
              <a:off x="883398" y="2604860"/>
              <a:ext cx="54808" cy="54840"/>
            </a:xfrm>
            <a:custGeom>
              <a:avLst/>
              <a:gdLst/>
              <a:ahLst/>
              <a:cxnLst/>
              <a:rect l="l" t="t" r="r" b="b"/>
              <a:pathLst>
                <a:path w="3519" h="3521" extrusionOk="0">
                  <a:moveTo>
                    <a:pt x="1" y="0"/>
                  </a:moveTo>
                  <a:lnTo>
                    <a:pt x="1" y="3520"/>
                  </a:lnTo>
                  <a:lnTo>
                    <a:pt x="3519" y="3520"/>
                  </a:lnTo>
                  <a:lnTo>
                    <a:pt x="3519"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91"/>
            <p:cNvSpPr/>
            <p:nvPr/>
          </p:nvSpPr>
          <p:spPr>
            <a:xfrm>
              <a:off x="883943" y="2605390"/>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91"/>
            <p:cNvSpPr/>
            <p:nvPr/>
          </p:nvSpPr>
          <p:spPr>
            <a:xfrm>
              <a:off x="883398" y="2551158"/>
              <a:ext cx="54808" cy="54808"/>
            </a:xfrm>
            <a:custGeom>
              <a:avLst/>
              <a:gdLst/>
              <a:ahLst/>
              <a:cxnLst/>
              <a:rect l="l" t="t" r="r" b="b"/>
              <a:pathLst>
                <a:path w="3519" h="3519" extrusionOk="0">
                  <a:moveTo>
                    <a:pt x="1" y="1"/>
                  </a:moveTo>
                  <a:lnTo>
                    <a:pt x="1" y="3518"/>
                  </a:lnTo>
                  <a:lnTo>
                    <a:pt x="3519" y="3518"/>
                  </a:lnTo>
                  <a:lnTo>
                    <a:pt x="3519"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1"/>
            <p:cNvSpPr/>
            <p:nvPr/>
          </p:nvSpPr>
          <p:spPr>
            <a:xfrm>
              <a:off x="883943" y="2551703"/>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91"/>
            <p:cNvSpPr/>
            <p:nvPr/>
          </p:nvSpPr>
          <p:spPr>
            <a:xfrm>
              <a:off x="883398" y="2497424"/>
              <a:ext cx="54808" cy="54840"/>
            </a:xfrm>
            <a:custGeom>
              <a:avLst/>
              <a:gdLst/>
              <a:ahLst/>
              <a:cxnLst/>
              <a:rect l="l" t="t" r="r" b="b"/>
              <a:pathLst>
                <a:path w="3519" h="3521" extrusionOk="0">
                  <a:moveTo>
                    <a:pt x="1" y="0"/>
                  </a:moveTo>
                  <a:lnTo>
                    <a:pt x="1" y="3521"/>
                  </a:lnTo>
                  <a:lnTo>
                    <a:pt x="3519" y="3521"/>
                  </a:lnTo>
                  <a:lnTo>
                    <a:pt x="3519"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91"/>
            <p:cNvSpPr/>
            <p:nvPr/>
          </p:nvSpPr>
          <p:spPr>
            <a:xfrm>
              <a:off x="883398" y="2443659"/>
              <a:ext cx="54808" cy="54855"/>
            </a:xfrm>
            <a:custGeom>
              <a:avLst/>
              <a:gdLst/>
              <a:ahLst/>
              <a:cxnLst/>
              <a:rect l="l" t="t" r="r" b="b"/>
              <a:pathLst>
                <a:path w="3519" h="3522" extrusionOk="0">
                  <a:moveTo>
                    <a:pt x="1" y="1"/>
                  </a:moveTo>
                  <a:lnTo>
                    <a:pt x="1" y="3521"/>
                  </a:lnTo>
                  <a:lnTo>
                    <a:pt x="3519" y="3521"/>
                  </a:lnTo>
                  <a:lnTo>
                    <a:pt x="35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91"/>
            <p:cNvSpPr/>
            <p:nvPr/>
          </p:nvSpPr>
          <p:spPr>
            <a:xfrm>
              <a:off x="883943" y="2444220"/>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91"/>
            <p:cNvSpPr/>
            <p:nvPr/>
          </p:nvSpPr>
          <p:spPr>
            <a:xfrm>
              <a:off x="829664" y="3303274"/>
              <a:ext cx="54855" cy="54793"/>
            </a:xfrm>
            <a:custGeom>
              <a:avLst/>
              <a:gdLst/>
              <a:ahLst/>
              <a:cxnLst/>
              <a:rect l="l" t="t" r="r" b="b"/>
              <a:pathLst>
                <a:path w="3522" h="3518" extrusionOk="0">
                  <a:moveTo>
                    <a:pt x="1" y="1"/>
                  </a:moveTo>
                  <a:lnTo>
                    <a:pt x="1" y="3517"/>
                  </a:lnTo>
                  <a:lnTo>
                    <a:pt x="3521" y="3517"/>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91"/>
            <p:cNvSpPr/>
            <p:nvPr/>
          </p:nvSpPr>
          <p:spPr>
            <a:xfrm>
              <a:off x="830209" y="3303820"/>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91"/>
            <p:cNvSpPr/>
            <p:nvPr/>
          </p:nvSpPr>
          <p:spPr>
            <a:xfrm>
              <a:off x="829664" y="3249541"/>
              <a:ext cx="54855" cy="54824"/>
            </a:xfrm>
            <a:custGeom>
              <a:avLst/>
              <a:gdLst/>
              <a:ahLst/>
              <a:cxnLst/>
              <a:rect l="l" t="t" r="r" b="b"/>
              <a:pathLst>
                <a:path w="3522" h="3520" extrusionOk="0">
                  <a:moveTo>
                    <a:pt x="1" y="1"/>
                  </a:moveTo>
                  <a:lnTo>
                    <a:pt x="1" y="3520"/>
                  </a:lnTo>
                  <a:lnTo>
                    <a:pt x="3521" y="3520"/>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91"/>
            <p:cNvSpPr/>
            <p:nvPr/>
          </p:nvSpPr>
          <p:spPr>
            <a:xfrm>
              <a:off x="830209" y="325008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91"/>
            <p:cNvSpPr/>
            <p:nvPr/>
          </p:nvSpPr>
          <p:spPr>
            <a:xfrm>
              <a:off x="829664" y="319579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91"/>
            <p:cNvSpPr/>
            <p:nvPr/>
          </p:nvSpPr>
          <p:spPr>
            <a:xfrm>
              <a:off x="830209" y="319635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91"/>
            <p:cNvSpPr/>
            <p:nvPr/>
          </p:nvSpPr>
          <p:spPr>
            <a:xfrm>
              <a:off x="829664" y="3142120"/>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91"/>
            <p:cNvSpPr/>
            <p:nvPr/>
          </p:nvSpPr>
          <p:spPr>
            <a:xfrm>
              <a:off x="830209" y="3142649"/>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1"/>
            <p:cNvSpPr/>
            <p:nvPr/>
          </p:nvSpPr>
          <p:spPr>
            <a:xfrm>
              <a:off x="829664" y="3088371"/>
              <a:ext cx="54855" cy="54824"/>
            </a:xfrm>
            <a:custGeom>
              <a:avLst/>
              <a:gdLst/>
              <a:ahLst/>
              <a:cxnLst/>
              <a:rect l="l" t="t" r="r" b="b"/>
              <a:pathLst>
                <a:path w="3522" h="3520" extrusionOk="0">
                  <a:moveTo>
                    <a:pt x="1" y="1"/>
                  </a:moveTo>
                  <a:lnTo>
                    <a:pt x="1" y="3520"/>
                  </a:lnTo>
                  <a:lnTo>
                    <a:pt x="3521" y="3520"/>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91"/>
            <p:cNvSpPr/>
            <p:nvPr/>
          </p:nvSpPr>
          <p:spPr>
            <a:xfrm>
              <a:off x="829664" y="303462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91"/>
            <p:cNvSpPr/>
            <p:nvPr/>
          </p:nvSpPr>
          <p:spPr>
            <a:xfrm>
              <a:off x="830209" y="3035151"/>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91"/>
            <p:cNvSpPr/>
            <p:nvPr/>
          </p:nvSpPr>
          <p:spPr>
            <a:xfrm>
              <a:off x="829664" y="2980950"/>
              <a:ext cx="54855" cy="54762"/>
            </a:xfrm>
            <a:custGeom>
              <a:avLst/>
              <a:gdLst/>
              <a:ahLst/>
              <a:cxnLst/>
              <a:rect l="l" t="t" r="r" b="b"/>
              <a:pathLst>
                <a:path w="3522" h="3516" extrusionOk="0">
                  <a:moveTo>
                    <a:pt x="1" y="0"/>
                  </a:moveTo>
                  <a:lnTo>
                    <a:pt x="1" y="3515"/>
                  </a:lnTo>
                  <a:lnTo>
                    <a:pt x="3521" y="3515"/>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91"/>
            <p:cNvSpPr/>
            <p:nvPr/>
          </p:nvSpPr>
          <p:spPr>
            <a:xfrm>
              <a:off x="830209" y="2981479"/>
              <a:ext cx="53749" cy="53687"/>
            </a:xfrm>
            <a:custGeom>
              <a:avLst/>
              <a:gdLst/>
              <a:ahLst/>
              <a:cxnLst/>
              <a:rect l="l" t="t" r="r" b="b"/>
              <a:pathLst>
                <a:path w="3451" h="3447" extrusionOk="0">
                  <a:moveTo>
                    <a:pt x="0" y="1"/>
                  </a:moveTo>
                  <a:lnTo>
                    <a:pt x="0" y="3447"/>
                  </a:lnTo>
                  <a:lnTo>
                    <a:pt x="3450" y="3447"/>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91"/>
            <p:cNvSpPr/>
            <p:nvPr/>
          </p:nvSpPr>
          <p:spPr>
            <a:xfrm>
              <a:off x="829664" y="292718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1"/>
            <p:cNvSpPr/>
            <p:nvPr/>
          </p:nvSpPr>
          <p:spPr>
            <a:xfrm>
              <a:off x="830209" y="292773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91"/>
            <p:cNvSpPr/>
            <p:nvPr/>
          </p:nvSpPr>
          <p:spPr>
            <a:xfrm>
              <a:off x="829664" y="2873498"/>
              <a:ext cx="54855" cy="54793"/>
            </a:xfrm>
            <a:custGeom>
              <a:avLst/>
              <a:gdLst/>
              <a:ahLst/>
              <a:cxnLst/>
              <a:rect l="l" t="t" r="r" b="b"/>
              <a:pathLst>
                <a:path w="3522" h="3518" extrusionOk="0">
                  <a:moveTo>
                    <a:pt x="1" y="0"/>
                  </a:moveTo>
                  <a:lnTo>
                    <a:pt x="1" y="3518"/>
                  </a:lnTo>
                  <a:lnTo>
                    <a:pt x="3521" y="3518"/>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91"/>
            <p:cNvSpPr/>
            <p:nvPr/>
          </p:nvSpPr>
          <p:spPr>
            <a:xfrm>
              <a:off x="830209" y="2874059"/>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91"/>
            <p:cNvSpPr/>
            <p:nvPr/>
          </p:nvSpPr>
          <p:spPr>
            <a:xfrm>
              <a:off x="829664" y="2819764"/>
              <a:ext cx="54855" cy="54840"/>
            </a:xfrm>
            <a:custGeom>
              <a:avLst/>
              <a:gdLst/>
              <a:ahLst/>
              <a:cxnLst/>
              <a:rect l="l" t="t" r="r" b="b"/>
              <a:pathLst>
                <a:path w="3522" h="3521" extrusionOk="0">
                  <a:moveTo>
                    <a:pt x="1" y="0"/>
                  </a:moveTo>
                  <a:lnTo>
                    <a:pt x="1" y="3520"/>
                  </a:lnTo>
                  <a:lnTo>
                    <a:pt x="3521" y="3520"/>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91"/>
            <p:cNvSpPr/>
            <p:nvPr/>
          </p:nvSpPr>
          <p:spPr>
            <a:xfrm>
              <a:off x="829664" y="276601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91"/>
            <p:cNvSpPr/>
            <p:nvPr/>
          </p:nvSpPr>
          <p:spPr>
            <a:xfrm>
              <a:off x="829664" y="2712328"/>
              <a:ext cx="54855" cy="54808"/>
            </a:xfrm>
            <a:custGeom>
              <a:avLst/>
              <a:gdLst/>
              <a:ahLst/>
              <a:cxnLst/>
              <a:rect l="l" t="t" r="r" b="b"/>
              <a:pathLst>
                <a:path w="3522" h="3519" extrusionOk="0">
                  <a:moveTo>
                    <a:pt x="1" y="0"/>
                  </a:moveTo>
                  <a:lnTo>
                    <a:pt x="1"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91"/>
            <p:cNvSpPr/>
            <p:nvPr/>
          </p:nvSpPr>
          <p:spPr>
            <a:xfrm>
              <a:off x="829664" y="2658594"/>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91"/>
            <p:cNvSpPr/>
            <p:nvPr/>
          </p:nvSpPr>
          <p:spPr>
            <a:xfrm>
              <a:off x="829664" y="2604860"/>
              <a:ext cx="54855" cy="54840"/>
            </a:xfrm>
            <a:custGeom>
              <a:avLst/>
              <a:gdLst/>
              <a:ahLst/>
              <a:cxnLst/>
              <a:rect l="l" t="t" r="r" b="b"/>
              <a:pathLst>
                <a:path w="3522" h="3521" extrusionOk="0">
                  <a:moveTo>
                    <a:pt x="1" y="0"/>
                  </a:moveTo>
                  <a:lnTo>
                    <a:pt x="1" y="3520"/>
                  </a:lnTo>
                  <a:lnTo>
                    <a:pt x="3521" y="3520"/>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91"/>
            <p:cNvSpPr/>
            <p:nvPr/>
          </p:nvSpPr>
          <p:spPr>
            <a:xfrm>
              <a:off x="829664" y="2551158"/>
              <a:ext cx="54855" cy="54808"/>
            </a:xfrm>
            <a:custGeom>
              <a:avLst/>
              <a:gdLst/>
              <a:ahLst/>
              <a:cxnLst/>
              <a:rect l="l" t="t" r="r" b="b"/>
              <a:pathLst>
                <a:path w="3522" h="3519" extrusionOk="0">
                  <a:moveTo>
                    <a:pt x="1" y="1"/>
                  </a:moveTo>
                  <a:lnTo>
                    <a:pt x="1" y="3518"/>
                  </a:lnTo>
                  <a:lnTo>
                    <a:pt x="3521" y="3518"/>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91"/>
            <p:cNvSpPr/>
            <p:nvPr/>
          </p:nvSpPr>
          <p:spPr>
            <a:xfrm>
              <a:off x="829664" y="2497424"/>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91"/>
            <p:cNvSpPr/>
            <p:nvPr/>
          </p:nvSpPr>
          <p:spPr>
            <a:xfrm>
              <a:off x="829664" y="2443659"/>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91"/>
            <p:cNvSpPr/>
            <p:nvPr/>
          </p:nvSpPr>
          <p:spPr>
            <a:xfrm>
              <a:off x="830209" y="2444220"/>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91"/>
            <p:cNvGrpSpPr/>
            <p:nvPr/>
          </p:nvGrpSpPr>
          <p:grpSpPr>
            <a:xfrm>
              <a:off x="775915" y="3356961"/>
              <a:ext cx="645802" cy="108589"/>
              <a:chOff x="775915" y="3356961"/>
              <a:chExt cx="645802" cy="108589"/>
            </a:xfrm>
          </p:grpSpPr>
          <p:sp>
            <p:nvSpPr>
              <p:cNvPr id="9330" name="Google Shape;9330;p91"/>
              <p:cNvSpPr/>
              <p:nvPr/>
            </p:nvSpPr>
            <p:spPr>
              <a:xfrm>
                <a:off x="1366861" y="3410711"/>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91"/>
              <p:cNvSpPr/>
              <p:nvPr/>
            </p:nvSpPr>
            <p:spPr>
              <a:xfrm>
                <a:off x="1366861" y="335696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91"/>
              <p:cNvSpPr/>
              <p:nvPr/>
            </p:nvSpPr>
            <p:spPr>
              <a:xfrm>
                <a:off x="1367422" y="3357507"/>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91"/>
              <p:cNvSpPr/>
              <p:nvPr/>
            </p:nvSpPr>
            <p:spPr>
              <a:xfrm>
                <a:off x="1313174" y="3410711"/>
                <a:ext cx="54793" cy="54840"/>
              </a:xfrm>
              <a:custGeom>
                <a:avLst/>
                <a:gdLst/>
                <a:ahLst/>
                <a:cxnLst/>
                <a:rect l="l" t="t" r="r" b="b"/>
                <a:pathLst>
                  <a:path w="3518" h="3521" extrusionOk="0">
                    <a:moveTo>
                      <a:pt x="0" y="1"/>
                    </a:moveTo>
                    <a:lnTo>
                      <a:pt x="0" y="3521"/>
                    </a:lnTo>
                    <a:lnTo>
                      <a:pt x="3518" y="3521"/>
                    </a:lnTo>
                    <a:lnTo>
                      <a:pt x="35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1"/>
              <p:cNvSpPr/>
              <p:nvPr/>
            </p:nvSpPr>
            <p:spPr>
              <a:xfrm>
                <a:off x="1313720" y="3411256"/>
                <a:ext cx="53703" cy="53749"/>
              </a:xfrm>
              <a:custGeom>
                <a:avLst/>
                <a:gdLst/>
                <a:ahLst/>
                <a:cxnLst/>
                <a:rect l="l" t="t" r="r" b="b"/>
                <a:pathLst>
                  <a:path w="3448" h="3451" extrusionOk="0">
                    <a:moveTo>
                      <a:pt x="1" y="0"/>
                    </a:moveTo>
                    <a:lnTo>
                      <a:pt x="1" y="3450"/>
                    </a:lnTo>
                    <a:lnTo>
                      <a:pt x="3447" y="3450"/>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1"/>
              <p:cNvSpPr/>
              <p:nvPr/>
            </p:nvSpPr>
            <p:spPr>
              <a:xfrm>
                <a:off x="1313174" y="3356961"/>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91"/>
              <p:cNvSpPr/>
              <p:nvPr/>
            </p:nvSpPr>
            <p:spPr>
              <a:xfrm>
                <a:off x="1313720" y="3357507"/>
                <a:ext cx="53703" cy="53765"/>
              </a:xfrm>
              <a:custGeom>
                <a:avLst/>
                <a:gdLst/>
                <a:ahLst/>
                <a:cxnLst/>
                <a:rect l="l" t="t" r="r" b="b"/>
                <a:pathLst>
                  <a:path w="3448" h="3452" extrusionOk="0">
                    <a:moveTo>
                      <a:pt x="1" y="1"/>
                    </a:moveTo>
                    <a:lnTo>
                      <a:pt x="1" y="3451"/>
                    </a:lnTo>
                    <a:lnTo>
                      <a:pt x="3447" y="3451"/>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91"/>
              <p:cNvSpPr/>
              <p:nvPr/>
            </p:nvSpPr>
            <p:spPr>
              <a:xfrm>
                <a:off x="1259441" y="3410711"/>
                <a:ext cx="54840" cy="54840"/>
              </a:xfrm>
              <a:custGeom>
                <a:avLst/>
                <a:gdLst/>
                <a:ahLst/>
                <a:cxnLst/>
                <a:rect l="l" t="t" r="r" b="b"/>
                <a:pathLst>
                  <a:path w="3521" h="3521" extrusionOk="0">
                    <a:moveTo>
                      <a:pt x="0" y="1"/>
                    </a:moveTo>
                    <a:lnTo>
                      <a:pt x="0" y="3521"/>
                    </a:lnTo>
                    <a:lnTo>
                      <a:pt x="3520" y="3521"/>
                    </a:lnTo>
                    <a:lnTo>
                      <a:pt x="35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91"/>
              <p:cNvSpPr/>
              <p:nvPr/>
            </p:nvSpPr>
            <p:spPr>
              <a:xfrm>
                <a:off x="1259986" y="341125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91"/>
              <p:cNvSpPr/>
              <p:nvPr/>
            </p:nvSpPr>
            <p:spPr>
              <a:xfrm>
                <a:off x="1205691" y="3410711"/>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91"/>
              <p:cNvSpPr/>
              <p:nvPr/>
            </p:nvSpPr>
            <p:spPr>
              <a:xfrm>
                <a:off x="1206236" y="341125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91"/>
              <p:cNvSpPr/>
              <p:nvPr/>
            </p:nvSpPr>
            <p:spPr>
              <a:xfrm>
                <a:off x="1152004" y="3410711"/>
                <a:ext cx="54808" cy="54840"/>
              </a:xfrm>
              <a:custGeom>
                <a:avLst/>
                <a:gdLst/>
                <a:ahLst/>
                <a:cxnLst/>
                <a:rect l="l" t="t" r="r" b="b"/>
                <a:pathLst>
                  <a:path w="3519" h="3521" extrusionOk="0">
                    <a:moveTo>
                      <a:pt x="0" y="1"/>
                    </a:moveTo>
                    <a:lnTo>
                      <a:pt x="0" y="3521"/>
                    </a:lnTo>
                    <a:lnTo>
                      <a:pt x="3518" y="3521"/>
                    </a:lnTo>
                    <a:lnTo>
                      <a:pt x="35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91"/>
              <p:cNvSpPr/>
              <p:nvPr/>
            </p:nvSpPr>
            <p:spPr>
              <a:xfrm>
                <a:off x="1152565" y="3411256"/>
                <a:ext cx="53687" cy="53749"/>
              </a:xfrm>
              <a:custGeom>
                <a:avLst/>
                <a:gdLst/>
                <a:ahLst/>
                <a:cxnLst/>
                <a:rect l="l" t="t" r="r" b="b"/>
                <a:pathLst>
                  <a:path w="3447" h="3451" extrusionOk="0">
                    <a:moveTo>
                      <a:pt x="0" y="0"/>
                    </a:moveTo>
                    <a:lnTo>
                      <a:pt x="0" y="3450"/>
                    </a:lnTo>
                    <a:lnTo>
                      <a:pt x="3446" y="3450"/>
                    </a:lnTo>
                    <a:lnTo>
                      <a:pt x="344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91"/>
              <p:cNvSpPr/>
              <p:nvPr/>
            </p:nvSpPr>
            <p:spPr>
              <a:xfrm>
                <a:off x="1098271" y="341071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91"/>
              <p:cNvSpPr/>
              <p:nvPr/>
            </p:nvSpPr>
            <p:spPr>
              <a:xfrm>
                <a:off x="1098800" y="341125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91"/>
              <p:cNvSpPr/>
              <p:nvPr/>
            </p:nvSpPr>
            <p:spPr>
              <a:xfrm>
                <a:off x="1044568" y="3410711"/>
                <a:ext cx="54808" cy="54840"/>
              </a:xfrm>
              <a:custGeom>
                <a:avLst/>
                <a:gdLst/>
                <a:ahLst/>
                <a:cxnLst/>
                <a:rect l="l" t="t" r="r" b="b"/>
                <a:pathLst>
                  <a:path w="3519" h="3521" extrusionOk="0">
                    <a:moveTo>
                      <a:pt x="1" y="1"/>
                    </a:moveTo>
                    <a:lnTo>
                      <a:pt x="1" y="3521"/>
                    </a:lnTo>
                    <a:lnTo>
                      <a:pt x="3518" y="3521"/>
                    </a:lnTo>
                    <a:lnTo>
                      <a:pt x="35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91"/>
              <p:cNvSpPr/>
              <p:nvPr/>
            </p:nvSpPr>
            <p:spPr>
              <a:xfrm>
                <a:off x="1045129" y="3411256"/>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91"/>
              <p:cNvSpPr/>
              <p:nvPr/>
            </p:nvSpPr>
            <p:spPr>
              <a:xfrm>
                <a:off x="990834" y="3410711"/>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91"/>
              <p:cNvSpPr/>
              <p:nvPr/>
            </p:nvSpPr>
            <p:spPr>
              <a:xfrm>
                <a:off x="991395" y="341125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91"/>
              <p:cNvSpPr/>
              <p:nvPr/>
            </p:nvSpPr>
            <p:spPr>
              <a:xfrm>
                <a:off x="937100" y="341071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91"/>
              <p:cNvSpPr/>
              <p:nvPr/>
            </p:nvSpPr>
            <p:spPr>
              <a:xfrm>
                <a:off x="937630" y="341125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91"/>
              <p:cNvSpPr/>
              <p:nvPr/>
            </p:nvSpPr>
            <p:spPr>
              <a:xfrm>
                <a:off x="883398" y="3410711"/>
                <a:ext cx="54808" cy="54840"/>
              </a:xfrm>
              <a:custGeom>
                <a:avLst/>
                <a:gdLst/>
                <a:ahLst/>
                <a:cxnLst/>
                <a:rect l="l" t="t" r="r" b="b"/>
                <a:pathLst>
                  <a:path w="3519" h="3521" extrusionOk="0">
                    <a:moveTo>
                      <a:pt x="1" y="1"/>
                    </a:moveTo>
                    <a:lnTo>
                      <a:pt x="1" y="3521"/>
                    </a:lnTo>
                    <a:lnTo>
                      <a:pt x="3519" y="3521"/>
                    </a:lnTo>
                    <a:lnTo>
                      <a:pt x="35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91"/>
              <p:cNvSpPr/>
              <p:nvPr/>
            </p:nvSpPr>
            <p:spPr>
              <a:xfrm>
                <a:off x="883943" y="341125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91"/>
              <p:cNvSpPr/>
              <p:nvPr/>
            </p:nvSpPr>
            <p:spPr>
              <a:xfrm>
                <a:off x="829664" y="3410711"/>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91"/>
              <p:cNvSpPr/>
              <p:nvPr/>
            </p:nvSpPr>
            <p:spPr>
              <a:xfrm>
                <a:off x="830209" y="341125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91"/>
              <p:cNvSpPr/>
              <p:nvPr/>
            </p:nvSpPr>
            <p:spPr>
              <a:xfrm>
                <a:off x="829664" y="335696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91"/>
              <p:cNvSpPr/>
              <p:nvPr/>
            </p:nvSpPr>
            <p:spPr>
              <a:xfrm>
                <a:off x="830209" y="3357507"/>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91"/>
              <p:cNvSpPr/>
              <p:nvPr/>
            </p:nvSpPr>
            <p:spPr>
              <a:xfrm>
                <a:off x="775915" y="3410711"/>
                <a:ext cx="54855" cy="54840"/>
              </a:xfrm>
              <a:custGeom>
                <a:avLst/>
                <a:gdLst/>
                <a:ahLst/>
                <a:cxnLst/>
                <a:rect l="l" t="t" r="r" b="b"/>
                <a:pathLst>
                  <a:path w="3522" h="3521" extrusionOk="0">
                    <a:moveTo>
                      <a:pt x="0" y="1"/>
                    </a:moveTo>
                    <a:lnTo>
                      <a:pt x="0" y="3521"/>
                    </a:lnTo>
                    <a:lnTo>
                      <a:pt x="3522" y="3521"/>
                    </a:lnTo>
                    <a:lnTo>
                      <a:pt x="35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91"/>
              <p:cNvSpPr/>
              <p:nvPr/>
            </p:nvSpPr>
            <p:spPr>
              <a:xfrm>
                <a:off x="775915" y="3356961"/>
                <a:ext cx="54855" cy="54840"/>
              </a:xfrm>
              <a:custGeom>
                <a:avLst/>
                <a:gdLst/>
                <a:ahLst/>
                <a:cxnLst/>
                <a:rect l="l" t="t" r="r" b="b"/>
                <a:pathLst>
                  <a:path w="3522" h="3521" extrusionOk="0">
                    <a:moveTo>
                      <a:pt x="0" y="0"/>
                    </a:moveTo>
                    <a:lnTo>
                      <a:pt x="0" y="3521"/>
                    </a:lnTo>
                    <a:lnTo>
                      <a:pt x="3522" y="3521"/>
                    </a:lnTo>
                    <a:lnTo>
                      <a:pt x="352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91"/>
              <p:cNvSpPr/>
              <p:nvPr/>
            </p:nvSpPr>
            <p:spPr>
              <a:xfrm>
                <a:off x="776460" y="3357507"/>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0" name="Google Shape;9360;p91"/>
            <p:cNvSpPr/>
            <p:nvPr/>
          </p:nvSpPr>
          <p:spPr>
            <a:xfrm>
              <a:off x="775915" y="3303274"/>
              <a:ext cx="54855" cy="54793"/>
            </a:xfrm>
            <a:custGeom>
              <a:avLst/>
              <a:gdLst/>
              <a:ahLst/>
              <a:cxnLst/>
              <a:rect l="l" t="t" r="r" b="b"/>
              <a:pathLst>
                <a:path w="3522" h="3518" extrusionOk="0">
                  <a:moveTo>
                    <a:pt x="0" y="1"/>
                  </a:moveTo>
                  <a:lnTo>
                    <a:pt x="0" y="3517"/>
                  </a:lnTo>
                  <a:lnTo>
                    <a:pt x="3522" y="3517"/>
                  </a:lnTo>
                  <a:lnTo>
                    <a:pt x="35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91"/>
            <p:cNvSpPr/>
            <p:nvPr/>
          </p:nvSpPr>
          <p:spPr>
            <a:xfrm>
              <a:off x="776460" y="3303820"/>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91"/>
            <p:cNvSpPr/>
            <p:nvPr/>
          </p:nvSpPr>
          <p:spPr>
            <a:xfrm>
              <a:off x="775915" y="3249541"/>
              <a:ext cx="54855" cy="54824"/>
            </a:xfrm>
            <a:custGeom>
              <a:avLst/>
              <a:gdLst/>
              <a:ahLst/>
              <a:cxnLst/>
              <a:rect l="l" t="t" r="r" b="b"/>
              <a:pathLst>
                <a:path w="3522" h="3520" extrusionOk="0">
                  <a:moveTo>
                    <a:pt x="0" y="1"/>
                  </a:moveTo>
                  <a:lnTo>
                    <a:pt x="0" y="3520"/>
                  </a:lnTo>
                  <a:lnTo>
                    <a:pt x="3522" y="3520"/>
                  </a:lnTo>
                  <a:lnTo>
                    <a:pt x="35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91"/>
            <p:cNvSpPr/>
            <p:nvPr/>
          </p:nvSpPr>
          <p:spPr>
            <a:xfrm>
              <a:off x="776460" y="325008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91"/>
            <p:cNvSpPr/>
            <p:nvPr/>
          </p:nvSpPr>
          <p:spPr>
            <a:xfrm>
              <a:off x="775915" y="3195791"/>
              <a:ext cx="54855" cy="54840"/>
            </a:xfrm>
            <a:custGeom>
              <a:avLst/>
              <a:gdLst/>
              <a:ahLst/>
              <a:cxnLst/>
              <a:rect l="l" t="t" r="r" b="b"/>
              <a:pathLst>
                <a:path w="3522" h="3521" extrusionOk="0">
                  <a:moveTo>
                    <a:pt x="0" y="0"/>
                  </a:moveTo>
                  <a:lnTo>
                    <a:pt x="0" y="3521"/>
                  </a:lnTo>
                  <a:lnTo>
                    <a:pt x="3522" y="3521"/>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91"/>
            <p:cNvSpPr/>
            <p:nvPr/>
          </p:nvSpPr>
          <p:spPr>
            <a:xfrm>
              <a:off x="776460" y="3196352"/>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91"/>
            <p:cNvSpPr/>
            <p:nvPr/>
          </p:nvSpPr>
          <p:spPr>
            <a:xfrm>
              <a:off x="775915" y="3142120"/>
              <a:ext cx="54855" cy="54777"/>
            </a:xfrm>
            <a:custGeom>
              <a:avLst/>
              <a:gdLst/>
              <a:ahLst/>
              <a:cxnLst/>
              <a:rect l="l" t="t" r="r" b="b"/>
              <a:pathLst>
                <a:path w="3522" h="3517" extrusionOk="0">
                  <a:moveTo>
                    <a:pt x="0" y="0"/>
                  </a:moveTo>
                  <a:lnTo>
                    <a:pt x="0" y="3517"/>
                  </a:lnTo>
                  <a:lnTo>
                    <a:pt x="3522" y="3517"/>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91"/>
            <p:cNvSpPr/>
            <p:nvPr/>
          </p:nvSpPr>
          <p:spPr>
            <a:xfrm>
              <a:off x="776460" y="3142649"/>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1"/>
            <p:cNvSpPr/>
            <p:nvPr/>
          </p:nvSpPr>
          <p:spPr>
            <a:xfrm>
              <a:off x="775915" y="3088371"/>
              <a:ext cx="54855" cy="54824"/>
            </a:xfrm>
            <a:custGeom>
              <a:avLst/>
              <a:gdLst/>
              <a:ahLst/>
              <a:cxnLst/>
              <a:rect l="l" t="t" r="r" b="b"/>
              <a:pathLst>
                <a:path w="3522" h="3520" extrusionOk="0">
                  <a:moveTo>
                    <a:pt x="0" y="1"/>
                  </a:moveTo>
                  <a:lnTo>
                    <a:pt x="0" y="3520"/>
                  </a:lnTo>
                  <a:lnTo>
                    <a:pt x="3522" y="3520"/>
                  </a:lnTo>
                  <a:lnTo>
                    <a:pt x="35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91"/>
            <p:cNvSpPr/>
            <p:nvPr/>
          </p:nvSpPr>
          <p:spPr>
            <a:xfrm>
              <a:off x="776460" y="3088916"/>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91"/>
            <p:cNvSpPr/>
            <p:nvPr/>
          </p:nvSpPr>
          <p:spPr>
            <a:xfrm>
              <a:off x="775915" y="3034621"/>
              <a:ext cx="54855" cy="54840"/>
            </a:xfrm>
            <a:custGeom>
              <a:avLst/>
              <a:gdLst/>
              <a:ahLst/>
              <a:cxnLst/>
              <a:rect l="l" t="t" r="r" b="b"/>
              <a:pathLst>
                <a:path w="3522" h="3521" extrusionOk="0">
                  <a:moveTo>
                    <a:pt x="0" y="0"/>
                  </a:moveTo>
                  <a:lnTo>
                    <a:pt x="0" y="3521"/>
                  </a:lnTo>
                  <a:lnTo>
                    <a:pt x="3522" y="3521"/>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91"/>
            <p:cNvSpPr/>
            <p:nvPr/>
          </p:nvSpPr>
          <p:spPr>
            <a:xfrm>
              <a:off x="776460" y="3035151"/>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91"/>
            <p:cNvSpPr/>
            <p:nvPr/>
          </p:nvSpPr>
          <p:spPr>
            <a:xfrm>
              <a:off x="775915" y="2980950"/>
              <a:ext cx="54855" cy="54762"/>
            </a:xfrm>
            <a:custGeom>
              <a:avLst/>
              <a:gdLst/>
              <a:ahLst/>
              <a:cxnLst/>
              <a:rect l="l" t="t" r="r" b="b"/>
              <a:pathLst>
                <a:path w="3522" h="3516" extrusionOk="0">
                  <a:moveTo>
                    <a:pt x="0" y="0"/>
                  </a:moveTo>
                  <a:lnTo>
                    <a:pt x="0" y="3515"/>
                  </a:lnTo>
                  <a:lnTo>
                    <a:pt x="3522" y="3515"/>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91"/>
            <p:cNvSpPr/>
            <p:nvPr/>
          </p:nvSpPr>
          <p:spPr>
            <a:xfrm>
              <a:off x="776460" y="2981479"/>
              <a:ext cx="53765" cy="53687"/>
            </a:xfrm>
            <a:custGeom>
              <a:avLst/>
              <a:gdLst/>
              <a:ahLst/>
              <a:cxnLst/>
              <a:rect l="l" t="t" r="r" b="b"/>
              <a:pathLst>
                <a:path w="3452" h="3447" extrusionOk="0">
                  <a:moveTo>
                    <a:pt x="1" y="1"/>
                  </a:moveTo>
                  <a:lnTo>
                    <a:pt x="1" y="3447"/>
                  </a:lnTo>
                  <a:lnTo>
                    <a:pt x="3451" y="3447"/>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91"/>
            <p:cNvSpPr/>
            <p:nvPr/>
          </p:nvSpPr>
          <p:spPr>
            <a:xfrm>
              <a:off x="775915" y="2927185"/>
              <a:ext cx="54855" cy="54855"/>
            </a:xfrm>
            <a:custGeom>
              <a:avLst/>
              <a:gdLst/>
              <a:ahLst/>
              <a:cxnLst/>
              <a:rect l="l" t="t" r="r" b="b"/>
              <a:pathLst>
                <a:path w="3522" h="3522" extrusionOk="0">
                  <a:moveTo>
                    <a:pt x="0" y="1"/>
                  </a:moveTo>
                  <a:lnTo>
                    <a:pt x="0" y="3521"/>
                  </a:lnTo>
                  <a:lnTo>
                    <a:pt x="3522" y="3521"/>
                  </a:lnTo>
                  <a:lnTo>
                    <a:pt x="35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91"/>
            <p:cNvSpPr/>
            <p:nvPr/>
          </p:nvSpPr>
          <p:spPr>
            <a:xfrm>
              <a:off x="776460" y="2927730"/>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91"/>
            <p:cNvSpPr/>
            <p:nvPr/>
          </p:nvSpPr>
          <p:spPr>
            <a:xfrm>
              <a:off x="775915" y="2873498"/>
              <a:ext cx="54855" cy="54793"/>
            </a:xfrm>
            <a:custGeom>
              <a:avLst/>
              <a:gdLst/>
              <a:ahLst/>
              <a:cxnLst/>
              <a:rect l="l" t="t" r="r" b="b"/>
              <a:pathLst>
                <a:path w="3522" h="3518" extrusionOk="0">
                  <a:moveTo>
                    <a:pt x="0" y="0"/>
                  </a:moveTo>
                  <a:lnTo>
                    <a:pt x="0" y="3518"/>
                  </a:lnTo>
                  <a:lnTo>
                    <a:pt x="3522" y="3518"/>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91"/>
            <p:cNvSpPr/>
            <p:nvPr/>
          </p:nvSpPr>
          <p:spPr>
            <a:xfrm>
              <a:off x="776460" y="2874059"/>
              <a:ext cx="53765" cy="53687"/>
            </a:xfrm>
            <a:custGeom>
              <a:avLst/>
              <a:gdLst/>
              <a:ahLst/>
              <a:cxnLst/>
              <a:rect l="l" t="t" r="r" b="b"/>
              <a:pathLst>
                <a:path w="3452" h="3447" extrusionOk="0">
                  <a:moveTo>
                    <a:pt x="1" y="0"/>
                  </a:moveTo>
                  <a:lnTo>
                    <a:pt x="1" y="3446"/>
                  </a:lnTo>
                  <a:lnTo>
                    <a:pt x="3451" y="3446"/>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91"/>
            <p:cNvSpPr/>
            <p:nvPr/>
          </p:nvSpPr>
          <p:spPr>
            <a:xfrm>
              <a:off x="775915" y="2819764"/>
              <a:ext cx="54855" cy="54840"/>
            </a:xfrm>
            <a:custGeom>
              <a:avLst/>
              <a:gdLst/>
              <a:ahLst/>
              <a:cxnLst/>
              <a:rect l="l" t="t" r="r" b="b"/>
              <a:pathLst>
                <a:path w="3522" h="3521" extrusionOk="0">
                  <a:moveTo>
                    <a:pt x="0" y="0"/>
                  </a:moveTo>
                  <a:lnTo>
                    <a:pt x="0" y="3520"/>
                  </a:lnTo>
                  <a:lnTo>
                    <a:pt x="3522" y="3520"/>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91"/>
            <p:cNvSpPr/>
            <p:nvPr/>
          </p:nvSpPr>
          <p:spPr>
            <a:xfrm>
              <a:off x="776460" y="2820309"/>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91"/>
            <p:cNvSpPr/>
            <p:nvPr/>
          </p:nvSpPr>
          <p:spPr>
            <a:xfrm>
              <a:off x="775915" y="2766015"/>
              <a:ext cx="54855" cy="54855"/>
            </a:xfrm>
            <a:custGeom>
              <a:avLst/>
              <a:gdLst/>
              <a:ahLst/>
              <a:cxnLst/>
              <a:rect l="l" t="t" r="r" b="b"/>
              <a:pathLst>
                <a:path w="3522" h="3522" extrusionOk="0">
                  <a:moveTo>
                    <a:pt x="0" y="1"/>
                  </a:moveTo>
                  <a:lnTo>
                    <a:pt x="0" y="3521"/>
                  </a:lnTo>
                  <a:lnTo>
                    <a:pt x="3522" y="3521"/>
                  </a:lnTo>
                  <a:lnTo>
                    <a:pt x="35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91"/>
            <p:cNvSpPr/>
            <p:nvPr/>
          </p:nvSpPr>
          <p:spPr>
            <a:xfrm>
              <a:off x="776460" y="2766560"/>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91"/>
            <p:cNvSpPr/>
            <p:nvPr/>
          </p:nvSpPr>
          <p:spPr>
            <a:xfrm>
              <a:off x="775915" y="2712328"/>
              <a:ext cx="54855" cy="54808"/>
            </a:xfrm>
            <a:custGeom>
              <a:avLst/>
              <a:gdLst/>
              <a:ahLst/>
              <a:cxnLst/>
              <a:rect l="l" t="t" r="r" b="b"/>
              <a:pathLst>
                <a:path w="3522" h="3519" extrusionOk="0">
                  <a:moveTo>
                    <a:pt x="0" y="0"/>
                  </a:moveTo>
                  <a:lnTo>
                    <a:pt x="0" y="3518"/>
                  </a:lnTo>
                  <a:lnTo>
                    <a:pt x="3522" y="3518"/>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91"/>
            <p:cNvSpPr/>
            <p:nvPr/>
          </p:nvSpPr>
          <p:spPr>
            <a:xfrm>
              <a:off x="776460" y="2712888"/>
              <a:ext cx="53765" cy="53687"/>
            </a:xfrm>
            <a:custGeom>
              <a:avLst/>
              <a:gdLst/>
              <a:ahLst/>
              <a:cxnLst/>
              <a:rect l="l" t="t" r="r" b="b"/>
              <a:pathLst>
                <a:path w="3452" h="3447" extrusionOk="0">
                  <a:moveTo>
                    <a:pt x="1" y="0"/>
                  </a:moveTo>
                  <a:lnTo>
                    <a:pt x="1" y="3446"/>
                  </a:lnTo>
                  <a:lnTo>
                    <a:pt x="3451" y="3446"/>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91"/>
            <p:cNvSpPr/>
            <p:nvPr/>
          </p:nvSpPr>
          <p:spPr>
            <a:xfrm>
              <a:off x="775915" y="2658594"/>
              <a:ext cx="54855" cy="54840"/>
            </a:xfrm>
            <a:custGeom>
              <a:avLst/>
              <a:gdLst/>
              <a:ahLst/>
              <a:cxnLst/>
              <a:rect l="l" t="t" r="r" b="b"/>
              <a:pathLst>
                <a:path w="3522" h="3521" extrusionOk="0">
                  <a:moveTo>
                    <a:pt x="0" y="0"/>
                  </a:moveTo>
                  <a:lnTo>
                    <a:pt x="0" y="3521"/>
                  </a:lnTo>
                  <a:lnTo>
                    <a:pt x="3522" y="3521"/>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91"/>
            <p:cNvSpPr/>
            <p:nvPr/>
          </p:nvSpPr>
          <p:spPr>
            <a:xfrm>
              <a:off x="776460" y="2659124"/>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91"/>
            <p:cNvSpPr/>
            <p:nvPr/>
          </p:nvSpPr>
          <p:spPr>
            <a:xfrm>
              <a:off x="775915" y="2604860"/>
              <a:ext cx="54855" cy="54840"/>
            </a:xfrm>
            <a:custGeom>
              <a:avLst/>
              <a:gdLst/>
              <a:ahLst/>
              <a:cxnLst/>
              <a:rect l="l" t="t" r="r" b="b"/>
              <a:pathLst>
                <a:path w="3522" h="3521" extrusionOk="0">
                  <a:moveTo>
                    <a:pt x="0" y="0"/>
                  </a:moveTo>
                  <a:lnTo>
                    <a:pt x="0" y="3520"/>
                  </a:lnTo>
                  <a:lnTo>
                    <a:pt x="3522" y="3520"/>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91"/>
            <p:cNvSpPr/>
            <p:nvPr/>
          </p:nvSpPr>
          <p:spPr>
            <a:xfrm>
              <a:off x="776460" y="2605390"/>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91"/>
            <p:cNvSpPr/>
            <p:nvPr/>
          </p:nvSpPr>
          <p:spPr>
            <a:xfrm>
              <a:off x="775915" y="2551158"/>
              <a:ext cx="54855" cy="54808"/>
            </a:xfrm>
            <a:custGeom>
              <a:avLst/>
              <a:gdLst/>
              <a:ahLst/>
              <a:cxnLst/>
              <a:rect l="l" t="t" r="r" b="b"/>
              <a:pathLst>
                <a:path w="3522" h="3519" extrusionOk="0">
                  <a:moveTo>
                    <a:pt x="0" y="1"/>
                  </a:moveTo>
                  <a:lnTo>
                    <a:pt x="0" y="3518"/>
                  </a:lnTo>
                  <a:lnTo>
                    <a:pt x="3522" y="3518"/>
                  </a:lnTo>
                  <a:lnTo>
                    <a:pt x="35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91"/>
            <p:cNvSpPr/>
            <p:nvPr/>
          </p:nvSpPr>
          <p:spPr>
            <a:xfrm>
              <a:off x="776460" y="2551703"/>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91"/>
            <p:cNvSpPr/>
            <p:nvPr/>
          </p:nvSpPr>
          <p:spPr>
            <a:xfrm>
              <a:off x="775915" y="2497424"/>
              <a:ext cx="54855" cy="54840"/>
            </a:xfrm>
            <a:custGeom>
              <a:avLst/>
              <a:gdLst/>
              <a:ahLst/>
              <a:cxnLst/>
              <a:rect l="l" t="t" r="r" b="b"/>
              <a:pathLst>
                <a:path w="3522" h="3521" extrusionOk="0">
                  <a:moveTo>
                    <a:pt x="0" y="0"/>
                  </a:moveTo>
                  <a:lnTo>
                    <a:pt x="0" y="3521"/>
                  </a:lnTo>
                  <a:lnTo>
                    <a:pt x="3522" y="3521"/>
                  </a:lnTo>
                  <a:lnTo>
                    <a:pt x="35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91"/>
            <p:cNvSpPr/>
            <p:nvPr/>
          </p:nvSpPr>
          <p:spPr>
            <a:xfrm>
              <a:off x="776460" y="2497953"/>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91"/>
            <p:cNvSpPr/>
            <p:nvPr/>
          </p:nvSpPr>
          <p:spPr>
            <a:xfrm>
              <a:off x="775915" y="2443659"/>
              <a:ext cx="54855" cy="54855"/>
            </a:xfrm>
            <a:custGeom>
              <a:avLst/>
              <a:gdLst/>
              <a:ahLst/>
              <a:cxnLst/>
              <a:rect l="l" t="t" r="r" b="b"/>
              <a:pathLst>
                <a:path w="3522" h="3522" extrusionOk="0">
                  <a:moveTo>
                    <a:pt x="0" y="1"/>
                  </a:moveTo>
                  <a:lnTo>
                    <a:pt x="0" y="3521"/>
                  </a:lnTo>
                  <a:lnTo>
                    <a:pt x="3522" y="3521"/>
                  </a:lnTo>
                  <a:lnTo>
                    <a:pt x="35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1"/>
            <p:cNvSpPr/>
            <p:nvPr/>
          </p:nvSpPr>
          <p:spPr>
            <a:xfrm>
              <a:off x="776460" y="2444220"/>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4" name="Google Shape;9394;p91"/>
            <p:cNvGrpSpPr/>
            <p:nvPr/>
          </p:nvGrpSpPr>
          <p:grpSpPr>
            <a:xfrm>
              <a:off x="722243" y="2389988"/>
              <a:ext cx="753207" cy="1129250"/>
              <a:chOff x="722243" y="2389988"/>
              <a:chExt cx="753207" cy="1129250"/>
            </a:xfrm>
          </p:grpSpPr>
          <p:sp>
            <p:nvSpPr>
              <p:cNvPr id="9395" name="Google Shape;9395;p91"/>
              <p:cNvSpPr/>
              <p:nvPr/>
            </p:nvSpPr>
            <p:spPr>
              <a:xfrm>
                <a:off x="1420595" y="335696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91"/>
              <p:cNvSpPr/>
              <p:nvPr/>
            </p:nvSpPr>
            <p:spPr>
              <a:xfrm>
                <a:off x="1421156" y="3357507"/>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91"/>
              <p:cNvSpPr/>
              <p:nvPr/>
            </p:nvSpPr>
            <p:spPr>
              <a:xfrm>
                <a:off x="1420595" y="3303274"/>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91"/>
              <p:cNvSpPr/>
              <p:nvPr/>
            </p:nvSpPr>
            <p:spPr>
              <a:xfrm>
                <a:off x="1421156" y="3303820"/>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91"/>
              <p:cNvSpPr/>
              <p:nvPr/>
            </p:nvSpPr>
            <p:spPr>
              <a:xfrm>
                <a:off x="1420595" y="3249541"/>
                <a:ext cx="54855" cy="54824"/>
              </a:xfrm>
              <a:custGeom>
                <a:avLst/>
                <a:gdLst/>
                <a:ahLst/>
                <a:cxnLst/>
                <a:rect l="l" t="t" r="r" b="b"/>
                <a:pathLst>
                  <a:path w="3522" h="3520" extrusionOk="0">
                    <a:moveTo>
                      <a:pt x="1" y="1"/>
                    </a:moveTo>
                    <a:lnTo>
                      <a:pt x="1" y="3520"/>
                    </a:lnTo>
                    <a:lnTo>
                      <a:pt x="3521" y="3520"/>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91"/>
              <p:cNvSpPr/>
              <p:nvPr/>
            </p:nvSpPr>
            <p:spPr>
              <a:xfrm>
                <a:off x="1421156" y="325008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91"/>
              <p:cNvSpPr/>
              <p:nvPr/>
            </p:nvSpPr>
            <p:spPr>
              <a:xfrm>
                <a:off x="1420595" y="319579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91"/>
              <p:cNvSpPr/>
              <p:nvPr/>
            </p:nvSpPr>
            <p:spPr>
              <a:xfrm>
                <a:off x="1421156" y="3196352"/>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91"/>
              <p:cNvSpPr/>
              <p:nvPr/>
            </p:nvSpPr>
            <p:spPr>
              <a:xfrm>
                <a:off x="1420595" y="3142120"/>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91"/>
              <p:cNvSpPr/>
              <p:nvPr/>
            </p:nvSpPr>
            <p:spPr>
              <a:xfrm>
                <a:off x="1421156" y="3142649"/>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91"/>
              <p:cNvSpPr/>
              <p:nvPr/>
            </p:nvSpPr>
            <p:spPr>
              <a:xfrm>
                <a:off x="1420595" y="3088371"/>
                <a:ext cx="54855" cy="54824"/>
              </a:xfrm>
              <a:custGeom>
                <a:avLst/>
                <a:gdLst/>
                <a:ahLst/>
                <a:cxnLst/>
                <a:rect l="l" t="t" r="r" b="b"/>
                <a:pathLst>
                  <a:path w="3522" h="3520" extrusionOk="0">
                    <a:moveTo>
                      <a:pt x="1" y="1"/>
                    </a:moveTo>
                    <a:lnTo>
                      <a:pt x="1" y="3520"/>
                    </a:lnTo>
                    <a:lnTo>
                      <a:pt x="3521" y="3520"/>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91"/>
              <p:cNvSpPr/>
              <p:nvPr/>
            </p:nvSpPr>
            <p:spPr>
              <a:xfrm>
                <a:off x="1421156" y="3088916"/>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91"/>
              <p:cNvSpPr/>
              <p:nvPr/>
            </p:nvSpPr>
            <p:spPr>
              <a:xfrm>
                <a:off x="1420595" y="303462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91"/>
              <p:cNvSpPr/>
              <p:nvPr/>
            </p:nvSpPr>
            <p:spPr>
              <a:xfrm>
                <a:off x="1421156" y="3035151"/>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91"/>
              <p:cNvSpPr/>
              <p:nvPr/>
            </p:nvSpPr>
            <p:spPr>
              <a:xfrm>
                <a:off x="1420595" y="2980950"/>
                <a:ext cx="54855" cy="54762"/>
              </a:xfrm>
              <a:custGeom>
                <a:avLst/>
                <a:gdLst/>
                <a:ahLst/>
                <a:cxnLst/>
                <a:rect l="l" t="t" r="r" b="b"/>
                <a:pathLst>
                  <a:path w="3522" h="3516" extrusionOk="0">
                    <a:moveTo>
                      <a:pt x="1" y="0"/>
                    </a:moveTo>
                    <a:lnTo>
                      <a:pt x="1" y="3515"/>
                    </a:lnTo>
                    <a:lnTo>
                      <a:pt x="3521" y="3515"/>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1"/>
              <p:cNvSpPr/>
              <p:nvPr/>
            </p:nvSpPr>
            <p:spPr>
              <a:xfrm>
                <a:off x="1421156" y="2981479"/>
                <a:ext cx="53749" cy="53687"/>
              </a:xfrm>
              <a:custGeom>
                <a:avLst/>
                <a:gdLst/>
                <a:ahLst/>
                <a:cxnLst/>
                <a:rect l="l" t="t" r="r" b="b"/>
                <a:pathLst>
                  <a:path w="3451" h="3447" extrusionOk="0">
                    <a:moveTo>
                      <a:pt x="1" y="1"/>
                    </a:moveTo>
                    <a:lnTo>
                      <a:pt x="1" y="3447"/>
                    </a:lnTo>
                    <a:lnTo>
                      <a:pt x="3451" y="3447"/>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91"/>
              <p:cNvSpPr/>
              <p:nvPr/>
            </p:nvSpPr>
            <p:spPr>
              <a:xfrm>
                <a:off x="1420595" y="2927185"/>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91"/>
              <p:cNvSpPr/>
              <p:nvPr/>
            </p:nvSpPr>
            <p:spPr>
              <a:xfrm>
                <a:off x="1421156" y="292773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91"/>
              <p:cNvSpPr/>
              <p:nvPr/>
            </p:nvSpPr>
            <p:spPr>
              <a:xfrm>
                <a:off x="1420595" y="2873498"/>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91"/>
              <p:cNvSpPr/>
              <p:nvPr/>
            </p:nvSpPr>
            <p:spPr>
              <a:xfrm>
                <a:off x="1421156" y="2874059"/>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91"/>
              <p:cNvSpPr/>
              <p:nvPr/>
            </p:nvSpPr>
            <p:spPr>
              <a:xfrm>
                <a:off x="1420595" y="2819764"/>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91"/>
              <p:cNvSpPr/>
              <p:nvPr/>
            </p:nvSpPr>
            <p:spPr>
              <a:xfrm>
                <a:off x="1421156" y="2820309"/>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91"/>
              <p:cNvSpPr/>
              <p:nvPr/>
            </p:nvSpPr>
            <p:spPr>
              <a:xfrm>
                <a:off x="1420595" y="2766015"/>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91"/>
              <p:cNvSpPr/>
              <p:nvPr/>
            </p:nvSpPr>
            <p:spPr>
              <a:xfrm>
                <a:off x="1421156" y="276656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91"/>
              <p:cNvSpPr/>
              <p:nvPr/>
            </p:nvSpPr>
            <p:spPr>
              <a:xfrm>
                <a:off x="1420595" y="2712328"/>
                <a:ext cx="54855" cy="54808"/>
              </a:xfrm>
              <a:custGeom>
                <a:avLst/>
                <a:gdLst/>
                <a:ahLst/>
                <a:cxnLst/>
                <a:rect l="l" t="t" r="r" b="b"/>
                <a:pathLst>
                  <a:path w="3522" h="3519" extrusionOk="0">
                    <a:moveTo>
                      <a:pt x="1" y="0"/>
                    </a:moveTo>
                    <a:lnTo>
                      <a:pt x="1"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91"/>
              <p:cNvSpPr/>
              <p:nvPr/>
            </p:nvSpPr>
            <p:spPr>
              <a:xfrm>
                <a:off x="1421156" y="2712888"/>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91"/>
              <p:cNvSpPr/>
              <p:nvPr/>
            </p:nvSpPr>
            <p:spPr>
              <a:xfrm>
                <a:off x="1420595" y="2658594"/>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91"/>
              <p:cNvSpPr/>
              <p:nvPr/>
            </p:nvSpPr>
            <p:spPr>
              <a:xfrm>
                <a:off x="1421156" y="2659124"/>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91"/>
              <p:cNvSpPr/>
              <p:nvPr/>
            </p:nvSpPr>
            <p:spPr>
              <a:xfrm>
                <a:off x="1420595" y="2604860"/>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91"/>
              <p:cNvSpPr/>
              <p:nvPr/>
            </p:nvSpPr>
            <p:spPr>
              <a:xfrm>
                <a:off x="1421156" y="2605390"/>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91"/>
              <p:cNvSpPr/>
              <p:nvPr/>
            </p:nvSpPr>
            <p:spPr>
              <a:xfrm>
                <a:off x="1420595" y="2551158"/>
                <a:ext cx="54855" cy="54808"/>
              </a:xfrm>
              <a:custGeom>
                <a:avLst/>
                <a:gdLst/>
                <a:ahLst/>
                <a:cxnLst/>
                <a:rect l="l" t="t" r="r" b="b"/>
                <a:pathLst>
                  <a:path w="3522" h="3519" extrusionOk="0">
                    <a:moveTo>
                      <a:pt x="1" y="1"/>
                    </a:moveTo>
                    <a:lnTo>
                      <a:pt x="1" y="3518"/>
                    </a:lnTo>
                    <a:lnTo>
                      <a:pt x="3521" y="3518"/>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91"/>
              <p:cNvSpPr/>
              <p:nvPr/>
            </p:nvSpPr>
            <p:spPr>
              <a:xfrm>
                <a:off x="1421156" y="2551703"/>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91"/>
              <p:cNvSpPr/>
              <p:nvPr/>
            </p:nvSpPr>
            <p:spPr>
              <a:xfrm>
                <a:off x="1420595" y="2497424"/>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91"/>
              <p:cNvSpPr/>
              <p:nvPr/>
            </p:nvSpPr>
            <p:spPr>
              <a:xfrm>
                <a:off x="1421156" y="2497953"/>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91"/>
              <p:cNvSpPr/>
              <p:nvPr/>
            </p:nvSpPr>
            <p:spPr>
              <a:xfrm>
                <a:off x="1420595" y="2443659"/>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91"/>
              <p:cNvSpPr/>
              <p:nvPr/>
            </p:nvSpPr>
            <p:spPr>
              <a:xfrm>
                <a:off x="1421156" y="2444220"/>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91"/>
              <p:cNvSpPr/>
              <p:nvPr/>
            </p:nvSpPr>
            <p:spPr>
              <a:xfrm>
                <a:off x="1367422" y="3411256"/>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91"/>
              <p:cNvSpPr/>
              <p:nvPr/>
            </p:nvSpPr>
            <p:spPr>
              <a:xfrm>
                <a:off x="1366861" y="2389988"/>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91"/>
              <p:cNvSpPr/>
              <p:nvPr/>
            </p:nvSpPr>
            <p:spPr>
              <a:xfrm>
                <a:off x="1367422" y="2390533"/>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91"/>
              <p:cNvSpPr/>
              <p:nvPr/>
            </p:nvSpPr>
            <p:spPr>
              <a:xfrm>
                <a:off x="1313174" y="3464445"/>
                <a:ext cx="54793" cy="54793"/>
              </a:xfrm>
              <a:custGeom>
                <a:avLst/>
                <a:gdLst/>
                <a:ahLst/>
                <a:cxnLst/>
                <a:rect l="l" t="t" r="r" b="b"/>
                <a:pathLst>
                  <a:path w="3518" h="3518" extrusionOk="0">
                    <a:moveTo>
                      <a:pt x="0" y="1"/>
                    </a:moveTo>
                    <a:lnTo>
                      <a:pt x="0" y="3517"/>
                    </a:lnTo>
                    <a:lnTo>
                      <a:pt x="3518" y="3517"/>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91"/>
              <p:cNvSpPr/>
              <p:nvPr/>
            </p:nvSpPr>
            <p:spPr>
              <a:xfrm>
                <a:off x="1313720" y="3464990"/>
                <a:ext cx="53703" cy="53703"/>
              </a:xfrm>
              <a:custGeom>
                <a:avLst/>
                <a:gdLst/>
                <a:ahLst/>
                <a:cxnLst/>
                <a:rect l="l" t="t" r="r" b="b"/>
                <a:pathLst>
                  <a:path w="3448" h="3448" extrusionOk="0">
                    <a:moveTo>
                      <a:pt x="1" y="0"/>
                    </a:moveTo>
                    <a:lnTo>
                      <a:pt x="1"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91"/>
              <p:cNvSpPr/>
              <p:nvPr/>
            </p:nvSpPr>
            <p:spPr>
              <a:xfrm>
                <a:off x="1313720" y="2820309"/>
                <a:ext cx="53703" cy="53765"/>
              </a:xfrm>
              <a:custGeom>
                <a:avLst/>
                <a:gdLst/>
                <a:ahLst/>
                <a:cxnLst/>
                <a:rect l="l" t="t" r="r" b="b"/>
                <a:pathLst>
                  <a:path w="3448" h="3452"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91"/>
              <p:cNvSpPr/>
              <p:nvPr/>
            </p:nvSpPr>
            <p:spPr>
              <a:xfrm>
                <a:off x="1313720" y="2766560"/>
                <a:ext cx="53703" cy="53765"/>
              </a:xfrm>
              <a:custGeom>
                <a:avLst/>
                <a:gdLst/>
                <a:ahLst/>
                <a:cxnLst/>
                <a:rect l="l" t="t" r="r" b="b"/>
                <a:pathLst>
                  <a:path w="3448" h="3452" extrusionOk="0">
                    <a:moveTo>
                      <a:pt x="1" y="0"/>
                    </a:moveTo>
                    <a:lnTo>
                      <a:pt x="1"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91"/>
              <p:cNvSpPr/>
              <p:nvPr/>
            </p:nvSpPr>
            <p:spPr>
              <a:xfrm>
                <a:off x="1313720" y="2712888"/>
                <a:ext cx="53703" cy="53687"/>
              </a:xfrm>
              <a:custGeom>
                <a:avLst/>
                <a:gdLst/>
                <a:ahLst/>
                <a:cxnLst/>
                <a:rect l="l" t="t" r="r" b="b"/>
                <a:pathLst>
                  <a:path w="3448" h="3447" extrusionOk="0">
                    <a:moveTo>
                      <a:pt x="1" y="0"/>
                    </a:moveTo>
                    <a:lnTo>
                      <a:pt x="1" y="3446"/>
                    </a:lnTo>
                    <a:lnTo>
                      <a:pt x="3447" y="3446"/>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91"/>
              <p:cNvSpPr/>
              <p:nvPr/>
            </p:nvSpPr>
            <p:spPr>
              <a:xfrm>
                <a:off x="1313720" y="2659124"/>
                <a:ext cx="53703" cy="53780"/>
              </a:xfrm>
              <a:custGeom>
                <a:avLst/>
                <a:gdLst/>
                <a:ahLst/>
                <a:cxnLst/>
                <a:rect l="l" t="t" r="r" b="b"/>
                <a:pathLst>
                  <a:path w="3448" h="3453" extrusionOk="0">
                    <a:moveTo>
                      <a:pt x="1" y="1"/>
                    </a:moveTo>
                    <a:lnTo>
                      <a:pt x="1" y="3452"/>
                    </a:lnTo>
                    <a:lnTo>
                      <a:pt x="3447" y="3452"/>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91"/>
              <p:cNvSpPr/>
              <p:nvPr/>
            </p:nvSpPr>
            <p:spPr>
              <a:xfrm>
                <a:off x="1313720" y="2605390"/>
                <a:ext cx="53703" cy="53749"/>
              </a:xfrm>
              <a:custGeom>
                <a:avLst/>
                <a:gdLst/>
                <a:ahLst/>
                <a:cxnLst/>
                <a:rect l="l" t="t" r="r" b="b"/>
                <a:pathLst>
                  <a:path w="3448" h="3451"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1"/>
              <p:cNvSpPr/>
              <p:nvPr/>
            </p:nvSpPr>
            <p:spPr>
              <a:xfrm>
                <a:off x="1313720" y="2551703"/>
                <a:ext cx="53703" cy="53703"/>
              </a:xfrm>
              <a:custGeom>
                <a:avLst/>
                <a:gdLst/>
                <a:ahLst/>
                <a:cxnLst/>
                <a:rect l="l" t="t" r="r" b="b"/>
                <a:pathLst>
                  <a:path w="3448" h="3448" extrusionOk="0">
                    <a:moveTo>
                      <a:pt x="1" y="0"/>
                    </a:moveTo>
                    <a:lnTo>
                      <a:pt x="1"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91"/>
              <p:cNvSpPr/>
              <p:nvPr/>
            </p:nvSpPr>
            <p:spPr>
              <a:xfrm>
                <a:off x="1313720" y="2497953"/>
                <a:ext cx="53703" cy="53765"/>
              </a:xfrm>
              <a:custGeom>
                <a:avLst/>
                <a:gdLst/>
                <a:ahLst/>
                <a:cxnLst/>
                <a:rect l="l" t="t" r="r" b="b"/>
                <a:pathLst>
                  <a:path w="3448" h="3452"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91"/>
              <p:cNvSpPr/>
              <p:nvPr/>
            </p:nvSpPr>
            <p:spPr>
              <a:xfrm>
                <a:off x="1313174" y="2389988"/>
                <a:ext cx="54793" cy="54793"/>
              </a:xfrm>
              <a:custGeom>
                <a:avLst/>
                <a:gdLst/>
                <a:ahLst/>
                <a:cxnLst/>
                <a:rect l="l" t="t" r="r" b="b"/>
                <a:pathLst>
                  <a:path w="3518" h="3518" extrusionOk="0">
                    <a:moveTo>
                      <a:pt x="0" y="1"/>
                    </a:moveTo>
                    <a:lnTo>
                      <a:pt x="0" y="3517"/>
                    </a:lnTo>
                    <a:lnTo>
                      <a:pt x="3518" y="3517"/>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91"/>
              <p:cNvSpPr/>
              <p:nvPr/>
            </p:nvSpPr>
            <p:spPr>
              <a:xfrm>
                <a:off x="1313720" y="2390533"/>
                <a:ext cx="53703" cy="53703"/>
              </a:xfrm>
              <a:custGeom>
                <a:avLst/>
                <a:gdLst/>
                <a:ahLst/>
                <a:cxnLst/>
                <a:rect l="l" t="t" r="r" b="b"/>
                <a:pathLst>
                  <a:path w="3448" h="3448" extrusionOk="0">
                    <a:moveTo>
                      <a:pt x="1" y="0"/>
                    </a:moveTo>
                    <a:lnTo>
                      <a:pt x="1"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91"/>
              <p:cNvSpPr/>
              <p:nvPr/>
            </p:nvSpPr>
            <p:spPr>
              <a:xfrm>
                <a:off x="1259441" y="3464445"/>
                <a:ext cx="54840" cy="54793"/>
              </a:xfrm>
              <a:custGeom>
                <a:avLst/>
                <a:gdLst/>
                <a:ahLst/>
                <a:cxnLst/>
                <a:rect l="l" t="t" r="r" b="b"/>
                <a:pathLst>
                  <a:path w="3521" h="3518" extrusionOk="0">
                    <a:moveTo>
                      <a:pt x="0" y="1"/>
                    </a:moveTo>
                    <a:lnTo>
                      <a:pt x="0" y="3517"/>
                    </a:lnTo>
                    <a:lnTo>
                      <a:pt x="3520" y="3517"/>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91"/>
              <p:cNvSpPr/>
              <p:nvPr/>
            </p:nvSpPr>
            <p:spPr>
              <a:xfrm>
                <a:off x="1259986" y="3464990"/>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91"/>
              <p:cNvSpPr/>
              <p:nvPr/>
            </p:nvSpPr>
            <p:spPr>
              <a:xfrm>
                <a:off x="1259986" y="3088916"/>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91"/>
              <p:cNvSpPr/>
              <p:nvPr/>
            </p:nvSpPr>
            <p:spPr>
              <a:xfrm>
                <a:off x="1259986" y="2874059"/>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91"/>
              <p:cNvSpPr/>
              <p:nvPr/>
            </p:nvSpPr>
            <p:spPr>
              <a:xfrm>
                <a:off x="1259986" y="2497953"/>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91"/>
              <p:cNvSpPr/>
              <p:nvPr/>
            </p:nvSpPr>
            <p:spPr>
              <a:xfrm>
                <a:off x="1259441" y="2389988"/>
                <a:ext cx="54840" cy="54793"/>
              </a:xfrm>
              <a:custGeom>
                <a:avLst/>
                <a:gdLst/>
                <a:ahLst/>
                <a:cxnLst/>
                <a:rect l="l" t="t" r="r" b="b"/>
                <a:pathLst>
                  <a:path w="3521" h="3518" extrusionOk="0">
                    <a:moveTo>
                      <a:pt x="0" y="1"/>
                    </a:moveTo>
                    <a:lnTo>
                      <a:pt x="0" y="3517"/>
                    </a:lnTo>
                    <a:lnTo>
                      <a:pt x="3520" y="3517"/>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91"/>
              <p:cNvSpPr/>
              <p:nvPr/>
            </p:nvSpPr>
            <p:spPr>
              <a:xfrm>
                <a:off x="1259986" y="2390533"/>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91"/>
              <p:cNvSpPr/>
              <p:nvPr/>
            </p:nvSpPr>
            <p:spPr>
              <a:xfrm>
                <a:off x="1205691" y="3464445"/>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91"/>
              <p:cNvSpPr/>
              <p:nvPr/>
            </p:nvSpPr>
            <p:spPr>
              <a:xfrm>
                <a:off x="1206236" y="3464990"/>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91"/>
              <p:cNvSpPr/>
              <p:nvPr/>
            </p:nvSpPr>
            <p:spPr>
              <a:xfrm>
                <a:off x="1206236" y="3142649"/>
                <a:ext cx="53765" cy="53718"/>
              </a:xfrm>
              <a:custGeom>
                <a:avLst/>
                <a:gdLst/>
                <a:ahLst/>
                <a:cxnLst/>
                <a:rect l="l" t="t" r="r" b="b"/>
                <a:pathLst>
                  <a:path w="3452" h="3449" extrusionOk="0">
                    <a:moveTo>
                      <a:pt x="0" y="1"/>
                    </a:moveTo>
                    <a:lnTo>
                      <a:pt x="0"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1"/>
              <p:cNvSpPr/>
              <p:nvPr/>
            </p:nvSpPr>
            <p:spPr>
              <a:xfrm>
                <a:off x="1206236" y="2874059"/>
                <a:ext cx="53765" cy="53687"/>
              </a:xfrm>
              <a:custGeom>
                <a:avLst/>
                <a:gdLst/>
                <a:ahLst/>
                <a:cxnLst/>
                <a:rect l="l" t="t" r="r" b="b"/>
                <a:pathLst>
                  <a:path w="3452" h="3447" extrusionOk="0">
                    <a:moveTo>
                      <a:pt x="0" y="0"/>
                    </a:moveTo>
                    <a:lnTo>
                      <a:pt x="0" y="3446"/>
                    </a:lnTo>
                    <a:lnTo>
                      <a:pt x="3452" y="3446"/>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91"/>
              <p:cNvSpPr/>
              <p:nvPr/>
            </p:nvSpPr>
            <p:spPr>
              <a:xfrm>
                <a:off x="1206236" y="2497953"/>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91"/>
              <p:cNvSpPr/>
              <p:nvPr/>
            </p:nvSpPr>
            <p:spPr>
              <a:xfrm>
                <a:off x="1205691" y="2389988"/>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91"/>
              <p:cNvSpPr/>
              <p:nvPr/>
            </p:nvSpPr>
            <p:spPr>
              <a:xfrm>
                <a:off x="1206236" y="2390533"/>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1"/>
              <p:cNvSpPr/>
              <p:nvPr/>
            </p:nvSpPr>
            <p:spPr>
              <a:xfrm>
                <a:off x="1152004" y="3464445"/>
                <a:ext cx="54808" cy="54793"/>
              </a:xfrm>
              <a:custGeom>
                <a:avLst/>
                <a:gdLst/>
                <a:ahLst/>
                <a:cxnLst/>
                <a:rect l="l" t="t" r="r" b="b"/>
                <a:pathLst>
                  <a:path w="3519" h="3518" extrusionOk="0">
                    <a:moveTo>
                      <a:pt x="0" y="1"/>
                    </a:moveTo>
                    <a:lnTo>
                      <a:pt x="0" y="3517"/>
                    </a:lnTo>
                    <a:lnTo>
                      <a:pt x="3518" y="3517"/>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1"/>
              <p:cNvSpPr/>
              <p:nvPr/>
            </p:nvSpPr>
            <p:spPr>
              <a:xfrm>
                <a:off x="1152565" y="3464990"/>
                <a:ext cx="53687" cy="53703"/>
              </a:xfrm>
              <a:custGeom>
                <a:avLst/>
                <a:gdLst/>
                <a:ahLst/>
                <a:cxnLst/>
                <a:rect l="l" t="t" r="r" b="b"/>
                <a:pathLst>
                  <a:path w="3447" h="3448" extrusionOk="0">
                    <a:moveTo>
                      <a:pt x="0" y="0"/>
                    </a:moveTo>
                    <a:lnTo>
                      <a:pt x="0" y="3448"/>
                    </a:lnTo>
                    <a:lnTo>
                      <a:pt x="3446" y="3448"/>
                    </a:lnTo>
                    <a:lnTo>
                      <a:pt x="344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1"/>
              <p:cNvSpPr/>
              <p:nvPr/>
            </p:nvSpPr>
            <p:spPr>
              <a:xfrm>
                <a:off x="1152565" y="2981479"/>
                <a:ext cx="53687" cy="53687"/>
              </a:xfrm>
              <a:custGeom>
                <a:avLst/>
                <a:gdLst/>
                <a:ahLst/>
                <a:cxnLst/>
                <a:rect l="l" t="t" r="r" b="b"/>
                <a:pathLst>
                  <a:path w="3447" h="3447" extrusionOk="0">
                    <a:moveTo>
                      <a:pt x="0" y="1"/>
                    </a:moveTo>
                    <a:lnTo>
                      <a:pt x="0" y="3447"/>
                    </a:lnTo>
                    <a:lnTo>
                      <a:pt x="3446" y="3447"/>
                    </a:lnTo>
                    <a:lnTo>
                      <a:pt x="344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91"/>
              <p:cNvSpPr/>
              <p:nvPr/>
            </p:nvSpPr>
            <p:spPr>
              <a:xfrm>
                <a:off x="1152565" y="2874059"/>
                <a:ext cx="53687" cy="53687"/>
              </a:xfrm>
              <a:custGeom>
                <a:avLst/>
                <a:gdLst/>
                <a:ahLst/>
                <a:cxnLst/>
                <a:rect l="l" t="t" r="r" b="b"/>
                <a:pathLst>
                  <a:path w="3447" h="3447" extrusionOk="0">
                    <a:moveTo>
                      <a:pt x="0" y="0"/>
                    </a:moveTo>
                    <a:lnTo>
                      <a:pt x="0" y="3446"/>
                    </a:lnTo>
                    <a:lnTo>
                      <a:pt x="3446" y="3446"/>
                    </a:lnTo>
                    <a:lnTo>
                      <a:pt x="344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91"/>
              <p:cNvSpPr/>
              <p:nvPr/>
            </p:nvSpPr>
            <p:spPr>
              <a:xfrm>
                <a:off x="1152565" y="2497953"/>
                <a:ext cx="53687" cy="53765"/>
              </a:xfrm>
              <a:custGeom>
                <a:avLst/>
                <a:gdLst/>
                <a:ahLst/>
                <a:cxnLst/>
                <a:rect l="l" t="t" r="r" b="b"/>
                <a:pathLst>
                  <a:path w="3447" h="3452" extrusionOk="0">
                    <a:moveTo>
                      <a:pt x="0" y="1"/>
                    </a:moveTo>
                    <a:lnTo>
                      <a:pt x="0" y="3451"/>
                    </a:lnTo>
                    <a:lnTo>
                      <a:pt x="3446" y="3451"/>
                    </a:lnTo>
                    <a:lnTo>
                      <a:pt x="344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1"/>
              <p:cNvSpPr/>
              <p:nvPr/>
            </p:nvSpPr>
            <p:spPr>
              <a:xfrm>
                <a:off x="1152004" y="2389988"/>
                <a:ext cx="54808" cy="54793"/>
              </a:xfrm>
              <a:custGeom>
                <a:avLst/>
                <a:gdLst/>
                <a:ahLst/>
                <a:cxnLst/>
                <a:rect l="l" t="t" r="r" b="b"/>
                <a:pathLst>
                  <a:path w="3519" h="3518" extrusionOk="0">
                    <a:moveTo>
                      <a:pt x="0" y="1"/>
                    </a:moveTo>
                    <a:lnTo>
                      <a:pt x="0" y="3517"/>
                    </a:lnTo>
                    <a:lnTo>
                      <a:pt x="3518" y="3517"/>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1"/>
              <p:cNvSpPr/>
              <p:nvPr/>
            </p:nvSpPr>
            <p:spPr>
              <a:xfrm>
                <a:off x="1152565" y="2390533"/>
                <a:ext cx="53687" cy="53703"/>
              </a:xfrm>
              <a:custGeom>
                <a:avLst/>
                <a:gdLst/>
                <a:ahLst/>
                <a:cxnLst/>
                <a:rect l="l" t="t" r="r" b="b"/>
                <a:pathLst>
                  <a:path w="3447" h="3448" extrusionOk="0">
                    <a:moveTo>
                      <a:pt x="0" y="0"/>
                    </a:moveTo>
                    <a:lnTo>
                      <a:pt x="0" y="3448"/>
                    </a:lnTo>
                    <a:lnTo>
                      <a:pt x="3446" y="3448"/>
                    </a:lnTo>
                    <a:lnTo>
                      <a:pt x="344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91"/>
              <p:cNvSpPr/>
              <p:nvPr/>
            </p:nvSpPr>
            <p:spPr>
              <a:xfrm>
                <a:off x="1098271" y="3464445"/>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91"/>
              <p:cNvSpPr/>
              <p:nvPr/>
            </p:nvSpPr>
            <p:spPr>
              <a:xfrm>
                <a:off x="1098800" y="3464990"/>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91"/>
              <p:cNvSpPr/>
              <p:nvPr/>
            </p:nvSpPr>
            <p:spPr>
              <a:xfrm>
                <a:off x="1098800" y="2874059"/>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91"/>
              <p:cNvSpPr/>
              <p:nvPr/>
            </p:nvSpPr>
            <p:spPr>
              <a:xfrm>
                <a:off x="1098800" y="2497953"/>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91"/>
              <p:cNvSpPr/>
              <p:nvPr/>
            </p:nvSpPr>
            <p:spPr>
              <a:xfrm>
                <a:off x="1098271" y="2389988"/>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1"/>
              <p:cNvSpPr/>
              <p:nvPr/>
            </p:nvSpPr>
            <p:spPr>
              <a:xfrm>
                <a:off x="1098800" y="2390533"/>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1"/>
              <p:cNvSpPr/>
              <p:nvPr/>
            </p:nvSpPr>
            <p:spPr>
              <a:xfrm>
                <a:off x="1044568" y="3464445"/>
                <a:ext cx="54808" cy="54793"/>
              </a:xfrm>
              <a:custGeom>
                <a:avLst/>
                <a:gdLst/>
                <a:ahLst/>
                <a:cxnLst/>
                <a:rect l="l" t="t" r="r" b="b"/>
                <a:pathLst>
                  <a:path w="3519" h="3518" extrusionOk="0">
                    <a:moveTo>
                      <a:pt x="1" y="1"/>
                    </a:moveTo>
                    <a:lnTo>
                      <a:pt x="1" y="3517"/>
                    </a:lnTo>
                    <a:lnTo>
                      <a:pt x="3518" y="3517"/>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1"/>
              <p:cNvSpPr/>
              <p:nvPr/>
            </p:nvSpPr>
            <p:spPr>
              <a:xfrm>
                <a:off x="1045129" y="3464990"/>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91"/>
              <p:cNvSpPr/>
              <p:nvPr/>
            </p:nvSpPr>
            <p:spPr>
              <a:xfrm>
                <a:off x="1045129" y="2874059"/>
                <a:ext cx="53687" cy="53687"/>
              </a:xfrm>
              <a:custGeom>
                <a:avLst/>
                <a:gdLst/>
                <a:ahLst/>
                <a:cxnLst/>
                <a:rect l="l" t="t" r="r" b="b"/>
                <a:pathLst>
                  <a:path w="3447" h="3447" extrusionOk="0">
                    <a:moveTo>
                      <a:pt x="0" y="0"/>
                    </a:moveTo>
                    <a:lnTo>
                      <a:pt x="0" y="3446"/>
                    </a:lnTo>
                    <a:lnTo>
                      <a:pt x="3447" y="3446"/>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91"/>
              <p:cNvSpPr/>
              <p:nvPr/>
            </p:nvSpPr>
            <p:spPr>
              <a:xfrm>
                <a:off x="1045129" y="2497953"/>
                <a:ext cx="53687" cy="53765"/>
              </a:xfrm>
              <a:custGeom>
                <a:avLst/>
                <a:gdLst/>
                <a:ahLst/>
                <a:cxnLst/>
                <a:rect l="l" t="t" r="r" b="b"/>
                <a:pathLst>
                  <a:path w="3447" h="3452" extrusionOk="0">
                    <a:moveTo>
                      <a:pt x="0" y="1"/>
                    </a:moveTo>
                    <a:lnTo>
                      <a:pt x="0"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1"/>
              <p:cNvSpPr/>
              <p:nvPr/>
            </p:nvSpPr>
            <p:spPr>
              <a:xfrm>
                <a:off x="1044568" y="2389988"/>
                <a:ext cx="54808" cy="54793"/>
              </a:xfrm>
              <a:custGeom>
                <a:avLst/>
                <a:gdLst/>
                <a:ahLst/>
                <a:cxnLst/>
                <a:rect l="l" t="t" r="r" b="b"/>
                <a:pathLst>
                  <a:path w="3519" h="3518" extrusionOk="0">
                    <a:moveTo>
                      <a:pt x="1" y="1"/>
                    </a:moveTo>
                    <a:lnTo>
                      <a:pt x="1" y="3517"/>
                    </a:lnTo>
                    <a:lnTo>
                      <a:pt x="3518" y="3517"/>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1"/>
              <p:cNvSpPr/>
              <p:nvPr/>
            </p:nvSpPr>
            <p:spPr>
              <a:xfrm>
                <a:off x="1045129" y="2390533"/>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91"/>
              <p:cNvSpPr/>
              <p:nvPr/>
            </p:nvSpPr>
            <p:spPr>
              <a:xfrm>
                <a:off x="990834" y="3464445"/>
                <a:ext cx="54840" cy="54793"/>
              </a:xfrm>
              <a:custGeom>
                <a:avLst/>
                <a:gdLst/>
                <a:ahLst/>
                <a:cxnLst/>
                <a:rect l="l" t="t" r="r" b="b"/>
                <a:pathLst>
                  <a:path w="3521"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91"/>
              <p:cNvSpPr/>
              <p:nvPr/>
            </p:nvSpPr>
            <p:spPr>
              <a:xfrm>
                <a:off x="991395" y="3464990"/>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1"/>
              <p:cNvSpPr/>
              <p:nvPr/>
            </p:nvSpPr>
            <p:spPr>
              <a:xfrm>
                <a:off x="991395" y="2874059"/>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1"/>
              <p:cNvSpPr/>
              <p:nvPr/>
            </p:nvSpPr>
            <p:spPr>
              <a:xfrm>
                <a:off x="991395" y="2497953"/>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1"/>
              <p:cNvSpPr/>
              <p:nvPr/>
            </p:nvSpPr>
            <p:spPr>
              <a:xfrm>
                <a:off x="990834" y="2389988"/>
                <a:ext cx="54840" cy="54793"/>
              </a:xfrm>
              <a:custGeom>
                <a:avLst/>
                <a:gdLst/>
                <a:ahLst/>
                <a:cxnLst/>
                <a:rect l="l" t="t" r="r" b="b"/>
                <a:pathLst>
                  <a:path w="3521"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91"/>
              <p:cNvSpPr/>
              <p:nvPr/>
            </p:nvSpPr>
            <p:spPr>
              <a:xfrm>
                <a:off x="991395" y="2390533"/>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91"/>
              <p:cNvSpPr/>
              <p:nvPr/>
            </p:nvSpPr>
            <p:spPr>
              <a:xfrm>
                <a:off x="937100" y="3464445"/>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1"/>
              <p:cNvSpPr/>
              <p:nvPr/>
            </p:nvSpPr>
            <p:spPr>
              <a:xfrm>
                <a:off x="937630" y="3464990"/>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1"/>
              <p:cNvSpPr/>
              <p:nvPr/>
            </p:nvSpPr>
            <p:spPr>
              <a:xfrm>
                <a:off x="937630" y="3088916"/>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1"/>
              <p:cNvSpPr/>
              <p:nvPr/>
            </p:nvSpPr>
            <p:spPr>
              <a:xfrm>
                <a:off x="937630" y="2874059"/>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1"/>
              <p:cNvSpPr/>
              <p:nvPr/>
            </p:nvSpPr>
            <p:spPr>
              <a:xfrm>
                <a:off x="937630" y="2497953"/>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1"/>
              <p:cNvSpPr/>
              <p:nvPr/>
            </p:nvSpPr>
            <p:spPr>
              <a:xfrm>
                <a:off x="937100" y="2389988"/>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91"/>
              <p:cNvSpPr/>
              <p:nvPr/>
            </p:nvSpPr>
            <p:spPr>
              <a:xfrm>
                <a:off x="937630" y="2390533"/>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91"/>
              <p:cNvSpPr/>
              <p:nvPr/>
            </p:nvSpPr>
            <p:spPr>
              <a:xfrm>
                <a:off x="883398" y="3464445"/>
                <a:ext cx="54808" cy="54793"/>
              </a:xfrm>
              <a:custGeom>
                <a:avLst/>
                <a:gdLst/>
                <a:ahLst/>
                <a:cxnLst/>
                <a:rect l="l" t="t" r="r" b="b"/>
                <a:pathLst>
                  <a:path w="3519" h="3518" extrusionOk="0">
                    <a:moveTo>
                      <a:pt x="1" y="1"/>
                    </a:moveTo>
                    <a:lnTo>
                      <a:pt x="1" y="3517"/>
                    </a:lnTo>
                    <a:lnTo>
                      <a:pt x="3519" y="3517"/>
                    </a:lnTo>
                    <a:lnTo>
                      <a:pt x="351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91"/>
              <p:cNvSpPr/>
              <p:nvPr/>
            </p:nvSpPr>
            <p:spPr>
              <a:xfrm>
                <a:off x="883943" y="3464990"/>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1"/>
              <p:cNvSpPr/>
              <p:nvPr/>
            </p:nvSpPr>
            <p:spPr>
              <a:xfrm>
                <a:off x="883943" y="3142649"/>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1"/>
              <p:cNvSpPr/>
              <p:nvPr/>
            </p:nvSpPr>
            <p:spPr>
              <a:xfrm>
                <a:off x="883943" y="3088916"/>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1"/>
              <p:cNvSpPr/>
              <p:nvPr/>
            </p:nvSpPr>
            <p:spPr>
              <a:xfrm>
                <a:off x="883943" y="3035151"/>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1"/>
              <p:cNvSpPr/>
              <p:nvPr/>
            </p:nvSpPr>
            <p:spPr>
              <a:xfrm>
                <a:off x="883943" y="2874059"/>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1"/>
              <p:cNvSpPr/>
              <p:nvPr/>
            </p:nvSpPr>
            <p:spPr>
              <a:xfrm>
                <a:off x="883943" y="2497953"/>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1"/>
              <p:cNvSpPr/>
              <p:nvPr/>
            </p:nvSpPr>
            <p:spPr>
              <a:xfrm>
                <a:off x="883398" y="2389988"/>
                <a:ext cx="54808" cy="54793"/>
              </a:xfrm>
              <a:custGeom>
                <a:avLst/>
                <a:gdLst/>
                <a:ahLst/>
                <a:cxnLst/>
                <a:rect l="l" t="t" r="r" b="b"/>
                <a:pathLst>
                  <a:path w="3519" h="3518" extrusionOk="0">
                    <a:moveTo>
                      <a:pt x="1" y="1"/>
                    </a:moveTo>
                    <a:lnTo>
                      <a:pt x="1" y="3517"/>
                    </a:lnTo>
                    <a:lnTo>
                      <a:pt x="3519" y="3517"/>
                    </a:lnTo>
                    <a:lnTo>
                      <a:pt x="351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1"/>
              <p:cNvSpPr/>
              <p:nvPr/>
            </p:nvSpPr>
            <p:spPr>
              <a:xfrm>
                <a:off x="883943" y="2390533"/>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1"/>
              <p:cNvSpPr/>
              <p:nvPr/>
            </p:nvSpPr>
            <p:spPr>
              <a:xfrm>
                <a:off x="829664" y="3464445"/>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91"/>
              <p:cNvSpPr/>
              <p:nvPr/>
            </p:nvSpPr>
            <p:spPr>
              <a:xfrm>
                <a:off x="830209" y="3464990"/>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91"/>
              <p:cNvSpPr/>
              <p:nvPr/>
            </p:nvSpPr>
            <p:spPr>
              <a:xfrm>
                <a:off x="830209" y="3088916"/>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1"/>
              <p:cNvSpPr/>
              <p:nvPr/>
            </p:nvSpPr>
            <p:spPr>
              <a:xfrm>
                <a:off x="830209" y="2820309"/>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91"/>
              <p:cNvSpPr/>
              <p:nvPr/>
            </p:nvSpPr>
            <p:spPr>
              <a:xfrm>
                <a:off x="830209" y="276656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91"/>
              <p:cNvSpPr/>
              <p:nvPr/>
            </p:nvSpPr>
            <p:spPr>
              <a:xfrm>
                <a:off x="830209" y="2712888"/>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1"/>
              <p:cNvSpPr/>
              <p:nvPr/>
            </p:nvSpPr>
            <p:spPr>
              <a:xfrm>
                <a:off x="830209" y="265912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91"/>
              <p:cNvSpPr/>
              <p:nvPr/>
            </p:nvSpPr>
            <p:spPr>
              <a:xfrm>
                <a:off x="830209" y="2605390"/>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91"/>
              <p:cNvSpPr/>
              <p:nvPr/>
            </p:nvSpPr>
            <p:spPr>
              <a:xfrm>
                <a:off x="830209" y="2551703"/>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1"/>
              <p:cNvSpPr/>
              <p:nvPr/>
            </p:nvSpPr>
            <p:spPr>
              <a:xfrm>
                <a:off x="830209" y="2497953"/>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1"/>
              <p:cNvSpPr/>
              <p:nvPr/>
            </p:nvSpPr>
            <p:spPr>
              <a:xfrm>
                <a:off x="829664" y="2389988"/>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1"/>
              <p:cNvSpPr/>
              <p:nvPr/>
            </p:nvSpPr>
            <p:spPr>
              <a:xfrm>
                <a:off x="830209" y="2390533"/>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91"/>
              <p:cNvSpPr/>
              <p:nvPr/>
            </p:nvSpPr>
            <p:spPr>
              <a:xfrm>
                <a:off x="776460" y="341125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91"/>
              <p:cNvSpPr/>
              <p:nvPr/>
            </p:nvSpPr>
            <p:spPr>
              <a:xfrm>
                <a:off x="775915" y="2389988"/>
                <a:ext cx="54855" cy="54793"/>
              </a:xfrm>
              <a:custGeom>
                <a:avLst/>
                <a:gdLst/>
                <a:ahLst/>
                <a:cxnLst/>
                <a:rect l="l" t="t" r="r" b="b"/>
                <a:pathLst>
                  <a:path w="3522" h="3518" extrusionOk="0">
                    <a:moveTo>
                      <a:pt x="0" y="1"/>
                    </a:moveTo>
                    <a:lnTo>
                      <a:pt x="0" y="3517"/>
                    </a:lnTo>
                    <a:lnTo>
                      <a:pt x="3522" y="3517"/>
                    </a:lnTo>
                    <a:lnTo>
                      <a:pt x="352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1"/>
              <p:cNvSpPr/>
              <p:nvPr/>
            </p:nvSpPr>
            <p:spPr>
              <a:xfrm>
                <a:off x="776460" y="2390533"/>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91"/>
              <p:cNvSpPr/>
              <p:nvPr/>
            </p:nvSpPr>
            <p:spPr>
              <a:xfrm>
                <a:off x="722243" y="3356961"/>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91"/>
              <p:cNvSpPr/>
              <p:nvPr/>
            </p:nvSpPr>
            <p:spPr>
              <a:xfrm>
                <a:off x="722773" y="3357507"/>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1"/>
              <p:cNvSpPr/>
              <p:nvPr/>
            </p:nvSpPr>
            <p:spPr>
              <a:xfrm>
                <a:off x="722243" y="3303274"/>
                <a:ext cx="54777" cy="54793"/>
              </a:xfrm>
              <a:custGeom>
                <a:avLst/>
                <a:gdLst/>
                <a:ahLst/>
                <a:cxnLst/>
                <a:rect l="l" t="t" r="r" b="b"/>
                <a:pathLst>
                  <a:path w="3517" h="3518" extrusionOk="0">
                    <a:moveTo>
                      <a:pt x="0" y="1"/>
                    </a:moveTo>
                    <a:lnTo>
                      <a:pt x="0" y="3517"/>
                    </a:lnTo>
                    <a:lnTo>
                      <a:pt x="3516" y="3517"/>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91"/>
              <p:cNvSpPr/>
              <p:nvPr/>
            </p:nvSpPr>
            <p:spPr>
              <a:xfrm>
                <a:off x="722773" y="3303820"/>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91"/>
              <p:cNvSpPr/>
              <p:nvPr/>
            </p:nvSpPr>
            <p:spPr>
              <a:xfrm>
                <a:off x="722243" y="3249541"/>
                <a:ext cx="54777" cy="54824"/>
              </a:xfrm>
              <a:custGeom>
                <a:avLst/>
                <a:gdLst/>
                <a:ahLst/>
                <a:cxnLst/>
                <a:rect l="l" t="t" r="r" b="b"/>
                <a:pathLst>
                  <a:path w="3517" h="3520" extrusionOk="0">
                    <a:moveTo>
                      <a:pt x="0" y="1"/>
                    </a:moveTo>
                    <a:lnTo>
                      <a:pt x="0" y="3520"/>
                    </a:lnTo>
                    <a:lnTo>
                      <a:pt x="3516" y="3520"/>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1"/>
              <p:cNvSpPr/>
              <p:nvPr/>
            </p:nvSpPr>
            <p:spPr>
              <a:xfrm>
                <a:off x="722773" y="325008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91"/>
              <p:cNvSpPr/>
              <p:nvPr/>
            </p:nvSpPr>
            <p:spPr>
              <a:xfrm>
                <a:off x="722243" y="3195791"/>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91"/>
              <p:cNvSpPr/>
              <p:nvPr/>
            </p:nvSpPr>
            <p:spPr>
              <a:xfrm>
                <a:off x="722773" y="319635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91"/>
              <p:cNvSpPr/>
              <p:nvPr/>
            </p:nvSpPr>
            <p:spPr>
              <a:xfrm>
                <a:off x="722243" y="3142120"/>
                <a:ext cx="54777" cy="54777"/>
              </a:xfrm>
              <a:custGeom>
                <a:avLst/>
                <a:gdLst/>
                <a:ahLst/>
                <a:cxnLst/>
                <a:rect l="l" t="t" r="r" b="b"/>
                <a:pathLst>
                  <a:path w="3517" h="3517" extrusionOk="0">
                    <a:moveTo>
                      <a:pt x="0" y="0"/>
                    </a:moveTo>
                    <a:lnTo>
                      <a:pt x="0" y="3517"/>
                    </a:lnTo>
                    <a:lnTo>
                      <a:pt x="3516" y="3517"/>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91"/>
              <p:cNvSpPr/>
              <p:nvPr/>
            </p:nvSpPr>
            <p:spPr>
              <a:xfrm>
                <a:off x="722773" y="3142649"/>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91"/>
              <p:cNvSpPr/>
              <p:nvPr/>
            </p:nvSpPr>
            <p:spPr>
              <a:xfrm>
                <a:off x="722243" y="3088371"/>
                <a:ext cx="54777" cy="54824"/>
              </a:xfrm>
              <a:custGeom>
                <a:avLst/>
                <a:gdLst/>
                <a:ahLst/>
                <a:cxnLst/>
                <a:rect l="l" t="t" r="r" b="b"/>
                <a:pathLst>
                  <a:path w="3517" h="3520" extrusionOk="0">
                    <a:moveTo>
                      <a:pt x="0" y="1"/>
                    </a:moveTo>
                    <a:lnTo>
                      <a:pt x="0" y="3520"/>
                    </a:lnTo>
                    <a:lnTo>
                      <a:pt x="3516" y="3520"/>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1"/>
              <p:cNvSpPr/>
              <p:nvPr/>
            </p:nvSpPr>
            <p:spPr>
              <a:xfrm>
                <a:off x="722773" y="3088916"/>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1"/>
              <p:cNvSpPr/>
              <p:nvPr/>
            </p:nvSpPr>
            <p:spPr>
              <a:xfrm>
                <a:off x="722243" y="3034621"/>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1"/>
              <p:cNvSpPr/>
              <p:nvPr/>
            </p:nvSpPr>
            <p:spPr>
              <a:xfrm>
                <a:off x="722773" y="3035151"/>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1"/>
              <p:cNvSpPr/>
              <p:nvPr/>
            </p:nvSpPr>
            <p:spPr>
              <a:xfrm>
                <a:off x="722243" y="2980950"/>
                <a:ext cx="54777" cy="54762"/>
              </a:xfrm>
              <a:custGeom>
                <a:avLst/>
                <a:gdLst/>
                <a:ahLst/>
                <a:cxnLst/>
                <a:rect l="l" t="t" r="r" b="b"/>
                <a:pathLst>
                  <a:path w="3517" h="3516" extrusionOk="0">
                    <a:moveTo>
                      <a:pt x="0" y="0"/>
                    </a:moveTo>
                    <a:lnTo>
                      <a:pt x="0" y="3515"/>
                    </a:lnTo>
                    <a:lnTo>
                      <a:pt x="3516" y="3515"/>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1"/>
              <p:cNvSpPr/>
              <p:nvPr/>
            </p:nvSpPr>
            <p:spPr>
              <a:xfrm>
                <a:off x="722773" y="2981479"/>
                <a:ext cx="53703" cy="53687"/>
              </a:xfrm>
              <a:custGeom>
                <a:avLst/>
                <a:gdLst/>
                <a:ahLst/>
                <a:cxnLst/>
                <a:rect l="l" t="t" r="r" b="b"/>
                <a:pathLst>
                  <a:path w="3448" h="3447" extrusionOk="0">
                    <a:moveTo>
                      <a:pt x="0" y="1"/>
                    </a:moveTo>
                    <a:lnTo>
                      <a:pt x="0" y="3447"/>
                    </a:lnTo>
                    <a:lnTo>
                      <a:pt x="3448" y="3447"/>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1"/>
              <p:cNvSpPr/>
              <p:nvPr/>
            </p:nvSpPr>
            <p:spPr>
              <a:xfrm>
                <a:off x="722243" y="2927185"/>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1"/>
              <p:cNvSpPr/>
              <p:nvPr/>
            </p:nvSpPr>
            <p:spPr>
              <a:xfrm>
                <a:off x="722773" y="292773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1"/>
              <p:cNvSpPr/>
              <p:nvPr/>
            </p:nvSpPr>
            <p:spPr>
              <a:xfrm>
                <a:off x="722243" y="2873498"/>
                <a:ext cx="54777" cy="54793"/>
              </a:xfrm>
              <a:custGeom>
                <a:avLst/>
                <a:gdLst/>
                <a:ahLst/>
                <a:cxnLst/>
                <a:rect l="l" t="t" r="r" b="b"/>
                <a:pathLst>
                  <a:path w="3517" h="3518" extrusionOk="0">
                    <a:moveTo>
                      <a:pt x="0" y="0"/>
                    </a:moveTo>
                    <a:lnTo>
                      <a:pt x="0" y="3518"/>
                    </a:lnTo>
                    <a:lnTo>
                      <a:pt x="3516" y="3518"/>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91"/>
              <p:cNvSpPr/>
              <p:nvPr/>
            </p:nvSpPr>
            <p:spPr>
              <a:xfrm>
                <a:off x="722773" y="2874059"/>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91"/>
              <p:cNvSpPr/>
              <p:nvPr/>
            </p:nvSpPr>
            <p:spPr>
              <a:xfrm>
                <a:off x="722243" y="2819764"/>
                <a:ext cx="54777" cy="54840"/>
              </a:xfrm>
              <a:custGeom>
                <a:avLst/>
                <a:gdLst/>
                <a:ahLst/>
                <a:cxnLst/>
                <a:rect l="l" t="t" r="r" b="b"/>
                <a:pathLst>
                  <a:path w="3517" h="3521" extrusionOk="0">
                    <a:moveTo>
                      <a:pt x="0" y="0"/>
                    </a:moveTo>
                    <a:lnTo>
                      <a:pt x="0" y="3520"/>
                    </a:lnTo>
                    <a:lnTo>
                      <a:pt x="3516" y="3520"/>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91"/>
              <p:cNvSpPr/>
              <p:nvPr/>
            </p:nvSpPr>
            <p:spPr>
              <a:xfrm>
                <a:off x="722773" y="2820309"/>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1"/>
              <p:cNvSpPr/>
              <p:nvPr/>
            </p:nvSpPr>
            <p:spPr>
              <a:xfrm>
                <a:off x="722243" y="2766015"/>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1"/>
              <p:cNvSpPr/>
              <p:nvPr/>
            </p:nvSpPr>
            <p:spPr>
              <a:xfrm>
                <a:off x="722773" y="276656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91"/>
              <p:cNvSpPr/>
              <p:nvPr/>
            </p:nvSpPr>
            <p:spPr>
              <a:xfrm>
                <a:off x="722243" y="2712328"/>
                <a:ext cx="54777" cy="54808"/>
              </a:xfrm>
              <a:custGeom>
                <a:avLst/>
                <a:gdLst/>
                <a:ahLst/>
                <a:cxnLst/>
                <a:rect l="l" t="t" r="r" b="b"/>
                <a:pathLst>
                  <a:path w="3517" h="3519" extrusionOk="0">
                    <a:moveTo>
                      <a:pt x="0" y="0"/>
                    </a:moveTo>
                    <a:lnTo>
                      <a:pt x="0" y="3518"/>
                    </a:lnTo>
                    <a:lnTo>
                      <a:pt x="3516" y="3518"/>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1"/>
              <p:cNvSpPr/>
              <p:nvPr/>
            </p:nvSpPr>
            <p:spPr>
              <a:xfrm>
                <a:off x="722773" y="2712888"/>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1"/>
              <p:cNvSpPr/>
              <p:nvPr/>
            </p:nvSpPr>
            <p:spPr>
              <a:xfrm>
                <a:off x="722243" y="2658594"/>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91"/>
              <p:cNvSpPr/>
              <p:nvPr/>
            </p:nvSpPr>
            <p:spPr>
              <a:xfrm>
                <a:off x="722773" y="2659124"/>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91"/>
              <p:cNvSpPr/>
              <p:nvPr/>
            </p:nvSpPr>
            <p:spPr>
              <a:xfrm>
                <a:off x="722243" y="2604860"/>
                <a:ext cx="54777" cy="54840"/>
              </a:xfrm>
              <a:custGeom>
                <a:avLst/>
                <a:gdLst/>
                <a:ahLst/>
                <a:cxnLst/>
                <a:rect l="l" t="t" r="r" b="b"/>
                <a:pathLst>
                  <a:path w="3517" h="3521" extrusionOk="0">
                    <a:moveTo>
                      <a:pt x="0" y="0"/>
                    </a:moveTo>
                    <a:lnTo>
                      <a:pt x="0" y="3520"/>
                    </a:lnTo>
                    <a:lnTo>
                      <a:pt x="3516" y="3520"/>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91"/>
              <p:cNvSpPr/>
              <p:nvPr/>
            </p:nvSpPr>
            <p:spPr>
              <a:xfrm>
                <a:off x="722773" y="2605390"/>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91"/>
              <p:cNvSpPr/>
              <p:nvPr/>
            </p:nvSpPr>
            <p:spPr>
              <a:xfrm>
                <a:off x="722243" y="2551158"/>
                <a:ext cx="54777" cy="54808"/>
              </a:xfrm>
              <a:custGeom>
                <a:avLst/>
                <a:gdLst/>
                <a:ahLst/>
                <a:cxnLst/>
                <a:rect l="l" t="t" r="r" b="b"/>
                <a:pathLst>
                  <a:path w="3517" h="3519" extrusionOk="0">
                    <a:moveTo>
                      <a:pt x="0" y="1"/>
                    </a:moveTo>
                    <a:lnTo>
                      <a:pt x="0" y="3518"/>
                    </a:lnTo>
                    <a:lnTo>
                      <a:pt x="3516" y="3518"/>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1"/>
              <p:cNvSpPr/>
              <p:nvPr/>
            </p:nvSpPr>
            <p:spPr>
              <a:xfrm>
                <a:off x="722773" y="2551703"/>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91"/>
              <p:cNvSpPr/>
              <p:nvPr/>
            </p:nvSpPr>
            <p:spPr>
              <a:xfrm>
                <a:off x="722243" y="2497424"/>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91"/>
              <p:cNvSpPr/>
              <p:nvPr/>
            </p:nvSpPr>
            <p:spPr>
              <a:xfrm>
                <a:off x="722773" y="2497953"/>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91"/>
              <p:cNvSpPr/>
              <p:nvPr/>
            </p:nvSpPr>
            <p:spPr>
              <a:xfrm>
                <a:off x="722243" y="2443659"/>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91"/>
              <p:cNvSpPr/>
              <p:nvPr/>
            </p:nvSpPr>
            <p:spPr>
              <a:xfrm>
                <a:off x="722773" y="2444220"/>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1" name="Google Shape;9551;p91"/>
          <p:cNvGrpSpPr/>
          <p:nvPr/>
        </p:nvGrpSpPr>
        <p:grpSpPr>
          <a:xfrm>
            <a:off x="1833987" y="2528660"/>
            <a:ext cx="1182999" cy="699504"/>
            <a:chOff x="1833987" y="2604860"/>
            <a:chExt cx="1182999" cy="699504"/>
          </a:xfrm>
        </p:grpSpPr>
        <p:sp>
          <p:nvSpPr>
            <p:cNvPr id="9552" name="Google Shape;9552;p91"/>
            <p:cNvSpPr/>
            <p:nvPr/>
          </p:nvSpPr>
          <p:spPr>
            <a:xfrm>
              <a:off x="2908444" y="3088355"/>
              <a:ext cx="54840" cy="54840"/>
            </a:xfrm>
            <a:custGeom>
              <a:avLst/>
              <a:gdLst/>
              <a:ahLst/>
              <a:cxnLst/>
              <a:rect l="l" t="t" r="r" b="b"/>
              <a:pathLst>
                <a:path w="3521" h="3521"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91"/>
            <p:cNvSpPr/>
            <p:nvPr/>
          </p:nvSpPr>
          <p:spPr>
            <a:xfrm>
              <a:off x="2908444" y="3034684"/>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91"/>
            <p:cNvSpPr/>
            <p:nvPr/>
          </p:nvSpPr>
          <p:spPr>
            <a:xfrm>
              <a:off x="2908973" y="3035213"/>
              <a:ext cx="53780" cy="53703"/>
            </a:xfrm>
            <a:custGeom>
              <a:avLst/>
              <a:gdLst/>
              <a:ahLst/>
              <a:cxnLst/>
              <a:rect l="l" t="t" r="r" b="b"/>
              <a:pathLst>
                <a:path w="3453" h="3448" extrusionOk="0">
                  <a:moveTo>
                    <a:pt x="1" y="1"/>
                  </a:moveTo>
                  <a:lnTo>
                    <a:pt x="1" y="3447"/>
                  </a:lnTo>
                  <a:lnTo>
                    <a:pt x="3452" y="3447"/>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1"/>
            <p:cNvSpPr/>
            <p:nvPr/>
          </p:nvSpPr>
          <p:spPr>
            <a:xfrm>
              <a:off x="2908444" y="2980919"/>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1"/>
            <p:cNvSpPr/>
            <p:nvPr/>
          </p:nvSpPr>
          <p:spPr>
            <a:xfrm>
              <a:off x="2908973" y="2981479"/>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1"/>
            <p:cNvSpPr/>
            <p:nvPr/>
          </p:nvSpPr>
          <p:spPr>
            <a:xfrm>
              <a:off x="2908444" y="2927185"/>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91"/>
            <p:cNvSpPr/>
            <p:nvPr/>
          </p:nvSpPr>
          <p:spPr>
            <a:xfrm>
              <a:off x="2908973" y="2927730"/>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91"/>
            <p:cNvSpPr/>
            <p:nvPr/>
          </p:nvSpPr>
          <p:spPr>
            <a:xfrm>
              <a:off x="2908444" y="2873498"/>
              <a:ext cx="54840" cy="54793"/>
            </a:xfrm>
            <a:custGeom>
              <a:avLst/>
              <a:gdLst/>
              <a:ahLst/>
              <a:cxnLst/>
              <a:rect l="l" t="t" r="r" b="b"/>
              <a:pathLst>
                <a:path w="3521" h="3518" extrusionOk="0">
                  <a:moveTo>
                    <a:pt x="1" y="0"/>
                  </a:moveTo>
                  <a:lnTo>
                    <a:pt x="1" y="3518"/>
                  </a:lnTo>
                  <a:lnTo>
                    <a:pt x="3521" y="3518"/>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91"/>
            <p:cNvSpPr/>
            <p:nvPr/>
          </p:nvSpPr>
          <p:spPr>
            <a:xfrm>
              <a:off x="2908973" y="2874059"/>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91"/>
            <p:cNvSpPr/>
            <p:nvPr/>
          </p:nvSpPr>
          <p:spPr>
            <a:xfrm>
              <a:off x="2908444" y="2819764"/>
              <a:ext cx="54840" cy="54840"/>
            </a:xfrm>
            <a:custGeom>
              <a:avLst/>
              <a:gdLst/>
              <a:ahLst/>
              <a:cxnLst/>
              <a:rect l="l" t="t" r="r" b="b"/>
              <a:pathLst>
                <a:path w="3521" h="3521" extrusionOk="0">
                  <a:moveTo>
                    <a:pt x="1" y="0"/>
                  </a:moveTo>
                  <a:lnTo>
                    <a:pt x="1" y="3520"/>
                  </a:lnTo>
                  <a:lnTo>
                    <a:pt x="3521" y="3520"/>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91"/>
            <p:cNvSpPr/>
            <p:nvPr/>
          </p:nvSpPr>
          <p:spPr>
            <a:xfrm>
              <a:off x="2908973" y="2820294"/>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91"/>
            <p:cNvSpPr/>
            <p:nvPr/>
          </p:nvSpPr>
          <p:spPr>
            <a:xfrm>
              <a:off x="2854710" y="3142120"/>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1"/>
            <p:cNvSpPr/>
            <p:nvPr/>
          </p:nvSpPr>
          <p:spPr>
            <a:xfrm>
              <a:off x="2855240" y="3142649"/>
              <a:ext cx="53749" cy="53687"/>
            </a:xfrm>
            <a:custGeom>
              <a:avLst/>
              <a:gdLst/>
              <a:ahLst/>
              <a:cxnLst/>
              <a:rect l="l" t="t" r="r" b="b"/>
              <a:pathLst>
                <a:path w="3451" h="3447" extrusionOk="0">
                  <a:moveTo>
                    <a:pt x="1" y="1"/>
                  </a:moveTo>
                  <a:lnTo>
                    <a:pt x="1" y="3447"/>
                  </a:lnTo>
                  <a:lnTo>
                    <a:pt x="3451" y="3447"/>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1"/>
            <p:cNvSpPr/>
            <p:nvPr/>
          </p:nvSpPr>
          <p:spPr>
            <a:xfrm>
              <a:off x="2854710" y="3088355"/>
              <a:ext cx="54840" cy="54840"/>
            </a:xfrm>
            <a:custGeom>
              <a:avLst/>
              <a:gdLst/>
              <a:ahLst/>
              <a:cxnLst/>
              <a:rect l="l" t="t" r="r" b="b"/>
              <a:pathLst>
                <a:path w="3521" h="3521" extrusionOk="0">
                  <a:moveTo>
                    <a:pt x="0" y="1"/>
                  </a:moveTo>
                  <a:lnTo>
                    <a:pt x="0"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1"/>
            <p:cNvSpPr/>
            <p:nvPr/>
          </p:nvSpPr>
          <p:spPr>
            <a:xfrm>
              <a:off x="2854710" y="3034684"/>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91"/>
            <p:cNvSpPr/>
            <p:nvPr/>
          </p:nvSpPr>
          <p:spPr>
            <a:xfrm>
              <a:off x="2855240" y="3035213"/>
              <a:ext cx="53749" cy="53703"/>
            </a:xfrm>
            <a:custGeom>
              <a:avLst/>
              <a:gdLst/>
              <a:ahLst/>
              <a:cxnLst/>
              <a:rect l="l" t="t" r="r" b="b"/>
              <a:pathLst>
                <a:path w="3451" h="3448" extrusionOk="0">
                  <a:moveTo>
                    <a:pt x="1" y="1"/>
                  </a:moveTo>
                  <a:lnTo>
                    <a:pt x="1" y="3447"/>
                  </a:lnTo>
                  <a:lnTo>
                    <a:pt x="3451" y="3447"/>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91"/>
            <p:cNvSpPr/>
            <p:nvPr/>
          </p:nvSpPr>
          <p:spPr>
            <a:xfrm>
              <a:off x="2854710" y="2980919"/>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1"/>
            <p:cNvSpPr/>
            <p:nvPr/>
          </p:nvSpPr>
          <p:spPr>
            <a:xfrm>
              <a:off x="2855240" y="2981479"/>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91"/>
            <p:cNvSpPr/>
            <p:nvPr/>
          </p:nvSpPr>
          <p:spPr>
            <a:xfrm>
              <a:off x="2854710" y="2927185"/>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91"/>
            <p:cNvSpPr/>
            <p:nvPr/>
          </p:nvSpPr>
          <p:spPr>
            <a:xfrm>
              <a:off x="2854710" y="2873498"/>
              <a:ext cx="54840" cy="54793"/>
            </a:xfrm>
            <a:custGeom>
              <a:avLst/>
              <a:gdLst/>
              <a:ahLst/>
              <a:cxnLst/>
              <a:rect l="l" t="t" r="r" b="b"/>
              <a:pathLst>
                <a:path w="3521" h="3518" extrusionOk="0">
                  <a:moveTo>
                    <a:pt x="0" y="0"/>
                  </a:moveTo>
                  <a:lnTo>
                    <a:pt x="0" y="3518"/>
                  </a:lnTo>
                  <a:lnTo>
                    <a:pt x="3521" y="3518"/>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91"/>
            <p:cNvSpPr/>
            <p:nvPr/>
          </p:nvSpPr>
          <p:spPr>
            <a:xfrm>
              <a:off x="2855240" y="2874059"/>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91"/>
            <p:cNvSpPr/>
            <p:nvPr/>
          </p:nvSpPr>
          <p:spPr>
            <a:xfrm>
              <a:off x="2854710" y="2819764"/>
              <a:ext cx="54840" cy="54840"/>
            </a:xfrm>
            <a:custGeom>
              <a:avLst/>
              <a:gdLst/>
              <a:ahLst/>
              <a:cxnLst/>
              <a:rect l="l" t="t" r="r" b="b"/>
              <a:pathLst>
                <a:path w="3521" h="3521" extrusionOk="0">
                  <a:moveTo>
                    <a:pt x="0" y="0"/>
                  </a:moveTo>
                  <a:lnTo>
                    <a:pt x="0" y="3520"/>
                  </a:lnTo>
                  <a:lnTo>
                    <a:pt x="3521" y="3520"/>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1"/>
            <p:cNvSpPr/>
            <p:nvPr/>
          </p:nvSpPr>
          <p:spPr>
            <a:xfrm>
              <a:off x="2855240" y="2820294"/>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91"/>
            <p:cNvSpPr/>
            <p:nvPr/>
          </p:nvSpPr>
          <p:spPr>
            <a:xfrm>
              <a:off x="2854710" y="2766015"/>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1"/>
            <p:cNvSpPr/>
            <p:nvPr/>
          </p:nvSpPr>
          <p:spPr>
            <a:xfrm>
              <a:off x="2854710" y="2712328"/>
              <a:ext cx="54840" cy="54808"/>
            </a:xfrm>
            <a:custGeom>
              <a:avLst/>
              <a:gdLst/>
              <a:ahLst/>
              <a:cxnLst/>
              <a:rect l="l" t="t" r="r" b="b"/>
              <a:pathLst>
                <a:path w="3521" h="3519" extrusionOk="0">
                  <a:moveTo>
                    <a:pt x="0" y="0"/>
                  </a:moveTo>
                  <a:lnTo>
                    <a:pt x="0" y="3518"/>
                  </a:lnTo>
                  <a:lnTo>
                    <a:pt x="3521" y="3518"/>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91"/>
            <p:cNvSpPr/>
            <p:nvPr/>
          </p:nvSpPr>
          <p:spPr>
            <a:xfrm>
              <a:off x="2855240" y="2712857"/>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91"/>
            <p:cNvSpPr/>
            <p:nvPr/>
          </p:nvSpPr>
          <p:spPr>
            <a:xfrm>
              <a:off x="2801007" y="3142120"/>
              <a:ext cx="54808" cy="54777"/>
            </a:xfrm>
            <a:custGeom>
              <a:avLst/>
              <a:gdLst/>
              <a:ahLst/>
              <a:cxnLst/>
              <a:rect l="l" t="t" r="r" b="b"/>
              <a:pathLst>
                <a:path w="3519" h="3517" extrusionOk="0">
                  <a:moveTo>
                    <a:pt x="1" y="0"/>
                  </a:moveTo>
                  <a:lnTo>
                    <a:pt x="1" y="3517"/>
                  </a:lnTo>
                  <a:lnTo>
                    <a:pt x="3519" y="3517"/>
                  </a:lnTo>
                  <a:lnTo>
                    <a:pt x="3519"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91"/>
            <p:cNvSpPr/>
            <p:nvPr/>
          </p:nvSpPr>
          <p:spPr>
            <a:xfrm>
              <a:off x="2801568" y="3142649"/>
              <a:ext cx="53687" cy="53687"/>
            </a:xfrm>
            <a:custGeom>
              <a:avLst/>
              <a:gdLst/>
              <a:ahLst/>
              <a:cxnLst/>
              <a:rect l="l" t="t" r="r" b="b"/>
              <a:pathLst>
                <a:path w="3447" h="3447" extrusionOk="0">
                  <a:moveTo>
                    <a:pt x="1" y="1"/>
                  </a:moveTo>
                  <a:lnTo>
                    <a:pt x="1" y="3447"/>
                  </a:lnTo>
                  <a:lnTo>
                    <a:pt x="3447" y="3447"/>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1"/>
            <p:cNvSpPr/>
            <p:nvPr/>
          </p:nvSpPr>
          <p:spPr>
            <a:xfrm>
              <a:off x="2801007" y="3088355"/>
              <a:ext cx="54808" cy="54840"/>
            </a:xfrm>
            <a:custGeom>
              <a:avLst/>
              <a:gdLst/>
              <a:ahLst/>
              <a:cxnLst/>
              <a:rect l="l" t="t" r="r" b="b"/>
              <a:pathLst>
                <a:path w="3519" h="3521" extrusionOk="0">
                  <a:moveTo>
                    <a:pt x="1" y="1"/>
                  </a:moveTo>
                  <a:lnTo>
                    <a:pt x="1" y="3521"/>
                  </a:lnTo>
                  <a:lnTo>
                    <a:pt x="3519" y="3521"/>
                  </a:lnTo>
                  <a:lnTo>
                    <a:pt x="3519"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91"/>
            <p:cNvSpPr/>
            <p:nvPr/>
          </p:nvSpPr>
          <p:spPr>
            <a:xfrm>
              <a:off x="2801007" y="3034684"/>
              <a:ext cx="54808" cy="54777"/>
            </a:xfrm>
            <a:custGeom>
              <a:avLst/>
              <a:gdLst/>
              <a:ahLst/>
              <a:cxnLst/>
              <a:rect l="l" t="t" r="r" b="b"/>
              <a:pathLst>
                <a:path w="3519" h="3517" extrusionOk="0">
                  <a:moveTo>
                    <a:pt x="1" y="0"/>
                  </a:moveTo>
                  <a:lnTo>
                    <a:pt x="1" y="3517"/>
                  </a:lnTo>
                  <a:lnTo>
                    <a:pt x="3519" y="3517"/>
                  </a:lnTo>
                  <a:lnTo>
                    <a:pt x="3519"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91"/>
            <p:cNvSpPr/>
            <p:nvPr/>
          </p:nvSpPr>
          <p:spPr>
            <a:xfrm>
              <a:off x="2801568" y="3035213"/>
              <a:ext cx="53687" cy="53703"/>
            </a:xfrm>
            <a:custGeom>
              <a:avLst/>
              <a:gdLst/>
              <a:ahLst/>
              <a:cxnLst/>
              <a:rect l="l" t="t" r="r" b="b"/>
              <a:pathLst>
                <a:path w="3447" h="3448" extrusionOk="0">
                  <a:moveTo>
                    <a:pt x="1" y="1"/>
                  </a:moveTo>
                  <a:lnTo>
                    <a:pt x="1" y="3447"/>
                  </a:lnTo>
                  <a:lnTo>
                    <a:pt x="3447" y="3447"/>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1"/>
            <p:cNvSpPr/>
            <p:nvPr/>
          </p:nvSpPr>
          <p:spPr>
            <a:xfrm>
              <a:off x="2801007" y="2980919"/>
              <a:ext cx="54808" cy="54855"/>
            </a:xfrm>
            <a:custGeom>
              <a:avLst/>
              <a:gdLst/>
              <a:ahLst/>
              <a:cxnLst/>
              <a:rect l="l" t="t" r="r" b="b"/>
              <a:pathLst>
                <a:path w="3519" h="3522" extrusionOk="0">
                  <a:moveTo>
                    <a:pt x="1" y="1"/>
                  </a:moveTo>
                  <a:lnTo>
                    <a:pt x="1" y="3521"/>
                  </a:lnTo>
                  <a:lnTo>
                    <a:pt x="3519" y="3521"/>
                  </a:lnTo>
                  <a:lnTo>
                    <a:pt x="3519"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91"/>
            <p:cNvSpPr/>
            <p:nvPr/>
          </p:nvSpPr>
          <p:spPr>
            <a:xfrm>
              <a:off x="2801007" y="2927185"/>
              <a:ext cx="54808" cy="54855"/>
            </a:xfrm>
            <a:custGeom>
              <a:avLst/>
              <a:gdLst/>
              <a:ahLst/>
              <a:cxnLst/>
              <a:rect l="l" t="t" r="r" b="b"/>
              <a:pathLst>
                <a:path w="3519" h="3522" extrusionOk="0">
                  <a:moveTo>
                    <a:pt x="1" y="1"/>
                  </a:moveTo>
                  <a:lnTo>
                    <a:pt x="1" y="3521"/>
                  </a:lnTo>
                  <a:lnTo>
                    <a:pt x="3519" y="3521"/>
                  </a:lnTo>
                  <a:lnTo>
                    <a:pt x="3519"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91"/>
            <p:cNvSpPr/>
            <p:nvPr/>
          </p:nvSpPr>
          <p:spPr>
            <a:xfrm>
              <a:off x="2801568" y="2927730"/>
              <a:ext cx="53687" cy="53765"/>
            </a:xfrm>
            <a:custGeom>
              <a:avLst/>
              <a:gdLst/>
              <a:ahLst/>
              <a:cxnLst/>
              <a:rect l="l" t="t" r="r" b="b"/>
              <a:pathLst>
                <a:path w="3447" h="3452" extrusionOk="0">
                  <a:moveTo>
                    <a:pt x="1" y="0"/>
                  </a:moveTo>
                  <a:lnTo>
                    <a:pt x="1" y="3452"/>
                  </a:lnTo>
                  <a:lnTo>
                    <a:pt x="3447" y="3452"/>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91"/>
            <p:cNvSpPr/>
            <p:nvPr/>
          </p:nvSpPr>
          <p:spPr>
            <a:xfrm>
              <a:off x="2801007" y="2873498"/>
              <a:ext cx="54808" cy="54793"/>
            </a:xfrm>
            <a:custGeom>
              <a:avLst/>
              <a:gdLst/>
              <a:ahLst/>
              <a:cxnLst/>
              <a:rect l="l" t="t" r="r" b="b"/>
              <a:pathLst>
                <a:path w="3519" h="3518" extrusionOk="0">
                  <a:moveTo>
                    <a:pt x="1" y="0"/>
                  </a:moveTo>
                  <a:lnTo>
                    <a:pt x="1" y="3518"/>
                  </a:lnTo>
                  <a:lnTo>
                    <a:pt x="3519" y="3518"/>
                  </a:lnTo>
                  <a:lnTo>
                    <a:pt x="3519"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91"/>
            <p:cNvSpPr/>
            <p:nvPr/>
          </p:nvSpPr>
          <p:spPr>
            <a:xfrm>
              <a:off x="2801007" y="2819764"/>
              <a:ext cx="54808" cy="54840"/>
            </a:xfrm>
            <a:custGeom>
              <a:avLst/>
              <a:gdLst/>
              <a:ahLst/>
              <a:cxnLst/>
              <a:rect l="l" t="t" r="r" b="b"/>
              <a:pathLst>
                <a:path w="3519" h="3521" extrusionOk="0">
                  <a:moveTo>
                    <a:pt x="1" y="0"/>
                  </a:moveTo>
                  <a:lnTo>
                    <a:pt x="1" y="3520"/>
                  </a:lnTo>
                  <a:lnTo>
                    <a:pt x="3519" y="3520"/>
                  </a:lnTo>
                  <a:lnTo>
                    <a:pt x="3519"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91"/>
            <p:cNvSpPr/>
            <p:nvPr/>
          </p:nvSpPr>
          <p:spPr>
            <a:xfrm>
              <a:off x="2801568" y="2820294"/>
              <a:ext cx="53687" cy="53780"/>
            </a:xfrm>
            <a:custGeom>
              <a:avLst/>
              <a:gdLst/>
              <a:ahLst/>
              <a:cxnLst/>
              <a:rect l="l" t="t" r="r" b="b"/>
              <a:pathLst>
                <a:path w="3447" h="3453" extrusionOk="0">
                  <a:moveTo>
                    <a:pt x="1" y="1"/>
                  </a:moveTo>
                  <a:lnTo>
                    <a:pt x="1" y="3452"/>
                  </a:lnTo>
                  <a:lnTo>
                    <a:pt x="3447" y="3452"/>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1"/>
            <p:cNvSpPr/>
            <p:nvPr/>
          </p:nvSpPr>
          <p:spPr>
            <a:xfrm>
              <a:off x="2801007" y="2766015"/>
              <a:ext cx="54808" cy="54855"/>
            </a:xfrm>
            <a:custGeom>
              <a:avLst/>
              <a:gdLst/>
              <a:ahLst/>
              <a:cxnLst/>
              <a:rect l="l" t="t" r="r" b="b"/>
              <a:pathLst>
                <a:path w="3519" h="3522" extrusionOk="0">
                  <a:moveTo>
                    <a:pt x="1" y="1"/>
                  </a:moveTo>
                  <a:lnTo>
                    <a:pt x="1" y="3521"/>
                  </a:lnTo>
                  <a:lnTo>
                    <a:pt x="3519" y="3521"/>
                  </a:lnTo>
                  <a:lnTo>
                    <a:pt x="3519"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1"/>
            <p:cNvSpPr/>
            <p:nvPr/>
          </p:nvSpPr>
          <p:spPr>
            <a:xfrm>
              <a:off x="2801007" y="2712328"/>
              <a:ext cx="54808" cy="54808"/>
            </a:xfrm>
            <a:custGeom>
              <a:avLst/>
              <a:gdLst/>
              <a:ahLst/>
              <a:cxnLst/>
              <a:rect l="l" t="t" r="r" b="b"/>
              <a:pathLst>
                <a:path w="3519" h="3519" extrusionOk="0">
                  <a:moveTo>
                    <a:pt x="1" y="0"/>
                  </a:moveTo>
                  <a:lnTo>
                    <a:pt x="1" y="3518"/>
                  </a:lnTo>
                  <a:lnTo>
                    <a:pt x="3519" y="3518"/>
                  </a:lnTo>
                  <a:lnTo>
                    <a:pt x="3519"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91"/>
            <p:cNvSpPr/>
            <p:nvPr/>
          </p:nvSpPr>
          <p:spPr>
            <a:xfrm>
              <a:off x="2801568" y="2712857"/>
              <a:ext cx="53687" cy="53718"/>
            </a:xfrm>
            <a:custGeom>
              <a:avLst/>
              <a:gdLst/>
              <a:ahLst/>
              <a:cxnLst/>
              <a:rect l="l" t="t" r="r" b="b"/>
              <a:pathLst>
                <a:path w="3447" h="3449" extrusionOk="0">
                  <a:moveTo>
                    <a:pt x="1" y="1"/>
                  </a:moveTo>
                  <a:lnTo>
                    <a:pt x="1" y="3448"/>
                  </a:lnTo>
                  <a:lnTo>
                    <a:pt x="3447" y="3448"/>
                  </a:lnTo>
                  <a:lnTo>
                    <a:pt x="344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91"/>
            <p:cNvSpPr/>
            <p:nvPr/>
          </p:nvSpPr>
          <p:spPr>
            <a:xfrm>
              <a:off x="2747274" y="319579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1"/>
            <p:cNvSpPr/>
            <p:nvPr/>
          </p:nvSpPr>
          <p:spPr>
            <a:xfrm>
              <a:off x="2747819" y="3196321"/>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91"/>
            <p:cNvSpPr/>
            <p:nvPr/>
          </p:nvSpPr>
          <p:spPr>
            <a:xfrm>
              <a:off x="2747274" y="3142120"/>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91"/>
            <p:cNvSpPr/>
            <p:nvPr/>
          </p:nvSpPr>
          <p:spPr>
            <a:xfrm>
              <a:off x="2747274" y="3088355"/>
              <a:ext cx="54855" cy="54840"/>
            </a:xfrm>
            <a:custGeom>
              <a:avLst/>
              <a:gdLst/>
              <a:ahLst/>
              <a:cxnLst/>
              <a:rect l="l" t="t" r="r" b="b"/>
              <a:pathLst>
                <a:path w="3522" h="3521"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1"/>
            <p:cNvSpPr/>
            <p:nvPr/>
          </p:nvSpPr>
          <p:spPr>
            <a:xfrm>
              <a:off x="2747819" y="3088900"/>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1"/>
            <p:cNvSpPr/>
            <p:nvPr/>
          </p:nvSpPr>
          <p:spPr>
            <a:xfrm>
              <a:off x="2747274" y="3034684"/>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1"/>
            <p:cNvSpPr/>
            <p:nvPr/>
          </p:nvSpPr>
          <p:spPr>
            <a:xfrm>
              <a:off x="2747819" y="3035213"/>
              <a:ext cx="53765" cy="53703"/>
            </a:xfrm>
            <a:custGeom>
              <a:avLst/>
              <a:gdLst/>
              <a:ahLst/>
              <a:cxnLst/>
              <a:rect l="l" t="t" r="r" b="b"/>
              <a:pathLst>
                <a:path w="3452" h="3448" extrusionOk="0">
                  <a:moveTo>
                    <a:pt x="0" y="1"/>
                  </a:moveTo>
                  <a:lnTo>
                    <a:pt x="0" y="3447"/>
                  </a:lnTo>
                  <a:lnTo>
                    <a:pt x="3452" y="3447"/>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91"/>
            <p:cNvSpPr/>
            <p:nvPr/>
          </p:nvSpPr>
          <p:spPr>
            <a:xfrm>
              <a:off x="2747274" y="2980919"/>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91"/>
            <p:cNvSpPr/>
            <p:nvPr/>
          </p:nvSpPr>
          <p:spPr>
            <a:xfrm>
              <a:off x="2747819" y="2981479"/>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1"/>
            <p:cNvSpPr/>
            <p:nvPr/>
          </p:nvSpPr>
          <p:spPr>
            <a:xfrm>
              <a:off x="2747274" y="292718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1"/>
            <p:cNvSpPr/>
            <p:nvPr/>
          </p:nvSpPr>
          <p:spPr>
            <a:xfrm>
              <a:off x="2747274" y="2873498"/>
              <a:ext cx="54855" cy="54793"/>
            </a:xfrm>
            <a:custGeom>
              <a:avLst/>
              <a:gdLst/>
              <a:ahLst/>
              <a:cxnLst/>
              <a:rect l="l" t="t" r="r" b="b"/>
              <a:pathLst>
                <a:path w="3522" h="3518" extrusionOk="0">
                  <a:moveTo>
                    <a:pt x="1" y="0"/>
                  </a:moveTo>
                  <a:lnTo>
                    <a:pt x="1" y="3518"/>
                  </a:lnTo>
                  <a:lnTo>
                    <a:pt x="3521" y="3518"/>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91"/>
            <p:cNvSpPr/>
            <p:nvPr/>
          </p:nvSpPr>
          <p:spPr>
            <a:xfrm>
              <a:off x="2747819" y="2874059"/>
              <a:ext cx="53765" cy="53687"/>
            </a:xfrm>
            <a:custGeom>
              <a:avLst/>
              <a:gdLst/>
              <a:ahLst/>
              <a:cxnLst/>
              <a:rect l="l" t="t" r="r" b="b"/>
              <a:pathLst>
                <a:path w="3452" h="3447" extrusionOk="0">
                  <a:moveTo>
                    <a:pt x="0" y="0"/>
                  </a:moveTo>
                  <a:lnTo>
                    <a:pt x="0" y="3446"/>
                  </a:lnTo>
                  <a:lnTo>
                    <a:pt x="3452" y="3446"/>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91"/>
            <p:cNvSpPr/>
            <p:nvPr/>
          </p:nvSpPr>
          <p:spPr>
            <a:xfrm>
              <a:off x="2747274" y="2819764"/>
              <a:ext cx="54855" cy="54840"/>
            </a:xfrm>
            <a:custGeom>
              <a:avLst/>
              <a:gdLst/>
              <a:ahLst/>
              <a:cxnLst/>
              <a:rect l="l" t="t" r="r" b="b"/>
              <a:pathLst>
                <a:path w="3522" h="3521" extrusionOk="0">
                  <a:moveTo>
                    <a:pt x="1" y="0"/>
                  </a:moveTo>
                  <a:lnTo>
                    <a:pt x="1" y="3520"/>
                  </a:lnTo>
                  <a:lnTo>
                    <a:pt x="3521" y="3520"/>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91"/>
            <p:cNvSpPr/>
            <p:nvPr/>
          </p:nvSpPr>
          <p:spPr>
            <a:xfrm>
              <a:off x="2747819" y="2820294"/>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1"/>
            <p:cNvSpPr/>
            <p:nvPr/>
          </p:nvSpPr>
          <p:spPr>
            <a:xfrm>
              <a:off x="2747274" y="276601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91"/>
            <p:cNvSpPr/>
            <p:nvPr/>
          </p:nvSpPr>
          <p:spPr>
            <a:xfrm>
              <a:off x="2747819" y="2766560"/>
              <a:ext cx="53765" cy="53749"/>
            </a:xfrm>
            <a:custGeom>
              <a:avLst/>
              <a:gdLst/>
              <a:ahLst/>
              <a:cxnLst/>
              <a:rect l="l" t="t" r="r" b="b"/>
              <a:pathLst>
                <a:path w="3452" h="3451" extrusionOk="0">
                  <a:moveTo>
                    <a:pt x="0" y="0"/>
                  </a:moveTo>
                  <a:lnTo>
                    <a:pt x="0" y="3451"/>
                  </a:lnTo>
                  <a:lnTo>
                    <a:pt x="3452" y="3451"/>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91"/>
            <p:cNvSpPr/>
            <p:nvPr/>
          </p:nvSpPr>
          <p:spPr>
            <a:xfrm>
              <a:off x="2747274" y="2712328"/>
              <a:ext cx="54855" cy="54808"/>
            </a:xfrm>
            <a:custGeom>
              <a:avLst/>
              <a:gdLst/>
              <a:ahLst/>
              <a:cxnLst/>
              <a:rect l="l" t="t" r="r" b="b"/>
              <a:pathLst>
                <a:path w="3522" h="3519" extrusionOk="0">
                  <a:moveTo>
                    <a:pt x="1" y="0"/>
                  </a:moveTo>
                  <a:lnTo>
                    <a:pt x="1"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91"/>
            <p:cNvSpPr/>
            <p:nvPr/>
          </p:nvSpPr>
          <p:spPr>
            <a:xfrm>
              <a:off x="2747274" y="2658594"/>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91"/>
            <p:cNvSpPr/>
            <p:nvPr/>
          </p:nvSpPr>
          <p:spPr>
            <a:xfrm>
              <a:off x="2747819" y="2659124"/>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91"/>
            <p:cNvSpPr/>
            <p:nvPr/>
          </p:nvSpPr>
          <p:spPr>
            <a:xfrm>
              <a:off x="2693540" y="3195791"/>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91"/>
            <p:cNvSpPr/>
            <p:nvPr/>
          </p:nvSpPr>
          <p:spPr>
            <a:xfrm>
              <a:off x="2693540" y="3142120"/>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91"/>
            <p:cNvSpPr/>
            <p:nvPr/>
          </p:nvSpPr>
          <p:spPr>
            <a:xfrm>
              <a:off x="2694069" y="3142649"/>
              <a:ext cx="53765" cy="53687"/>
            </a:xfrm>
            <a:custGeom>
              <a:avLst/>
              <a:gdLst/>
              <a:ahLst/>
              <a:cxnLst/>
              <a:rect l="l" t="t" r="r" b="b"/>
              <a:pathLst>
                <a:path w="3452" h="3447" extrusionOk="0">
                  <a:moveTo>
                    <a:pt x="1" y="1"/>
                  </a:moveTo>
                  <a:lnTo>
                    <a:pt x="1" y="3447"/>
                  </a:lnTo>
                  <a:lnTo>
                    <a:pt x="3451" y="3447"/>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91"/>
            <p:cNvSpPr/>
            <p:nvPr/>
          </p:nvSpPr>
          <p:spPr>
            <a:xfrm>
              <a:off x="2693540" y="3088355"/>
              <a:ext cx="54840" cy="54840"/>
            </a:xfrm>
            <a:custGeom>
              <a:avLst/>
              <a:gdLst/>
              <a:ahLst/>
              <a:cxnLst/>
              <a:rect l="l" t="t" r="r" b="b"/>
              <a:pathLst>
                <a:path w="3521" h="3521"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91"/>
            <p:cNvSpPr/>
            <p:nvPr/>
          </p:nvSpPr>
          <p:spPr>
            <a:xfrm>
              <a:off x="2694069" y="3088900"/>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91"/>
            <p:cNvSpPr/>
            <p:nvPr/>
          </p:nvSpPr>
          <p:spPr>
            <a:xfrm>
              <a:off x="2693540" y="3034684"/>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91"/>
            <p:cNvSpPr/>
            <p:nvPr/>
          </p:nvSpPr>
          <p:spPr>
            <a:xfrm>
              <a:off x="2694069" y="3035213"/>
              <a:ext cx="53765" cy="53703"/>
            </a:xfrm>
            <a:custGeom>
              <a:avLst/>
              <a:gdLst/>
              <a:ahLst/>
              <a:cxnLst/>
              <a:rect l="l" t="t" r="r" b="b"/>
              <a:pathLst>
                <a:path w="3452" h="3448" extrusionOk="0">
                  <a:moveTo>
                    <a:pt x="1" y="1"/>
                  </a:moveTo>
                  <a:lnTo>
                    <a:pt x="1" y="3447"/>
                  </a:lnTo>
                  <a:lnTo>
                    <a:pt x="3451" y="3447"/>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91"/>
            <p:cNvSpPr/>
            <p:nvPr/>
          </p:nvSpPr>
          <p:spPr>
            <a:xfrm>
              <a:off x="2693540" y="2980919"/>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91"/>
            <p:cNvSpPr/>
            <p:nvPr/>
          </p:nvSpPr>
          <p:spPr>
            <a:xfrm>
              <a:off x="2694069" y="2981479"/>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91"/>
            <p:cNvSpPr/>
            <p:nvPr/>
          </p:nvSpPr>
          <p:spPr>
            <a:xfrm>
              <a:off x="2693540" y="2927185"/>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91"/>
            <p:cNvSpPr/>
            <p:nvPr/>
          </p:nvSpPr>
          <p:spPr>
            <a:xfrm>
              <a:off x="2694069" y="2927730"/>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91"/>
            <p:cNvSpPr/>
            <p:nvPr/>
          </p:nvSpPr>
          <p:spPr>
            <a:xfrm>
              <a:off x="2693540" y="2873498"/>
              <a:ext cx="54840" cy="54793"/>
            </a:xfrm>
            <a:custGeom>
              <a:avLst/>
              <a:gdLst/>
              <a:ahLst/>
              <a:cxnLst/>
              <a:rect l="l" t="t" r="r" b="b"/>
              <a:pathLst>
                <a:path w="3521" h="3518" extrusionOk="0">
                  <a:moveTo>
                    <a:pt x="1" y="0"/>
                  </a:moveTo>
                  <a:lnTo>
                    <a:pt x="1" y="3518"/>
                  </a:lnTo>
                  <a:lnTo>
                    <a:pt x="3521" y="3518"/>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91"/>
            <p:cNvSpPr/>
            <p:nvPr/>
          </p:nvSpPr>
          <p:spPr>
            <a:xfrm>
              <a:off x="2694069" y="2874059"/>
              <a:ext cx="53765" cy="53687"/>
            </a:xfrm>
            <a:custGeom>
              <a:avLst/>
              <a:gdLst/>
              <a:ahLst/>
              <a:cxnLst/>
              <a:rect l="l" t="t" r="r" b="b"/>
              <a:pathLst>
                <a:path w="3452" h="3447" extrusionOk="0">
                  <a:moveTo>
                    <a:pt x="1" y="0"/>
                  </a:moveTo>
                  <a:lnTo>
                    <a:pt x="1" y="3446"/>
                  </a:lnTo>
                  <a:lnTo>
                    <a:pt x="3451" y="3446"/>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91"/>
            <p:cNvSpPr/>
            <p:nvPr/>
          </p:nvSpPr>
          <p:spPr>
            <a:xfrm>
              <a:off x="2693540" y="2819764"/>
              <a:ext cx="54840" cy="54840"/>
            </a:xfrm>
            <a:custGeom>
              <a:avLst/>
              <a:gdLst/>
              <a:ahLst/>
              <a:cxnLst/>
              <a:rect l="l" t="t" r="r" b="b"/>
              <a:pathLst>
                <a:path w="3521" h="3521" extrusionOk="0">
                  <a:moveTo>
                    <a:pt x="1" y="0"/>
                  </a:moveTo>
                  <a:lnTo>
                    <a:pt x="1" y="3520"/>
                  </a:lnTo>
                  <a:lnTo>
                    <a:pt x="3521" y="3520"/>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91"/>
            <p:cNvSpPr/>
            <p:nvPr/>
          </p:nvSpPr>
          <p:spPr>
            <a:xfrm>
              <a:off x="2694069" y="2820294"/>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91"/>
            <p:cNvSpPr/>
            <p:nvPr/>
          </p:nvSpPr>
          <p:spPr>
            <a:xfrm>
              <a:off x="2693540" y="2766015"/>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91"/>
            <p:cNvSpPr/>
            <p:nvPr/>
          </p:nvSpPr>
          <p:spPr>
            <a:xfrm>
              <a:off x="2694069" y="2766560"/>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91"/>
            <p:cNvSpPr/>
            <p:nvPr/>
          </p:nvSpPr>
          <p:spPr>
            <a:xfrm>
              <a:off x="2693540" y="2712328"/>
              <a:ext cx="54840" cy="54808"/>
            </a:xfrm>
            <a:custGeom>
              <a:avLst/>
              <a:gdLst/>
              <a:ahLst/>
              <a:cxnLst/>
              <a:rect l="l" t="t" r="r" b="b"/>
              <a:pathLst>
                <a:path w="3521" h="3519" extrusionOk="0">
                  <a:moveTo>
                    <a:pt x="1" y="0"/>
                  </a:moveTo>
                  <a:lnTo>
                    <a:pt x="1" y="3518"/>
                  </a:lnTo>
                  <a:lnTo>
                    <a:pt x="3521" y="3518"/>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91"/>
            <p:cNvSpPr/>
            <p:nvPr/>
          </p:nvSpPr>
          <p:spPr>
            <a:xfrm>
              <a:off x="2694069" y="2712857"/>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91"/>
            <p:cNvSpPr/>
            <p:nvPr/>
          </p:nvSpPr>
          <p:spPr>
            <a:xfrm>
              <a:off x="2693540" y="2658594"/>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91"/>
            <p:cNvSpPr/>
            <p:nvPr/>
          </p:nvSpPr>
          <p:spPr>
            <a:xfrm>
              <a:off x="2639853" y="3195791"/>
              <a:ext cx="54777" cy="54840"/>
            </a:xfrm>
            <a:custGeom>
              <a:avLst/>
              <a:gdLst/>
              <a:ahLst/>
              <a:cxnLst/>
              <a:rect l="l" t="t" r="r" b="b"/>
              <a:pathLst>
                <a:path w="3517" h="3521" extrusionOk="0">
                  <a:moveTo>
                    <a:pt x="0" y="0"/>
                  </a:moveTo>
                  <a:lnTo>
                    <a:pt x="0" y="3521"/>
                  </a:lnTo>
                  <a:lnTo>
                    <a:pt x="3516" y="3521"/>
                  </a:lnTo>
                  <a:lnTo>
                    <a:pt x="3516"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91"/>
            <p:cNvSpPr/>
            <p:nvPr/>
          </p:nvSpPr>
          <p:spPr>
            <a:xfrm>
              <a:off x="2640382" y="3196321"/>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91"/>
            <p:cNvSpPr/>
            <p:nvPr/>
          </p:nvSpPr>
          <p:spPr>
            <a:xfrm>
              <a:off x="2639853" y="3142120"/>
              <a:ext cx="54777" cy="54777"/>
            </a:xfrm>
            <a:custGeom>
              <a:avLst/>
              <a:gdLst/>
              <a:ahLst/>
              <a:cxnLst/>
              <a:rect l="l" t="t" r="r" b="b"/>
              <a:pathLst>
                <a:path w="3517" h="3517" extrusionOk="0">
                  <a:moveTo>
                    <a:pt x="0" y="0"/>
                  </a:moveTo>
                  <a:lnTo>
                    <a:pt x="0" y="3517"/>
                  </a:lnTo>
                  <a:lnTo>
                    <a:pt x="3516" y="3517"/>
                  </a:lnTo>
                  <a:lnTo>
                    <a:pt x="3516"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91"/>
            <p:cNvSpPr/>
            <p:nvPr/>
          </p:nvSpPr>
          <p:spPr>
            <a:xfrm>
              <a:off x="2640382" y="3142649"/>
              <a:ext cx="53703" cy="53687"/>
            </a:xfrm>
            <a:custGeom>
              <a:avLst/>
              <a:gdLst/>
              <a:ahLst/>
              <a:cxnLst/>
              <a:rect l="l" t="t" r="r" b="b"/>
              <a:pathLst>
                <a:path w="3448" h="3447" extrusionOk="0">
                  <a:moveTo>
                    <a:pt x="0" y="1"/>
                  </a:moveTo>
                  <a:lnTo>
                    <a:pt x="0" y="3447"/>
                  </a:lnTo>
                  <a:lnTo>
                    <a:pt x="3448" y="3447"/>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91"/>
            <p:cNvSpPr/>
            <p:nvPr/>
          </p:nvSpPr>
          <p:spPr>
            <a:xfrm>
              <a:off x="2639853" y="3088355"/>
              <a:ext cx="54777" cy="54840"/>
            </a:xfrm>
            <a:custGeom>
              <a:avLst/>
              <a:gdLst/>
              <a:ahLst/>
              <a:cxnLst/>
              <a:rect l="l" t="t" r="r" b="b"/>
              <a:pathLst>
                <a:path w="3517" h="3521" extrusionOk="0">
                  <a:moveTo>
                    <a:pt x="0" y="1"/>
                  </a:moveTo>
                  <a:lnTo>
                    <a:pt x="0" y="3521"/>
                  </a:lnTo>
                  <a:lnTo>
                    <a:pt x="3516" y="3521"/>
                  </a:lnTo>
                  <a:lnTo>
                    <a:pt x="3516"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91"/>
            <p:cNvSpPr/>
            <p:nvPr/>
          </p:nvSpPr>
          <p:spPr>
            <a:xfrm>
              <a:off x="2640382" y="308890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91"/>
            <p:cNvSpPr/>
            <p:nvPr/>
          </p:nvSpPr>
          <p:spPr>
            <a:xfrm>
              <a:off x="2639853" y="3034684"/>
              <a:ext cx="54777" cy="54777"/>
            </a:xfrm>
            <a:custGeom>
              <a:avLst/>
              <a:gdLst/>
              <a:ahLst/>
              <a:cxnLst/>
              <a:rect l="l" t="t" r="r" b="b"/>
              <a:pathLst>
                <a:path w="3517" h="3517" extrusionOk="0">
                  <a:moveTo>
                    <a:pt x="0" y="0"/>
                  </a:moveTo>
                  <a:lnTo>
                    <a:pt x="0" y="3517"/>
                  </a:lnTo>
                  <a:lnTo>
                    <a:pt x="3516" y="3517"/>
                  </a:lnTo>
                  <a:lnTo>
                    <a:pt x="3516"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91"/>
            <p:cNvSpPr/>
            <p:nvPr/>
          </p:nvSpPr>
          <p:spPr>
            <a:xfrm>
              <a:off x="2639853" y="2980919"/>
              <a:ext cx="54777" cy="54855"/>
            </a:xfrm>
            <a:custGeom>
              <a:avLst/>
              <a:gdLst/>
              <a:ahLst/>
              <a:cxnLst/>
              <a:rect l="l" t="t" r="r" b="b"/>
              <a:pathLst>
                <a:path w="3517" h="3522" extrusionOk="0">
                  <a:moveTo>
                    <a:pt x="0" y="1"/>
                  </a:moveTo>
                  <a:lnTo>
                    <a:pt x="0" y="3521"/>
                  </a:lnTo>
                  <a:lnTo>
                    <a:pt x="3516" y="3521"/>
                  </a:lnTo>
                  <a:lnTo>
                    <a:pt x="3516"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1"/>
            <p:cNvSpPr/>
            <p:nvPr/>
          </p:nvSpPr>
          <p:spPr>
            <a:xfrm>
              <a:off x="2639853" y="2927185"/>
              <a:ext cx="54777" cy="54855"/>
            </a:xfrm>
            <a:custGeom>
              <a:avLst/>
              <a:gdLst/>
              <a:ahLst/>
              <a:cxnLst/>
              <a:rect l="l" t="t" r="r" b="b"/>
              <a:pathLst>
                <a:path w="3517" h="3522" extrusionOk="0">
                  <a:moveTo>
                    <a:pt x="0" y="1"/>
                  </a:moveTo>
                  <a:lnTo>
                    <a:pt x="0" y="3521"/>
                  </a:lnTo>
                  <a:lnTo>
                    <a:pt x="3516" y="3521"/>
                  </a:lnTo>
                  <a:lnTo>
                    <a:pt x="3516"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91"/>
            <p:cNvSpPr/>
            <p:nvPr/>
          </p:nvSpPr>
          <p:spPr>
            <a:xfrm>
              <a:off x="2639853" y="2873498"/>
              <a:ext cx="54777" cy="54793"/>
            </a:xfrm>
            <a:custGeom>
              <a:avLst/>
              <a:gdLst/>
              <a:ahLst/>
              <a:cxnLst/>
              <a:rect l="l" t="t" r="r" b="b"/>
              <a:pathLst>
                <a:path w="3517" h="3518" extrusionOk="0">
                  <a:moveTo>
                    <a:pt x="0" y="0"/>
                  </a:moveTo>
                  <a:lnTo>
                    <a:pt x="0" y="3518"/>
                  </a:lnTo>
                  <a:lnTo>
                    <a:pt x="3516" y="3518"/>
                  </a:lnTo>
                  <a:lnTo>
                    <a:pt x="3516"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91"/>
            <p:cNvSpPr/>
            <p:nvPr/>
          </p:nvSpPr>
          <p:spPr>
            <a:xfrm>
              <a:off x="2639853" y="2819764"/>
              <a:ext cx="54777" cy="54840"/>
            </a:xfrm>
            <a:custGeom>
              <a:avLst/>
              <a:gdLst/>
              <a:ahLst/>
              <a:cxnLst/>
              <a:rect l="l" t="t" r="r" b="b"/>
              <a:pathLst>
                <a:path w="3517" h="3521" extrusionOk="0">
                  <a:moveTo>
                    <a:pt x="0" y="0"/>
                  </a:moveTo>
                  <a:lnTo>
                    <a:pt x="0" y="3520"/>
                  </a:lnTo>
                  <a:lnTo>
                    <a:pt x="3516" y="3520"/>
                  </a:lnTo>
                  <a:lnTo>
                    <a:pt x="3516"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1"/>
            <p:cNvSpPr/>
            <p:nvPr/>
          </p:nvSpPr>
          <p:spPr>
            <a:xfrm>
              <a:off x="2639853" y="2766015"/>
              <a:ext cx="54777" cy="54855"/>
            </a:xfrm>
            <a:custGeom>
              <a:avLst/>
              <a:gdLst/>
              <a:ahLst/>
              <a:cxnLst/>
              <a:rect l="l" t="t" r="r" b="b"/>
              <a:pathLst>
                <a:path w="3517" h="3522" extrusionOk="0">
                  <a:moveTo>
                    <a:pt x="0" y="1"/>
                  </a:moveTo>
                  <a:lnTo>
                    <a:pt x="0" y="3521"/>
                  </a:lnTo>
                  <a:lnTo>
                    <a:pt x="3516" y="3521"/>
                  </a:lnTo>
                  <a:lnTo>
                    <a:pt x="3516"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91"/>
            <p:cNvSpPr/>
            <p:nvPr/>
          </p:nvSpPr>
          <p:spPr>
            <a:xfrm>
              <a:off x="2639853" y="2712328"/>
              <a:ext cx="54777" cy="54808"/>
            </a:xfrm>
            <a:custGeom>
              <a:avLst/>
              <a:gdLst/>
              <a:ahLst/>
              <a:cxnLst/>
              <a:rect l="l" t="t" r="r" b="b"/>
              <a:pathLst>
                <a:path w="3517" h="3519" extrusionOk="0">
                  <a:moveTo>
                    <a:pt x="0" y="0"/>
                  </a:moveTo>
                  <a:lnTo>
                    <a:pt x="0" y="3518"/>
                  </a:lnTo>
                  <a:lnTo>
                    <a:pt x="3516" y="3518"/>
                  </a:lnTo>
                  <a:lnTo>
                    <a:pt x="3516"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91"/>
            <p:cNvSpPr/>
            <p:nvPr/>
          </p:nvSpPr>
          <p:spPr>
            <a:xfrm>
              <a:off x="2640382" y="2712857"/>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1"/>
            <p:cNvSpPr/>
            <p:nvPr/>
          </p:nvSpPr>
          <p:spPr>
            <a:xfrm>
              <a:off x="2639853" y="2658594"/>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1"/>
            <p:cNvSpPr/>
            <p:nvPr/>
          </p:nvSpPr>
          <p:spPr>
            <a:xfrm>
              <a:off x="2640382" y="2659124"/>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91"/>
            <p:cNvSpPr/>
            <p:nvPr/>
          </p:nvSpPr>
          <p:spPr>
            <a:xfrm>
              <a:off x="2586104" y="319579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91"/>
            <p:cNvSpPr/>
            <p:nvPr/>
          </p:nvSpPr>
          <p:spPr>
            <a:xfrm>
              <a:off x="2586649" y="3196321"/>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91"/>
            <p:cNvSpPr/>
            <p:nvPr/>
          </p:nvSpPr>
          <p:spPr>
            <a:xfrm>
              <a:off x="2586104" y="3142120"/>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91"/>
            <p:cNvSpPr/>
            <p:nvPr/>
          </p:nvSpPr>
          <p:spPr>
            <a:xfrm>
              <a:off x="2586649" y="3142649"/>
              <a:ext cx="53749" cy="53687"/>
            </a:xfrm>
            <a:custGeom>
              <a:avLst/>
              <a:gdLst/>
              <a:ahLst/>
              <a:cxnLst/>
              <a:rect l="l" t="t" r="r" b="b"/>
              <a:pathLst>
                <a:path w="3451" h="3447" extrusionOk="0">
                  <a:moveTo>
                    <a:pt x="0" y="1"/>
                  </a:moveTo>
                  <a:lnTo>
                    <a:pt x="0" y="3447"/>
                  </a:lnTo>
                  <a:lnTo>
                    <a:pt x="3450" y="3447"/>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91"/>
            <p:cNvSpPr/>
            <p:nvPr/>
          </p:nvSpPr>
          <p:spPr>
            <a:xfrm>
              <a:off x="2586104" y="3088355"/>
              <a:ext cx="54855" cy="54840"/>
            </a:xfrm>
            <a:custGeom>
              <a:avLst/>
              <a:gdLst/>
              <a:ahLst/>
              <a:cxnLst/>
              <a:rect l="l" t="t" r="r" b="b"/>
              <a:pathLst>
                <a:path w="3522" h="3521"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91"/>
            <p:cNvSpPr/>
            <p:nvPr/>
          </p:nvSpPr>
          <p:spPr>
            <a:xfrm>
              <a:off x="2586104" y="3034684"/>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91"/>
            <p:cNvSpPr/>
            <p:nvPr/>
          </p:nvSpPr>
          <p:spPr>
            <a:xfrm>
              <a:off x="2586649" y="3035213"/>
              <a:ext cx="53749" cy="53703"/>
            </a:xfrm>
            <a:custGeom>
              <a:avLst/>
              <a:gdLst/>
              <a:ahLst/>
              <a:cxnLst/>
              <a:rect l="l" t="t" r="r" b="b"/>
              <a:pathLst>
                <a:path w="3451" h="3448" extrusionOk="0">
                  <a:moveTo>
                    <a:pt x="0" y="1"/>
                  </a:moveTo>
                  <a:lnTo>
                    <a:pt x="0" y="3447"/>
                  </a:lnTo>
                  <a:lnTo>
                    <a:pt x="3450" y="3447"/>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91"/>
            <p:cNvSpPr/>
            <p:nvPr/>
          </p:nvSpPr>
          <p:spPr>
            <a:xfrm>
              <a:off x="2586104" y="2980919"/>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91"/>
            <p:cNvSpPr/>
            <p:nvPr/>
          </p:nvSpPr>
          <p:spPr>
            <a:xfrm>
              <a:off x="2586649" y="2981479"/>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91"/>
            <p:cNvSpPr/>
            <p:nvPr/>
          </p:nvSpPr>
          <p:spPr>
            <a:xfrm>
              <a:off x="2586104" y="292718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91"/>
            <p:cNvSpPr/>
            <p:nvPr/>
          </p:nvSpPr>
          <p:spPr>
            <a:xfrm>
              <a:off x="2586649" y="292773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1"/>
            <p:cNvSpPr/>
            <p:nvPr/>
          </p:nvSpPr>
          <p:spPr>
            <a:xfrm>
              <a:off x="2586104" y="2873498"/>
              <a:ext cx="54855" cy="54793"/>
            </a:xfrm>
            <a:custGeom>
              <a:avLst/>
              <a:gdLst/>
              <a:ahLst/>
              <a:cxnLst/>
              <a:rect l="l" t="t" r="r" b="b"/>
              <a:pathLst>
                <a:path w="3522" h="3518" extrusionOk="0">
                  <a:moveTo>
                    <a:pt x="1" y="0"/>
                  </a:moveTo>
                  <a:lnTo>
                    <a:pt x="1" y="3518"/>
                  </a:lnTo>
                  <a:lnTo>
                    <a:pt x="3521" y="3518"/>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91"/>
            <p:cNvSpPr/>
            <p:nvPr/>
          </p:nvSpPr>
          <p:spPr>
            <a:xfrm>
              <a:off x="2586649" y="2874059"/>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91"/>
            <p:cNvSpPr/>
            <p:nvPr/>
          </p:nvSpPr>
          <p:spPr>
            <a:xfrm>
              <a:off x="2586104" y="2819764"/>
              <a:ext cx="54855" cy="54840"/>
            </a:xfrm>
            <a:custGeom>
              <a:avLst/>
              <a:gdLst/>
              <a:ahLst/>
              <a:cxnLst/>
              <a:rect l="l" t="t" r="r" b="b"/>
              <a:pathLst>
                <a:path w="3522" h="3521" extrusionOk="0">
                  <a:moveTo>
                    <a:pt x="1" y="0"/>
                  </a:moveTo>
                  <a:lnTo>
                    <a:pt x="1" y="3520"/>
                  </a:lnTo>
                  <a:lnTo>
                    <a:pt x="3521" y="3520"/>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91"/>
            <p:cNvSpPr/>
            <p:nvPr/>
          </p:nvSpPr>
          <p:spPr>
            <a:xfrm>
              <a:off x="2586649" y="282029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91"/>
            <p:cNvSpPr/>
            <p:nvPr/>
          </p:nvSpPr>
          <p:spPr>
            <a:xfrm>
              <a:off x="2586104" y="276601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91"/>
            <p:cNvSpPr/>
            <p:nvPr/>
          </p:nvSpPr>
          <p:spPr>
            <a:xfrm>
              <a:off x="2586649" y="2766560"/>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1"/>
            <p:cNvSpPr/>
            <p:nvPr/>
          </p:nvSpPr>
          <p:spPr>
            <a:xfrm>
              <a:off x="2586104" y="2712328"/>
              <a:ext cx="54855" cy="54808"/>
            </a:xfrm>
            <a:custGeom>
              <a:avLst/>
              <a:gdLst/>
              <a:ahLst/>
              <a:cxnLst/>
              <a:rect l="l" t="t" r="r" b="b"/>
              <a:pathLst>
                <a:path w="3522" h="3519" extrusionOk="0">
                  <a:moveTo>
                    <a:pt x="1" y="0"/>
                  </a:moveTo>
                  <a:lnTo>
                    <a:pt x="1"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91"/>
            <p:cNvSpPr/>
            <p:nvPr/>
          </p:nvSpPr>
          <p:spPr>
            <a:xfrm>
              <a:off x="2586104" y="2658594"/>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91"/>
            <p:cNvSpPr/>
            <p:nvPr/>
          </p:nvSpPr>
          <p:spPr>
            <a:xfrm>
              <a:off x="2586649" y="265912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91"/>
            <p:cNvSpPr/>
            <p:nvPr/>
          </p:nvSpPr>
          <p:spPr>
            <a:xfrm>
              <a:off x="2532370" y="3195791"/>
              <a:ext cx="54824" cy="54840"/>
            </a:xfrm>
            <a:custGeom>
              <a:avLst/>
              <a:gdLst/>
              <a:ahLst/>
              <a:cxnLst/>
              <a:rect l="l" t="t" r="r" b="b"/>
              <a:pathLst>
                <a:path w="3520" h="3521" extrusionOk="0">
                  <a:moveTo>
                    <a:pt x="1" y="0"/>
                  </a:moveTo>
                  <a:lnTo>
                    <a:pt x="1" y="3521"/>
                  </a:lnTo>
                  <a:lnTo>
                    <a:pt x="3520" y="3521"/>
                  </a:lnTo>
                  <a:lnTo>
                    <a:pt x="3520"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91"/>
            <p:cNvSpPr/>
            <p:nvPr/>
          </p:nvSpPr>
          <p:spPr>
            <a:xfrm>
              <a:off x="2532915" y="3196321"/>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91"/>
            <p:cNvSpPr/>
            <p:nvPr/>
          </p:nvSpPr>
          <p:spPr>
            <a:xfrm>
              <a:off x="2532370" y="3142120"/>
              <a:ext cx="54824" cy="54777"/>
            </a:xfrm>
            <a:custGeom>
              <a:avLst/>
              <a:gdLst/>
              <a:ahLst/>
              <a:cxnLst/>
              <a:rect l="l" t="t" r="r" b="b"/>
              <a:pathLst>
                <a:path w="3520" h="3517" extrusionOk="0">
                  <a:moveTo>
                    <a:pt x="1" y="0"/>
                  </a:moveTo>
                  <a:lnTo>
                    <a:pt x="1" y="3517"/>
                  </a:lnTo>
                  <a:lnTo>
                    <a:pt x="3520" y="3517"/>
                  </a:lnTo>
                  <a:lnTo>
                    <a:pt x="3520"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91"/>
            <p:cNvSpPr/>
            <p:nvPr/>
          </p:nvSpPr>
          <p:spPr>
            <a:xfrm>
              <a:off x="2532915" y="3142649"/>
              <a:ext cx="53749" cy="53687"/>
            </a:xfrm>
            <a:custGeom>
              <a:avLst/>
              <a:gdLst/>
              <a:ahLst/>
              <a:cxnLst/>
              <a:rect l="l" t="t" r="r" b="b"/>
              <a:pathLst>
                <a:path w="3451" h="3447" extrusionOk="0">
                  <a:moveTo>
                    <a:pt x="0" y="1"/>
                  </a:moveTo>
                  <a:lnTo>
                    <a:pt x="0" y="3447"/>
                  </a:lnTo>
                  <a:lnTo>
                    <a:pt x="3450" y="3447"/>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91"/>
            <p:cNvSpPr/>
            <p:nvPr/>
          </p:nvSpPr>
          <p:spPr>
            <a:xfrm>
              <a:off x="2532370" y="3088355"/>
              <a:ext cx="54824" cy="54840"/>
            </a:xfrm>
            <a:custGeom>
              <a:avLst/>
              <a:gdLst/>
              <a:ahLst/>
              <a:cxnLst/>
              <a:rect l="l" t="t" r="r" b="b"/>
              <a:pathLst>
                <a:path w="3520" h="3521" extrusionOk="0">
                  <a:moveTo>
                    <a:pt x="1" y="1"/>
                  </a:moveTo>
                  <a:lnTo>
                    <a:pt x="1" y="3521"/>
                  </a:lnTo>
                  <a:lnTo>
                    <a:pt x="3520" y="3521"/>
                  </a:lnTo>
                  <a:lnTo>
                    <a:pt x="3520"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1"/>
            <p:cNvSpPr/>
            <p:nvPr/>
          </p:nvSpPr>
          <p:spPr>
            <a:xfrm>
              <a:off x="2532370" y="3034684"/>
              <a:ext cx="54824" cy="54777"/>
            </a:xfrm>
            <a:custGeom>
              <a:avLst/>
              <a:gdLst/>
              <a:ahLst/>
              <a:cxnLst/>
              <a:rect l="l" t="t" r="r" b="b"/>
              <a:pathLst>
                <a:path w="3520" h="3517" extrusionOk="0">
                  <a:moveTo>
                    <a:pt x="1" y="0"/>
                  </a:moveTo>
                  <a:lnTo>
                    <a:pt x="1" y="3517"/>
                  </a:lnTo>
                  <a:lnTo>
                    <a:pt x="3520" y="3517"/>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91"/>
            <p:cNvSpPr/>
            <p:nvPr/>
          </p:nvSpPr>
          <p:spPr>
            <a:xfrm>
              <a:off x="2532915" y="3035213"/>
              <a:ext cx="53749" cy="53703"/>
            </a:xfrm>
            <a:custGeom>
              <a:avLst/>
              <a:gdLst/>
              <a:ahLst/>
              <a:cxnLst/>
              <a:rect l="l" t="t" r="r" b="b"/>
              <a:pathLst>
                <a:path w="3451" h="3448" extrusionOk="0">
                  <a:moveTo>
                    <a:pt x="0" y="1"/>
                  </a:moveTo>
                  <a:lnTo>
                    <a:pt x="0" y="3447"/>
                  </a:lnTo>
                  <a:lnTo>
                    <a:pt x="3450" y="3447"/>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91"/>
            <p:cNvSpPr/>
            <p:nvPr/>
          </p:nvSpPr>
          <p:spPr>
            <a:xfrm>
              <a:off x="2532370" y="2980919"/>
              <a:ext cx="54824" cy="54855"/>
            </a:xfrm>
            <a:custGeom>
              <a:avLst/>
              <a:gdLst/>
              <a:ahLst/>
              <a:cxnLst/>
              <a:rect l="l" t="t" r="r" b="b"/>
              <a:pathLst>
                <a:path w="3520" h="3522" extrusionOk="0">
                  <a:moveTo>
                    <a:pt x="1" y="1"/>
                  </a:moveTo>
                  <a:lnTo>
                    <a:pt x="1" y="3521"/>
                  </a:lnTo>
                  <a:lnTo>
                    <a:pt x="3520" y="3521"/>
                  </a:lnTo>
                  <a:lnTo>
                    <a:pt x="3520"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91"/>
            <p:cNvSpPr/>
            <p:nvPr/>
          </p:nvSpPr>
          <p:spPr>
            <a:xfrm>
              <a:off x="2532915" y="2981479"/>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91"/>
            <p:cNvSpPr/>
            <p:nvPr/>
          </p:nvSpPr>
          <p:spPr>
            <a:xfrm>
              <a:off x="2532370" y="2927185"/>
              <a:ext cx="54824" cy="54855"/>
            </a:xfrm>
            <a:custGeom>
              <a:avLst/>
              <a:gdLst/>
              <a:ahLst/>
              <a:cxnLst/>
              <a:rect l="l" t="t" r="r" b="b"/>
              <a:pathLst>
                <a:path w="3520" h="3522" extrusionOk="0">
                  <a:moveTo>
                    <a:pt x="1" y="1"/>
                  </a:moveTo>
                  <a:lnTo>
                    <a:pt x="1" y="3521"/>
                  </a:lnTo>
                  <a:lnTo>
                    <a:pt x="3520" y="3521"/>
                  </a:lnTo>
                  <a:lnTo>
                    <a:pt x="3520"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91"/>
            <p:cNvSpPr/>
            <p:nvPr/>
          </p:nvSpPr>
          <p:spPr>
            <a:xfrm>
              <a:off x="2532915" y="292773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91"/>
            <p:cNvSpPr/>
            <p:nvPr/>
          </p:nvSpPr>
          <p:spPr>
            <a:xfrm>
              <a:off x="2532370" y="2873498"/>
              <a:ext cx="54824" cy="54793"/>
            </a:xfrm>
            <a:custGeom>
              <a:avLst/>
              <a:gdLst/>
              <a:ahLst/>
              <a:cxnLst/>
              <a:rect l="l" t="t" r="r" b="b"/>
              <a:pathLst>
                <a:path w="3520" h="3518" extrusionOk="0">
                  <a:moveTo>
                    <a:pt x="1" y="0"/>
                  </a:moveTo>
                  <a:lnTo>
                    <a:pt x="1" y="3518"/>
                  </a:lnTo>
                  <a:lnTo>
                    <a:pt x="3520" y="3518"/>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91"/>
            <p:cNvSpPr/>
            <p:nvPr/>
          </p:nvSpPr>
          <p:spPr>
            <a:xfrm>
              <a:off x="2532915" y="2874059"/>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91"/>
            <p:cNvSpPr/>
            <p:nvPr/>
          </p:nvSpPr>
          <p:spPr>
            <a:xfrm>
              <a:off x="2532370" y="2819764"/>
              <a:ext cx="54824" cy="54840"/>
            </a:xfrm>
            <a:custGeom>
              <a:avLst/>
              <a:gdLst/>
              <a:ahLst/>
              <a:cxnLst/>
              <a:rect l="l" t="t" r="r" b="b"/>
              <a:pathLst>
                <a:path w="3520" h="3521" extrusionOk="0">
                  <a:moveTo>
                    <a:pt x="1" y="0"/>
                  </a:moveTo>
                  <a:lnTo>
                    <a:pt x="1" y="3520"/>
                  </a:lnTo>
                  <a:lnTo>
                    <a:pt x="3520" y="3520"/>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91"/>
            <p:cNvSpPr/>
            <p:nvPr/>
          </p:nvSpPr>
          <p:spPr>
            <a:xfrm>
              <a:off x="2532915" y="282029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91"/>
            <p:cNvSpPr/>
            <p:nvPr/>
          </p:nvSpPr>
          <p:spPr>
            <a:xfrm>
              <a:off x="2532370" y="2766015"/>
              <a:ext cx="54824" cy="54855"/>
            </a:xfrm>
            <a:custGeom>
              <a:avLst/>
              <a:gdLst/>
              <a:ahLst/>
              <a:cxnLst/>
              <a:rect l="l" t="t" r="r" b="b"/>
              <a:pathLst>
                <a:path w="3520" h="3522" extrusionOk="0">
                  <a:moveTo>
                    <a:pt x="1" y="1"/>
                  </a:moveTo>
                  <a:lnTo>
                    <a:pt x="1" y="3521"/>
                  </a:lnTo>
                  <a:lnTo>
                    <a:pt x="3520" y="3521"/>
                  </a:lnTo>
                  <a:lnTo>
                    <a:pt x="3520"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91"/>
            <p:cNvSpPr/>
            <p:nvPr/>
          </p:nvSpPr>
          <p:spPr>
            <a:xfrm>
              <a:off x="2532915" y="2766560"/>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91"/>
            <p:cNvSpPr/>
            <p:nvPr/>
          </p:nvSpPr>
          <p:spPr>
            <a:xfrm>
              <a:off x="2532370" y="2712328"/>
              <a:ext cx="54824" cy="54808"/>
            </a:xfrm>
            <a:custGeom>
              <a:avLst/>
              <a:gdLst/>
              <a:ahLst/>
              <a:cxnLst/>
              <a:rect l="l" t="t" r="r" b="b"/>
              <a:pathLst>
                <a:path w="3520" h="3519" extrusionOk="0">
                  <a:moveTo>
                    <a:pt x="1" y="0"/>
                  </a:moveTo>
                  <a:lnTo>
                    <a:pt x="1" y="3518"/>
                  </a:lnTo>
                  <a:lnTo>
                    <a:pt x="3520" y="3518"/>
                  </a:lnTo>
                  <a:lnTo>
                    <a:pt x="3520"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91"/>
            <p:cNvSpPr/>
            <p:nvPr/>
          </p:nvSpPr>
          <p:spPr>
            <a:xfrm>
              <a:off x="2532370" y="2658594"/>
              <a:ext cx="54824" cy="54840"/>
            </a:xfrm>
            <a:custGeom>
              <a:avLst/>
              <a:gdLst/>
              <a:ahLst/>
              <a:cxnLst/>
              <a:rect l="l" t="t" r="r" b="b"/>
              <a:pathLst>
                <a:path w="3520" h="3521" extrusionOk="0">
                  <a:moveTo>
                    <a:pt x="1" y="0"/>
                  </a:moveTo>
                  <a:lnTo>
                    <a:pt x="1" y="3521"/>
                  </a:lnTo>
                  <a:lnTo>
                    <a:pt x="3520" y="3521"/>
                  </a:lnTo>
                  <a:lnTo>
                    <a:pt x="352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91"/>
            <p:cNvSpPr/>
            <p:nvPr/>
          </p:nvSpPr>
          <p:spPr>
            <a:xfrm>
              <a:off x="2532915" y="265912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91"/>
            <p:cNvSpPr/>
            <p:nvPr/>
          </p:nvSpPr>
          <p:spPr>
            <a:xfrm>
              <a:off x="2478683" y="3195791"/>
              <a:ext cx="54777" cy="54840"/>
            </a:xfrm>
            <a:custGeom>
              <a:avLst/>
              <a:gdLst/>
              <a:ahLst/>
              <a:cxnLst/>
              <a:rect l="l" t="t" r="r" b="b"/>
              <a:pathLst>
                <a:path w="3517" h="3521" extrusionOk="0">
                  <a:moveTo>
                    <a:pt x="0" y="0"/>
                  </a:moveTo>
                  <a:lnTo>
                    <a:pt x="0" y="3521"/>
                  </a:lnTo>
                  <a:lnTo>
                    <a:pt x="3517" y="3521"/>
                  </a:lnTo>
                  <a:lnTo>
                    <a:pt x="3517"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91"/>
            <p:cNvSpPr/>
            <p:nvPr/>
          </p:nvSpPr>
          <p:spPr>
            <a:xfrm>
              <a:off x="2479212" y="3196321"/>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91"/>
            <p:cNvSpPr/>
            <p:nvPr/>
          </p:nvSpPr>
          <p:spPr>
            <a:xfrm>
              <a:off x="2478683" y="3142120"/>
              <a:ext cx="54777" cy="54777"/>
            </a:xfrm>
            <a:custGeom>
              <a:avLst/>
              <a:gdLst/>
              <a:ahLst/>
              <a:cxnLst/>
              <a:rect l="l" t="t" r="r" b="b"/>
              <a:pathLst>
                <a:path w="3517" h="3517" extrusionOk="0">
                  <a:moveTo>
                    <a:pt x="0" y="0"/>
                  </a:moveTo>
                  <a:lnTo>
                    <a:pt x="0" y="3517"/>
                  </a:lnTo>
                  <a:lnTo>
                    <a:pt x="3517" y="3517"/>
                  </a:lnTo>
                  <a:lnTo>
                    <a:pt x="3517"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91"/>
            <p:cNvSpPr/>
            <p:nvPr/>
          </p:nvSpPr>
          <p:spPr>
            <a:xfrm>
              <a:off x="2479212" y="3142649"/>
              <a:ext cx="53718" cy="53687"/>
            </a:xfrm>
            <a:custGeom>
              <a:avLst/>
              <a:gdLst/>
              <a:ahLst/>
              <a:cxnLst/>
              <a:rect l="l" t="t" r="r" b="b"/>
              <a:pathLst>
                <a:path w="3449" h="3447" extrusionOk="0">
                  <a:moveTo>
                    <a:pt x="1" y="1"/>
                  </a:moveTo>
                  <a:lnTo>
                    <a:pt x="1" y="3447"/>
                  </a:lnTo>
                  <a:lnTo>
                    <a:pt x="3448" y="3447"/>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91"/>
            <p:cNvSpPr/>
            <p:nvPr/>
          </p:nvSpPr>
          <p:spPr>
            <a:xfrm>
              <a:off x="2478683" y="3088355"/>
              <a:ext cx="54777" cy="54840"/>
            </a:xfrm>
            <a:custGeom>
              <a:avLst/>
              <a:gdLst/>
              <a:ahLst/>
              <a:cxnLst/>
              <a:rect l="l" t="t" r="r" b="b"/>
              <a:pathLst>
                <a:path w="3517" h="3521" extrusionOk="0">
                  <a:moveTo>
                    <a:pt x="0" y="1"/>
                  </a:moveTo>
                  <a:lnTo>
                    <a:pt x="0" y="3521"/>
                  </a:lnTo>
                  <a:lnTo>
                    <a:pt x="3517" y="3521"/>
                  </a:lnTo>
                  <a:lnTo>
                    <a:pt x="3517"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91"/>
            <p:cNvSpPr/>
            <p:nvPr/>
          </p:nvSpPr>
          <p:spPr>
            <a:xfrm>
              <a:off x="2478683" y="3034684"/>
              <a:ext cx="54777" cy="54777"/>
            </a:xfrm>
            <a:custGeom>
              <a:avLst/>
              <a:gdLst/>
              <a:ahLst/>
              <a:cxnLst/>
              <a:rect l="l" t="t" r="r" b="b"/>
              <a:pathLst>
                <a:path w="3517" h="3517" extrusionOk="0">
                  <a:moveTo>
                    <a:pt x="0" y="0"/>
                  </a:moveTo>
                  <a:lnTo>
                    <a:pt x="0" y="3517"/>
                  </a:lnTo>
                  <a:lnTo>
                    <a:pt x="3517" y="3517"/>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91"/>
            <p:cNvSpPr/>
            <p:nvPr/>
          </p:nvSpPr>
          <p:spPr>
            <a:xfrm>
              <a:off x="2479212" y="3035213"/>
              <a:ext cx="53718" cy="53703"/>
            </a:xfrm>
            <a:custGeom>
              <a:avLst/>
              <a:gdLst/>
              <a:ahLst/>
              <a:cxnLst/>
              <a:rect l="l" t="t" r="r" b="b"/>
              <a:pathLst>
                <a:path w="3449" h="3448" extrusionOk="0">
                  <a:moveTo>
                    <a:pt x="1" y="1"/>
                  </a:moveTo>
                  <a:lnTo>
                    <a:pt x="1" y="3447"/>
                  </a:lnTo>
                  <a:lnTo>
                    <a:pt x="3448" y="3447"/>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91"/>
            <p:cNvSpPr/>
            <p:nvPr/>
          </p:nvSpPr>
          <p:spPr>
            <a:xfrm>
              <a:off x="2478683" y="2980919"/>
              <a:ext cx="54777" cy="54855"/>
            </a:xfrm>
            <a:custGeom>
              <a:avLst/>
              <a:gdLst/>
              <a:ahLst/>
              <a:cxnLst/>
              <a:rect l="l" t="t" r="r" b="b"/>
              <a:pathLst>
                <a:path w="3517" h="3522" extrusionOk="0">
                  <a:moveTo>
                    <a:pt x="0" y="1"/>
                  </a:moveTo>
                  <a:lnTo>
                    <a:pt x="0" y="3521"/>
                  </a:lnTo>
                  <a:lnTo>
                    <a:pt x="3517" y="3521"/>
                  </a:lnTo>
                  <a:lnTo>
                    <a:pt x="3517"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91"/>
            <p:cNvSpPr/>
            <p:nvPr/>
          </p:nvSpPr>
          <p:spPr>
            <a:xfrm>
              <a:off x="2479212" y="2981479"/>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1"/>
            <p:cNvSpPr/>
            <p:nvPr/>
          </p:nvSpPr>
          <p:spPr>
            <a:xfrm>
              <a:off x="2478683" y="2927185"/>
              <a:ext cx="54777" cy="54855"/>
            </a:xfrm>
            <a:custGeom>
              <a:avLst/>
              <a:gdLst/>
              <a:ahLst/>
              <a:cxnLst/>
              <a:rect l="l" t="t" r="r" b="b"/>
              <a:pathLst>
                <a:path w="3517" h="3522" extrusionOk="0">
                  <a:moveTo>
                    <a:pt x="0" y="1"/>
                  </a:moveTo>
                  <a:lnTo>
                    <a:pt x="0" y="3521"/>
                  </a:lnTo>
                  <a:lnTo>
                    <a:pt x="3517" y="3521"/>
                  </a:lnTo>
                  <a:lnTo>
                    <a:pt x="3517"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91"/>
            <p:cNvSpPr/>
            <p:nvPr/>
          </p:nvSpPr>
          <p:spPr>
            <a:xfrm>
              <a:off x="2479212" y="2927730"/>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91"/>
            <p:cNvSpPr/>
            <p:nvPr/>
          </p:nvSpPr>
          <p:spPr>
            <a:xfrm>
              <a:off x="2478683" y="2873498"/>
              <a:ext cx="54777" cy="54793"/>
            </a:xfrm>
            <a:custGeom>
              <a:avLst/>
              <a:gdLst/>
              <a:ahLst/>
              <a:cxnLst/>
              <a:rect l="l" t="t" r="r" b="b"/>
              <a:pathLst>
                <a:path w="3517" h="3518" extrusionOk="0">
                  <a:moveTo>
                    <a:pt x="0" y="0"/>
                  </a:moveTo>
                  <a:lnTo>
                    <a:pt x="0" y="3518"/>
                  </a:lnTo>
                  <a:lnTo>
                    <a:pt x="3517" y="3518"/>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91"/>
            <p:cNvSpPr/>
            <p:nvPr/>
          </p:nvSpPr>
          <p:spPr>
            <a:xfrm>
              <a:off x="2479212" y="2874059"/>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91"/>
            <p:cNvSpPr/>
            <p:nvPr/>
          </p:nvSpPr>
          <p:spPr>
            <a:xfrm>
              <a:off x="2478683" y="2819764"/>
              <a:ext cx="54777" cy="54840"/>
            </a:xfrm>
            <a:custGeom>
              <a:avLst/>
              <a:gdLst/>
              <a:ahLst/>
              <a:cxnLst/>
              <a:rect l="l" t="t" r="r" b="b"/>
              <a:pathLst>
                <a:path w="3517" h="3521" extrusionOk="0">
                  <a:moveTo>
                    <a:pt x="0" y="0"/>
                  </a:moveTo>
                  <a:lnTo>
                    <a:pt x="0" y="3520"/>
                  </a:lnTo>
                  <a:lnTo>
                    <a:pt x="3517" y="3520"/>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91"/>
            <p:cNvSpPr/>
            <p:nvPr/>
          </p:nvSpPr>
          <p:spPr>
            <a:xfrm>
              <a:off x="2479212" y="2820294"/>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91"/>
            <p:cNvSpPr/>
            <p:nvPr/>
          </p:nvSpPr>
          <p:spPr>
            <a:xfrm>
              <a:off x="2478683" y="2766015"/>
              <a:ext cx="54777" cy="54855"/>
            </a:xfrm>
            <a:custGeom>
              <a:avLst/>
              <a:gdLst/>
              <a:ahLst/>
              <a:cxnLst/>
              <a:rect l="l" t="t" r="r" b="b"/>
              <a:pathLst>
                <a:path w="3517" h="3522" extrusionOk="0">
                  <a:moveTo>
                    <a:pt x="0" y="1"/>
                  </a:moveTo>
                  <a:lnTo>
                    <a:pt x="0" y="3521"/>
                  </a:lnTo>
                  <a:lnTo>
                    <a:pt x="3517" y="3521"/>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91"/>
            <p:cNvSpPr/>
            <p:nvPr/>
          </p:nvSpPr>
          <p:spPr>
            <a:xfrm>
              <a:off x="2479212" y="2766560"/>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91"/>
            <p:cNvSpPr/>
            <p:nvPr/>
          </p:nvSpPr>
          <p:spPr>
            <a:xfrm>
              <a:off x="2478683" y="2712328"/>
              <a:ext cx="54777" cy="54808"/>
            </a:xfrm>
            <a:custGeom>
              <a:avLst/>
              <a:gdLst/>
              <a:ahLst/>
              <a:cxnLst/>
              <a:rect l="l" t="t" r="r" b="b"/>
              <a:pathLst>
                <a:path w="3517" h="3519" extrusionOk="0">
                  <a:moveTo>
                    <a:pt x="0" y="0"/>
                  </a:moveTo>
                  <a:lnTo>
                    <a:pt x="0" y="3518"/>
                  </a:lnTo>
                  <a:lnTo>
                    <a:pt x="3517" y="3518"/>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91"/>
            <p:cNvSpPr/>
            <p:nvPr/>
          </p:nvSpPr>
          <p:spPr>
            <a:xfrm>
              <a:off x="2478683" y="2658594"/>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91"/>
            <p:cNvSpPr/>
            <p:nvPr/>
          </p:nvSpPr>
          <p:spPr>
            <a:xfrm>
              <a:off x="2479212" y="2659124"/>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91"/>
            <p:cNvSpPr/>
            <p:nvPr/>
          </p:nvSpPr>
          <p:spPr>
            <a:xfrm>
              <a:off x="2424949" y="3195791"/>
              <a:ext cx="54840" cy="54840"/>
            </a:xfrm>
            <a:custGeom>
              <a:avLst/>
              <a:gdLst/>
              <a:ahLst/>
              <a:cxnLst/>
              <a:rect l="l" t="t" r="r" b="b"/>
              <a:pathLst>
                <a:path w="3521" h="3521" extrusionOk="0">
                  <a:moveTo>
                    <a:pt x="0" y="0"/>
                  </a:moveTo>
                  <a:lnTo>
                    <a:pt x="0" y="3521"/>
                  </a:lnTo>
                  <a:lnTo>
                    <a:pt x="3520" y="3521"/>
                  </a:lnTo>
                  <a:lnTo>
                    <a:pt x="3520"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91"/>
            <p:cNvSpPr/>
            <p:nvPr/>
          </p:nvSpPr>
          <p:spPr>
            <a:xfrm>
              <a:off x="2425479" y="3196321"/>
              <a:ext cx="53749" cy="53780"/>
            </a:xfrm>
            <a:custGeom>
              <a:avLst/>
              <a:gdLst/>
              <a:ahLst/>
              <a:cxnLst/>
              <a:rect l="l" t="t" r="r" b="b"/>
              <a:pathLst>
                <a:path w="3451" h="3453" extrusionOk="0">
                  <a:moveTo>
                    <a:pt x="0" y="1"/>
                  </a:moveTo>
                  <a:lnTo>
                    <a:pt x="0"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91"/>
            <p:cNvSpPr/>
            <p:nvPr/>
          </p:nvSpPr>
          <p:spPr>
            <a:xfrm>
              <a:off x="2424949" y="3142120"/>
              <a:ext cx="54840" cy="54777"/>
            </a:xfrm>
            <a:custGeom>
              <a:avLst/>
              <a:gdLst/>
              <a:ahLst/>
              <a:cxnLst/>
              <a:rect l="l" t="t" r="r" b="b"/>
              <a:pathLst>
                <a:path w="3521" h="3517" extrusionOk="0">
                  <a:moveTo>
                    <a:pt x="0" y="0"/>
                  </a:moveTo>
                  <a:lnTo>
                    <a:pt x="0" y="3517"/>
                  </a:lnTo>
                  <a:lnTo>
                    <a:pt x="3520" y="3517"/>
                  </a:lnTo>
                  <a:lnTo>
                    <a:pt x="3520"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91"/>
            <p:cNvSpPr/>
            <p:nvPr/>
          </p:nvSpPr>
          <p:spPr>
            <a:xfrm>
              <a:off x="2425479" y="3142649"/>
              <a:ext cx="53749" cy="53687"/>
            </a:xfrm>
            <a:custGeom>
              <a:avLst/>
              <a:gdLst/>
              <a:ahLst/>
              <a:cxnLst/>
              <a:rect l="l" t="t" r="r" b="b"/>
              <a:pathLst>
                <a:path w="3451" h="3447" extrusionOk="0">
                  <a:moveTo>
                    <a:pt x="0" y="1"/>
                  </a:moveTo>
                  <a:lnTo>
                    <a:pt x="0" y="3447"/>
                  </a:lnTo>
                  <a:lnTo>
                    <a:pt x="3451" y="3447"/>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91"/>
            <p:cNvSpPr/>
            <p:nvPr/>
          </p:nvSpPr>
          <p:spPr>
            <a:xfrm>
              <a:off x="2424949" y="3088355"/>
              <a:ext cx="54840" cy="54840"/>
            </a:xfrm>
            <a:custGeom>
              <a:avLst/>
              <a:gdLst/>
              <a:ahLst/>
              <a:cxnLst/>
              <a:rect l="l" t="t" r="r" b="b"/>
              <a:pathLst>
                <a:path w="3521" h="3521" extrusionOk="0">
                  <a:moveTo>
                    <a:pt x="0" y="1"/>
                  </a:moveTo>
                  <a:lnTo>
                    <a:pt x="0" y="3521"/>
                  </a:lnTo>
                  <a:lnTo>
                    <a:pt x="3520" y="3521"/>
                  </a:lnTo>
                  <a:lnTo>
                    <a:pt x="3520"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91"/>
            <p:cNvSpPr/>
            <p:nvPr/>
          </p:nvSpPr>
          <p:spPr>
            <a:xfrm>
              <a:off x="2424949" y="3034684"/>
              <a:ext cx="54840" cy="54777"/>
            </a:xfrm>
            <a:custGeom>
              <a:avLst/>
              <a:gdLst/>
              <a:ahLst/>
              <a:cxnLst/>
              <a:rect l="l" t="t" r="r" b="b"/>
              <a:pathLst>
                <a:path w="3521" h="3517" extrusionOk="0">
                  <a:moveTo>
                    <a:pt x="0" y="0"/>
                  </a:moveTo>
                  <a:lnTo>
                    <a:pt x="0" y="3517"/>
                  </a:lnTo>
                  <a:lnTo>
                    <a:pt x="3520" y="3517"/>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91"/>
            <p:cNvSpPr/>
            <p:nvPr/>
          </p:nvSpPr>
          <p:spPr>
            <a:xfrm>
              <a:off x="2425479" y="3035213"/>
              <a:ext cx="53749" cy="53703"/>
            </a:xfrm>
            <a:custGeom>
              <a:avLst/>
              <a:gdLst/>
              <a:ahLst/>
              <a:cxnLst/>
              <a:rect l="l" t="t" r="r" b="b"/>
              <a:pathLst>
                <a:path w="3451" h="3448" extrusionOk="0">
                  <a:moveTo>
                    <a:pt x="0" y="1"/>
                  </a:moveTo>
                  <a:lnTo>
                    <a:pt x="0" y="3447"/>
                  </a:lnTo>
                  <a:lnTo>
                    <a:pt x="3451" y="3447"/>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91"/>
            <p:cNvSpPr/>
            <p:nvPr/>
          </p:nvSpPr>
          <p:spPr>
            <a:xfrm>
              <a:off x="2424949" y="2980919"/>
              <a:ext cx="54840" cy="54855"/>
            </a:xfrm>
            <a:custGeom>
              <a:avLst/>
              <a:gdLst/>
              <a:ahLst/>
              <a:cxnLst/>
              <a:rect l="l" t="t" r="r" b="b"/>
              <a:pathLst>
                <a:path w="3521" h="3522" extrusionOk="0">
                  <a:moveTo>
                    <a:pt x="0" y="1"/>
                  </a:moveTo>
                  <a:lnTo>
                    <a:pt x="0" y="3521"/>
                  </a:lnTo>
                  <a:lnTo>
                    <a:pt x="3520" y="3521"/>
                  </a:lnTo>
                  <a:lnTo>
                    <a:pt x="3520"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91"/>
            <p:cNvSpPr/>
            <p:nvPr/>
          </p:nvSpPr>
          <p:spPr>
            <a:xfrm>
              <a:off x="2425479" y="2981479"/>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91"/>
            <p:cNvSpPr/>
            <p:nvPr/>
          </p:nvSpPr>
          <p:spPr>
            <a:xfrm>
              <a:off x="2424949" y="2927185"/>
              <a:ext cx="54840" cy="54855"/>
            </a:xfrm>
            <a:custGeom>
              <a:avLst/>
              <a:gdLst/>
              <a:ahLst/>
              <a:cxnLst/>
              <a:rect l="l" t="t" r="r" b="b"/>
              <a:pathLst>
                <a:path w="3521" h="3522" extrusionOk="0">
                  <a:moveTo>
                    <a:pt x="0" y="1"/>
                  </a:moveTo>
                  <a:lnTo>
                    <a:pt x="0" y="3521"/>
                  </a:lnTo>
                  <a:lnTo>
                    <a:pt x="3520" y="3521"/>
                  </a:lnTo>
                  <a:lnTo>
                    <a:pt x="3520"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91"/>
            <p:cNvSpPr/>
            <p:nvPr/>
          </p:nvSpPr>
          <p:spPr>
            <a:xfrm>
              <a:off x="2425479" y="2927730"/>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91"/>
            <p:cNvSpPr/>
            <p:nvPr/>
          </p:nvSpPr>
          <p:spPr>
            <a:xfrm>
              <a:off x="2424949" y="2873498"/>
              <a:ext cx="54840" cy="54793"/>
            </a:xfrm>
            <a:custGeom>
              <a:avLst/>
              <a:gdLst/>
              <a:ahLst/>
              <a:cxnLst/>
              <a:rect l="l" t="t" r="r" b="b"/>
              <a:pathLst>
                <a:path w="3521" h="3518" extrusionOk="0">
                  <a:moveTo>
                    <a:pt x="0" y="0"/>
                  </a:moveTo>
                  <a:lnTo>
                    <a:pt x="0" y="3518"/>
                  </a:lnTo>
                  <a:lnTo>
                    <a:pt x="3520" y="3518"/>
                  </a:lnTo>
                  <a:lnTo>
                    <a:pt x="3520"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91"/>
            <p:cNvSpPr/>
            <p:nvPr/>
          </p:nvSpPr>
          <p:spPr>
            <a:xfrm>
              <a:off x="2425479" y="2874059"/>
              <a:ext cx="53749" cy="53687"/>
            </a:xfrm>
            <a:custGeom>
              <a:avLst/>
              <a:gdLst/>
              <a:ahLst/>
              <a:cxnLst/>
              <a:rect l="l" t="t" r="r" b="b"/>
              <a:pathLst>
                <a:path w="3451" h="3447" extrusionOk="0">
                  <a:moveTo>
                    <a:pt x="0" y="0"/>
                  </a:moveTo>
                  <a:lnTo>
                    <a:pt x="0" y="3446"/>
                  </a:lnTo>
                  <a:lnTo>
                    <a:pt x="3451" y="3446"/>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91"/>
            <p:cNvSpPr/>
            <p:nvPr/>
          </p:nvSpPr>
          <p:spPr>
            <a:xfrm>
              <a:off x="2424949" y="2819764"/>
              <a:ext cx="54840" cy="54840"/>
            </a:xfrm>
            <a:custGeom>
              <a:avLst/>
              <a:gdLst/>
              <a:ahLst/>
              <a:cxnLst/>
              <a:rect l="l" t="t" r="r" b="b"/>
              <a:pathLst>
                <a:path w="3521" h="3521" extrusionOk="0">
                  <a:moveTo>
                    <a:pt x="0" y="0"/>
                  </a:moveTo>
                  <a:lnTo>
                    <a:pt x="0" y="3520"/>
                  </a:lnTo>
                  <a:lnTo>
                    <a:pt x="3520" y="3520"/>
                  </a:lnTo>
                  <a:lnTo>
                    <a:pt x="3520"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91"/>
            <p:cNvSpPr/>
            <p:nvPr/>
          </p:nvSpPr>
          <p:spPr>
            <a:xfrm>
              <a:off x="2425479" y="2820294"/>
              <a:ext cx="53749" cy="53780"/>
            </a:xfrm>
            <a:custGeom>
              <a:avLst/>
              <a:gdLst/>
              <a:ahLst/>
              <a:cxnLst/>
              <a:rect l="l" t="t" r="r" b="b"/>
              <a:pathLst>
                <a:path w="3451" h="3453" extrusionOk="0">
                  <a:moveTo>
                    <a:pt x="0" y="1"/>
                  </a:moveTo>
                  <a:lnTo>
                    <a:pt x="0"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91"/>
            <p:cNvSpPr/>
            <p:nvPr/>
          </p:nvSpPr>
          <p:spPr>
            <a:xfrm>
              <a:off x="2424949" y="2766015"/>
              <a:ext cx="54840" cy="54855"/>
            </a:xfrm>
            <a:custGeom>
              <a:avLst/>
              <a:gdLst/>
              <a:ahLst/>
              <a:cxnLst/>
              <a:rect l="l" t="t" r="r" b="b"/>
              <a:pathLst>
                <a:path w="3521" h="3522" extrusionOk="0">
                  <a:moveTo>
                    <a:pt x="0" y="1"/>
                  </a:moveTo>
                  <a:lnTo>
                    <a:pt x="0" y="3521"/>
                  </a:lnTo>
                  <a:lnTo>
                    <a:pt x="3520" y="3521"/>
                  </a:lnTo>
                  <a:lnTo>
                    <a:pt x="3520"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91"/>
            <p:cNvSpPr/>
            <p:nvPr/>
          </p:nvSpPr>
          <p:spPr>
            <a:xfrm>
              <a:off x="2425479" y="2766560"/>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91"/>
            <p:cNvSpPr/>
            <p:nvPr/>
          </p:nvSpPr>
          <p:spPr>
            <a:xfrm>
              <a:off x="2424949" y="2712328"/>
              <a:ext cx="54840" cy="54808"/>
            </a:xfrm>
            <a:custGeom>
              <a:avLst/>
              <a:gdLst/>
              <a:ahLst/>
              <a:cxnLst/>
              <a:rect l="l" t="t" r="r" b="b"/>
              <a:pathLst>
                <a:path w="3521" h="3519" extrusionOk="0">
                  <a:moveTo>
                    <a:pt x="0" y="0"/>
                  </a:moveTo>
                  <a:lnTo>
                    <a:pt x="0" y="3518"/>
                  </a:lnTo>
                  <a:lnTo>
                    <a:pt x="3520" y="3518"/>
                  </a:lnTo>
                  <a:lnTo>
                    <a:pt x="3520"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91"/>
            <p:cNvSpPr/>
            <p:nvPr/>
          </p:nvSpPr>
          <p:spPr>
            <a:xfrm>
              <a:off x="2424949" y="2658594"/>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91"/>
            <p:cNvSpPr/>
            <p:nvPr/>
          </p:nvSpPr>
          <p:spPr>
            <a:xfrm>
              <a:off x="2425479" y="2659124"/>
              <a:ext cx="53749" cy="53780"/>
            </a:xfrm>
            <a:custGeom>
              <a:avLst/>
              <a:gdLst/>
              <a:ahLst/>
              <a:cxnLst/>
              <a:rect l="l" t="t" r="r" b="b"/>
              <a:pathLst>
                <a:path w="3451" h="3453" extrusionOk="0">
                  <a:moveTo>
                    <a:pt x="0" y="1"/>
                  </a:moveTo>
                  <a:lnTo>
                    <a:pt x="0" y="3452"/>
                  </a:lnTo>
                  <a:lnTo>
                    <a:pt x="3451" y="3452"/>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91"/>
            <p:cNvSpPr/>
            <p:nvPr/>
          </p:nvSpPr>
          <p:spPr>
            <a:xfrm>
              <a:off x="2371184" y="3195791"/>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91"/>
            <p:cNvSpPr/>
            <p:nvPr/>
          </p:nvSpPr>
          <p:spPr>
            <a:xfrm>
              <a:off x="2371745" y="3196321"/>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91"/>
            <p:cNvSpPr/>
            <p:nvPr/>
          </p:nvSpPr>
          <p:spPr>
            <a:xfrm>
              <a:off x="2371184" y="3142120"/>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91"/>
            <p:cNvSpPr/>
            <p:nvPr/>
          </p:nvSpPr>
          <p:spPr>
            <a:xfrm>
              <a:off x="2371745" y="3142649"/>
              <a:ext cx="53749" cy="53687"/>
            </a:xfrm>
            <a:custGeom>
              <a:avLst/>
              <a:gdLst/>
              <a:ahLst/>
              <a:cxnLst/>
              <a:rect l="l" t="t" r="r" b="b"/>
              <a:pathLst>
                <a:path w="3451" h="3447" extrusionOk="0">
                  <a:moveTo>
                    <a:pt x="0" y="1"/>
                  </a:moveTo>
                  <a:lnTo>
                    <a:pt x="0" y="3447"/>
                  </a:lnTo>
                  <a:lnTo>
                    <a:pt x="3450" y="3447"/>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91"/>
            <p:cNvSpPr/>
            <p:nvPr/>
          </p:nvSpPr>
          <p:spPr>
            <a:xfrm>
              <a:off x="2371184" y="3088355"/>
              <a:ext cx="54840" cy="54840"/>
            </a:xfrm>
            <a:custGeom>
              <a:avLst/>
              <a:gdLst/>
              <a:ahLst/>
              <a:cxnLst/>
              <a:rect l="l" t="t" r="r" b="b"/>
              <a:pathLst>
                <a:path w="3521" h="3521"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91"/>
            <p:cNvSpPr/>
            <p:nvPr/>
          </p:nvSpPr>
          <p:spPr>
            <a:xfrm>
              <a:off x="2371184" y="3034684"/>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91"/>
            <p:cNvSpPr/>
            <p:nvPr/>
          </p:nvSpPr>
          <p:spPr>
            <a:xfrm>
              <a:off x="2371745" y="3035213"/>
              <a:ext cx="53749" cy="53703"/>
            </a:xfrm>
            <a:custGeom>
              <a:avLst/>
              <a:gdLst/>
              <a:ahLst/>
              <a:cxnLst/>
              <a:rect l="l" t="t" r="r" b="b"/>
              <a:pathLst>
                <a:path w="3451" h="3448" extrusionOk="0">
                  <a:moveTo>
                    <a:pt x="0" y="1"/>
                  </a:moveTo>
                  <a:lnTo>
                    <a:pt x="0" y="3447"/>
                  </a:lnTo>
                  <a:lnTo>
                    <a:pt x="3450" y="3447"/>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91"/>
            <p:cNvSpPr/>
            <p:nvPr/>
          </p:nvSpPr>
          <p:spPr>
            <a:xfrm>
              <a:off x="2371184" y="2980919"/>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91"/>
            <p:cNvSpPr/>
            <p:nvPr/>
          </p:nvSpPr>
          <p:spPr>
            <a:xfrm>
              <a:off x="2371745" y="2981479"/>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91"/>
            <p:cNvSpPr/>
            <p:nvPr/>
          </p:nvSpPr>
          <p:spPr>
            <a:xfrm>
              <a:off x="2371184" y="2927185"/>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91"/>
            <p:cNvSpPr/>
            <p:nvPr/>
          </p:nvSpPr>
          <p:spPr>
            <a:xfrm>
              <a:off x="2371745" y="292773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91"/>
            <p:cNvSpPr/>
            <p:nvPr/>
          </p:nvSpPr>
          <p:spPr>
            <a:xfrm>
              <a:off x="2371184" y="2873498"/>
              <a:ext cx="54840" cy="54793"/>
            </a:xfrm>
            <a:custGeom>
              <a:avLst/>
              <a:gdLst/>
              <a:ahLst/>
              <a:cxnLst/>
              <a:rect l="l" t="t" r="r" b="b"/>
              <a:pathLst>
                <a:path w="3521" h="3518" extrusionOk="0">
                  <a:moveTo>
                    <a:pt x="1" y="0"/>
                  </a:moveTo>
                  <a:lnTo>
                    <a:pt x="1" y="3518"/>
                  </a:lnTo>
                  <a:lnTo>
                    <a:pt x="3521" y="3518"/>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91"/>
            <p:cNvSpPr/>
            <p:nvPr/>
          </p:nvSpPr>
          <p:spPr>
            <a:xfrm>
              <a:off x="2371745" y="2874059"/>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91"/>
            <p:cNvSpPr/>
            <p:nvPr/>
          </p:nvSpPr>
          <p:spPr>
            <a:xfrm>
              <a:off x="2371184" y="2819764"/>
              <a:ext cx="54840" cy="54840"/>
            </a:xfrm>
            <a:custGeom>
              <a:avLst/>
              <a:gdLst/>
              <a:ahLst/>
              <a:cxnLst/>
              <a:rect l="l" t="t" r="r" b="b"/>
              <a:pathLst>
                <a:path w="3521" h="3521" extrusionOk="0">
                  <a:moveTo>
                    <a:pt x="1" y="0"/>
                  </a:moveTo>
                  <a:lnTo>
                    <a:pt x="1" y="3520"/>
                  </a:lnTo>
                  <a:lnTo>
                    <a:pt x="3521" y="3520"/>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91"/>
            <p:cNvSpPr/>
            <p:nvPr/>
          </p:nvSpPr>
          <p:spPr>
            <a:xfrm>
              <a:off x="2371745" y="282029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91"/>
            <p:cNvSpPr/>
            <p:nvPr/>
          </p:nvSpPr>
          <p:spPr>
            <a:xfrm>
              <a:off x="2371184" y="2766015"/>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91"/>
            <p:cNvSpPr/>
            <p:nvPr/>
          </p:nvSpPr>
          <p:spPr>
            <a:xfrm>
              <a:off x="2371745" y="2766560"/>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91"/>
            <p:cNvSpPr/>
            <p:nvPr/>
          </p:nvSpPr>
          <p:spPr>
            <a:xfrm>
              <a:off x="2371184" y="2712328"/>
              <a:ext cx="54840" cy="54808"/>
            </a:xfrm>
            <a:custGeom>
              <a:avLst/>
              <a:gdLst/>
              <a:ahLst/>
              <a:cxnLst/>
              <a:rect l="l" t="t" r="r" b="b"/>
              <a:pathLst>
                <a:path w="3521" h="3519" extrusionOk="0">
                  <a:moveTo>
                    <a:pt x="1" y="0"/>
                  </a:moveTo>
                  <a:lnTo>
                    <a:pt x="1"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91"/>
            <p:cNvSpPr/>
            <p:nvPr/>
          </p:nvSpPr>
          <p:spPr>
            <a:xfrm>
              <a:off x="2371184" y="2658594"/>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91"/>
            <p:cNvSpPr/>
            <p:nvPr/>
          </p:nvSpPr>
          <p:spPr>
            <a:xfrm>
              <a:off x="2371745" y="265912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91"/>
            <p:cNvSpPr/>
            <p:nvPr/>
          </p:nvSpPr>
          <p:spPr>
            <a:xfrm>
              <a:off x="2317513" y="3195791"/>
              <a:ext cx="54777" cy="54840"/>
            </a:xfrm>
            <a:custGeom>
              <a:avLst/>
              <a:gdLst/>
              <a:ahLst/>
              <a:cxnLst/>
              <a:rect l="l" t="t" r="r" b="b"/>
              <a:pathLst>
                <a:path w="3517" h="3521" extrusionOk="0">
                  <a:moveTo>
                    <a:pt x="0" y="0"/>
                  </a:moveTo>
                  <a:lnTo>
                    <a:pt x="0" y="3521"/>
                  </a:lnTo>
                  <a:lnTo>
                    <a:pt x="3517" y="3521"/>
                  </a:lnTo>
                  <a:lnTo>
                    <a:pt x="3517"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91"/>
            <p:cNvSpPr/>
            <p:nvPr/>
          </p:nvSpPr>
          <p:spPr>
            <a:xfrm>
              <a:off x="2318042" y="3196321"/>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91"/>
            <p:cNvSpPr/>
            <p:nvPr/>
          </p:nvSpPr>
          <p:spPr>
            <a:xfrm>
              <a:off x="2317513" y="3142120"/>
              <a:ext cx="54777" cy="54777"/>
            </a:xfrm>
            <a:custGeom>
              <a:avLst/>
              <a:gdLst/>
              <a:ahLst/>
              <a:cxnLst/>
              <a:rect l="l" t="t" r="r" b="b"/>
              <a:pathLst>
                <a:path w="3517" h="3517" extrusionOk="0">
                  <a:moveTo>
                    <a:pt x="0" y="0"/>
                  </a:moveTo>
                  <a:lnTo>
                    <a:pt x="0" y="3517"/>
                  </a:lnTo>
                  <a:lnTo>
                    <a:pt x="3517" y="3517"/>
                  </a:lnTo>
                  <a:lnTo>
                    <a:pt x="3517"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91"/>
            <p:cNvSpPr/>
            <p:nvPr/>
          </p:nvSpPr>
          <p:spPr>
            <a:xfrm>
              <a:off x="2318042" y="3142649"/>
              <a:ext cx="53718" cy="53687"/>
            </a:xfrm>
            <a:custGeom>
              <a:avLst/>
              <a:gdLst/>
              <a:ahLst/>
              <a:cxnLst/>
              <a:rect l="l" t="t" r="r" b="b"/>
              <a:pathLst>
                <a:path w="3449" h="3447" extrusionOk="0">
                  <a:moveTo>
                    <a:pt x="1" y="1"/>
                  </a:moveTo>
                  <a:lnTo>
                    <a:pt x="1" y="3447"/>
                  </a:lnTo>
                  <a:lnTo>
                    <a:pt x="3448" y="3447"/>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91"/>
            <p:cNvSpPr/>
            <p:nvPr/>
          </p:nvSpPr>
          <p:spPr>
            <a:xfrm>
              <a:off x="2317513" y="3088355"/>
              <a:ext cx="54777" cy="54840"/>
            </a:xfrm>
            <a:custGeom>
              <a:avLst/>
              <a:gdLst/>
              <a:ahLst/>
              <a:cxnLst/>
              <a:rect l="l" t="t" r="r" b="b"/>
              <a:pathLst>
                <a:path w="3517" h="3521" extrusionOk="0">
                  <a:moveTo>
                    <a:pt x="0" y="1"/>
                  </a:moveTo>
                  <a:lnTo>
                    <a:pt x="0" y="3521"/>
                  </a:lnTo>
                  <a:lnTo>
                    <a:pt x="3517" y="3521"/>
                  </a:lnTo>
                  <a:lnTo>
                    <a:pt x="3517"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91"/>
            <p:cNvSpPr/>
            <p:nvPr/>
          </p:nvSpPr>
          <p:spPr>
            <a:xfrm>
              <a:off x="2317513" y="3034684"/>
              <a:ext cx="54777" cy="54777"/>
            </a:xfrm>
            <a:custGeom>
              <a:avLst/>
              <a:gdLst/>
              <a:ahLst/>
              <a:cxnLst/>
              <a:rect l="l" t="t" r="r" b="b"/>
              <a:pathLst>
                <a:path w="3517" h="3517" extrusionOk="0">
                  <a:moveTo>
                    <a:pt x="0" y="0"/>
                  </a:moveTo>
                  <a:lnTo>
                    <a:pt x="0" y="3517"/>
                  </a:lnTo>
                  <a:lnTo>
                    <a:pt x="3517" y="3517"/>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91"/>
            <p:cNvSpPr/>
            <p:nvPr/>
          </p:nvSpPr>
          <p:spPr>
            <a:xfrm>
              <a:off x="2318042" y="3035213"/>
              <a:ext cx="53718" cy="53703"/>
            </a:xfrm>
            <a:custGeom>
              <a:avLst/>
              <a:gdLst/>
              <a:ahLst/>
              <a:cxnLst/>
              <a:rect l="l" t="t" r="r" b="b"/>
              <a:pathLst>
                <a:path w="3449" h="3448" extrusionOk="0">
                  <a:moveTo>
                    <a:pt x="1" y="1"/>
                  </a:moveTo>
                  <a:lnTo>
                    <a:pt x="1" y="3447"/>
                  </a:lnTo>
                  <a:lnTo>
                    <a:pt x="3448" y="3447"/>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91"/>
            <p:cNvSpPr/>
            <p:nvPr/>
          </p:nvSpPr>
          <p:spPr>
            <a:xfrm>
              <a:off x="2317513" y="2980919"/>
              <a:ext cx="54777" cy="54855"/>
            </a:xfrm>
            <a:custGeom>
              <a:avLst/>
              <a:gdLst/>
              <a:ahLst/>
              <a:cxnLst/>
              <a:rect l="l" t="t" r="r" b="b"/>
              <a:pathLst>
                <a:path w="3517" h="3522" extrusionOk="0">
                  <a:moveTo>
                    <a:pt x="0" y="1"/>
                  </a:moveTo>
                  <a:lnTo>
                    <a:pt x="0" y="3521"/>
                  </a:lnTo>
                  <a:lnTo>
                    <a:pt x="3517" y="3521"/>
                  </a:lnTo>
                  <a:lnTo>
                    <a:pt x="3517"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91"/>
            <p:cNvSpPr/>
            <p:nvPr/>
          </p:nvSpPr>
          <p:spPr>
            <a:xfrm>
              <a:off x="2318042" y="2981479"/>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91"/>
            <p:cNvSpPr/>
            <p:nvPr/>
          </p:nvSpPr>
          <p:spPr>
            <a:xfrm>
              <a:off x="2317513" y="2927185"/>
              <a:ext cx="54777" cy="54855"/>
            </a:xfrm>
            <a:custGeom>
              <a:avLst/>
              <a:gdLst/>
              <a:ahLst/>
              <a:cxnLst/>
              <a:rect l="l" t="t" r="r" b="b"/>
              <a:pathLst>
                <a:path w="3517" h="3522" extrusionOk="0">
                  <a:moveTo>
                    <a:pt x="0" y="1"/>
                  </a:moveTo>
                  <a:lnTo>
                    <a:pt x="0" y="3521"/>
                  </a:lnTo>
                  <a:lnTo>
                    <a:pt x="3517" y="3521"/>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91"/>
            <p:cNvSpPr/>
            <p:nvPr/>
          </p:nvSpPr>
          <p:spPr>
            <a:xfrm>
              <a:off x="2318042" y="2927730"/>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91"/>
            <p:cNvSpPr/>
            <p:nvPr/>
          </p:nvSpPr>
          <p:spPr>
            <a:xfrm>
              <a:off x="2317513" y="2873498"/>
              <a:ext cx="54777" cy="54793"/>
            </a:xfrm>
            <a:custGeom>
              <a:avLst/>
              <a:gdLst/>
              <a:ahLst/>
              <a:cxnLst/>
              <a:rect l="l" t="t" r="r" b="b"/>
              <a:pathLst>
                <a:path w="3517" h="3518" extrusionOk="0">
                  <a:moveTo>
                    <a:pt x="0" y="0"/>
                  </a:moveTo>
                  <a:lnTo>
                    <a:pt x="0" y="3518"/>
                  </a:lnTo>
                  <a:lnTo>
                    <a:pt x="3517" y="3518"/>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91"/>
            <p:cNvSpPr/>
            <p:nvPr/>
          </p:nvSpPr>
          <p:spPr>
            <a:xfrm>
              <a:off x="2318042" y="2874059"/>
              <a:ext cx="53718" cy="53687"/>
            </a:xfrm>
            <a:custGeom>
              <a:avLst/>
              <a:gdLst/>
              <a:ahLst/>
              <a:cxnLst/>
              <a:rect l="l" t="t" r="r" b="b"/>
              <a:pathLst>
                <a:path w="3449" h="3447" extrusionOk="0">
                  <a:moveTo>
                    <a:pt x="1" y="0"/>
                  </a:moveTo>
                  <a:lnTo>
                    <a:pt x="1" y="3446"/>
                  </a:lnTo>
                  <a:lnTo>
                    <a:pt x="3448" y="3446"/>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91"/>
            <p:cNvSpPr/>
            <p:nvPr/>
          </p:nvSpPr>
          <p:spPr>
            <a:xfrm>
              <a:off x="2317513" y="2819764"/>
              <a:ext cx="54777" cy="54840"/>
            </a:xfrm>
            <a:custGeom>
              <a:avLst/>
              <a:gdLst/>
              <a:ahLst/>
              <a:cxnLst/>
              <a:rect l="l" t="t" r="r" b="b"/>
              <a:pathLst>
                <a:path w="3517" h="3521" extrusionOk="0">
                  <a:moveTo>
                    <a:pt x="0" y="0"/>
                  </a:moveTo>
                  <a:lnTo>
                    <a:pt x="0" y="3520"/>
                  </a:lnTo>
                  <a:lnTo>
                    <a:pt x="3517" y="3520"/>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91"/>
            <p:cNvSpPr/>
            <p:nvPr/>
          </p:nvSpPr>
          <p:spPr>
            <a:xfrm>
              <a:off x="2318042" y="2820294"/>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91"/>
            <p:cNvSpPr/>
            <p:nvPr/>
          </p:nvSpPr>
          <p:spPr>
            <a:xfrm>
              <a:off x="2317513" y="2766015"/>
              <a:ext cx="54777" cy="54855"/>
            </a:xfrm>
            <a:custGeom>
              <a:avLst/>
              <a:gdLst/>
              <a:ahLst/>
              <a:cxnLst/>
              <a:rect l="l" t="t" r="r" b="b"/>
              <a:pathLst>
                <a:path w="3517" h="3522" extrusionOk="0">
                  <a:moveTo>
                    <a:pt x="0" y="1"/>
                  </a:moveTo>
                  <a:lnTo>
                    <a:pt x="0" y="3521"/>
                  </a:lnTo>
                  <a:lnTo>
                    <a:pt x="3517" y="3521"/>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91"/>
            <p:cNvSpPr/>
            <p:nvPr/>
          </p:nvSpPr>
          <p:spPr>
            <a:xfrm>
              <a:off x="2318042" y="2766560"/>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91"/>
            <p:cNvSpPr/>
            <p:nvPr/>
          </p:nvSpPr>
          <p:spPr>
            <a:xfrm>
              <a:off x="2317513" y="2712328"/>
              <a:ext cx="54777" cy="54808"/>
            </a:xfrm>
            <a:custGeom>
              <a:avLst/>
              <a:gdLst/>
              <a:ahLst/>
              <a:cxnLst/>
              <a:rect l="l" t="t" r="r" b="b"/>
              <a:pathLst>
                <a:path w="3517" h="3519" extrusionOk="0">
                  <a:moveTo>
                    <a:pt x="0" y="0"/>
                  </a:moveTo>
                  <a:lnTo>
                    <a:pt x="0" y="3518"/>
                  </a:lnTo>
                  <a:lnTo>
                    <a:pt x="3517" y="3518"/>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91"/>
            <p:cNvSpPr/>
            <p:nvPr/>
          </p:nvSpPr>
          <p:spPr>
            <a:xfrm>
              <a:off x="2317513" y="2658594"/>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91"/>
            <p:cNvSpPr/>
            <p:nvPr/>
          </p:nvSpPr>
          <p:spPr>
            <a:xfrm>
              <a:off x="2318042" y="2659124"/>
              <a:ext cx="53718" cy="53780"/>
            </a:xfrm>
            <a:custGeom>
              <a:avLst/>
              <a:gdLst/>
              <a:ahLst/>
              <a:cxnLst/>
              <a:rect l="l" t="t" r="r" b="b"/>
              <a:pathLst>
                <a:path w="3449" h="3453" extrusionOk="0">
                  <a:moveTo>
                    <a:pt x="1" y="1"/>
                  </a:moveTo>
                  <a:lnTo>
                    <a:pt x="1" y="3452"/>
                  </a:lnTo>
                  <a:lnTo>
                    <a:pt x="3448" y="3452"/>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91"/>
            <p:cNvSpPr/>
            <p:nvPr/>
          </p:nvSpPr>
          <p:spPr>
            <a:xfrm>
              <a:off x="2263748" y="3195791"/>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91"/>
            <p:cNvSpPr/>
            <p:nvPr/>
          </p:nvSpPr>
          <p:spPr>
            <a:xfrm>
              <a:off x="2264308" y="3196321"/>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91"/>
            <p:cNvSpPr/>
            <p:nvPr/>
          </p:nvSpPr>
          <p:spPr>
            <a:xfrm>
              <a:off x="2263748" y="3142120"/>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91"/>
            <p:cNvSpPr/>
            <p:nvPr/>
          </p:nvSpPr>
          <p:spPr>
            <a:xfrm>
              <a:off x="2264308" y="3142649"/>
              <a:ext cx="53749" cy="53687"/>
            </a:xfrm>
            <a:custGeom>
              <a:avLst/>
              <a:gdLst/>
              <a:ahLst/>
              <a:cxnLst/>
              <a:rect l="l" t="t" r="r" b="b"/>
              <a:pathLst>
                <a:path w="3451" h="3447" extrusionOk="0">
                  <a:moveTo>
                    <a:pt x="1" y="1"/>
                  </a:moveTo>
                  <a:lnTo>
                    <a:pt x="1" y="3447"/>
                  </a:lnTo>
                  <a:lnTo>
                    <a:pt x="3451" y="3447"/>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91"/>
            <p:cNvSpPr/>
            <p:nvPr/>
          </p:nvSpPr>
          <p:spPr>
            <a:xfrm>
              <a:off x="2263748" y="3088355"/>
              <a:ext cx="54855" cy="54840"/>
            </a:xfrm>
            <a:custGeom>
              <a:avLst/>
              <a:gdLst/>
              <a:ahLst/>
              <a:cxnLst/>
              <a:rect l="l" t="t" r="r" b="b"/>
              <a:pathLst>
                <a:path w="3522" h="3521"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91"/>
            <p:cNvSpPr/>
            <p:nvPr/>
          </p:nvSpPr>
          <p:spPr>
            <a:xfrm>
              <a:off x="2263748" y="3034684"/>
              <a:ext cx="54855" cy="54777"/>
            </a:xfrm>
            <a:custGeom>
              <a:avLst/>
              <a:gdLst/>
              <a:ahLst/>
              <a:cxnLst/>
              <a:rect l="l" t="t" r="r" b="b"/>
              <a:pathLst>
                <a:path w="3522" h="3517" extrusionOk="0">
                  <a:moveTo>
                    <a:pt x="1" y="0"/>
                  </a:moveTo>
                  <a:lnTo>
                    <a:pt x="1" y="3517"/>
                  </a:lnTo>
                  <a:lnTo>
                    <a:pt x="3521" y="3517"/>
                  </a:lnTo>
                  <a:lnTo>
                    <a:pt x="3521"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91"/>
            <p:cNvSpPr/>
            <p:nvPr/>
          </p:nvSpPr>
          <p:spPr>
            <a:xfrm>
              <a:off x="2264308" y="3035213"/>
              <a:ext cx="53749" cy="53703"/>
            </a:xfrm>
            <a:custGeom>
              <a:avLst/>
              <a:gdLst/>
              <a:ahLst/>
              <a:cxnLst/>
              <a:rect l="l" t="t" r="r" b="b"/>
              <a:pathLst>
                <a:path w="3451" h="3448" extrusionOk="0">
                  <a:moveTo>
                    <a:pt x="1" y="1"/>
                  </a:moveTo>
                  <a:lnTo>
                    <a:pt x="1" y="3447"/>
                  </a:lnTo>
                  <a:lnTo>
                    <a:pt x="3451" y="3447"/>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91"/>
            <p:cNvSpPr/>
            <p:nvPr/>
          </p:nvSpPr>
          <p:spPr>
            <a:xfrm>
              <a:off x="2263748" y="2980919"/>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91"/>
            <p:cNvSpPr/>
            <p:nvPr/>
          </p:nvSpPr>
          <p:spPr>
            <a:xfrm>
              <a:off x="2264308" y="2981479"/>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91"/>
            <p:cNvSpPr/>
            <p:nvPr/>
          </p:nvSpPr>
          <p:spPr>
            <a:xfrm>
              <a:off x="2263748" y="292718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91"/>
            <p:cNvSpPr/>
            <p:nvPr/>
          </p:nvSpPr>
          <p:spPr>
            <a:xfrm>
              <a:off x="2264308" y="292773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91"/>
            <p:cNvSpPr/>
            <p:nvPr/>
          </p:nvSpPr>
          <p:spPr>
            <a:xfrm>
              <a:off x="2263748" y="2873498"/>
              <a:ext cx="54855" cy="54793"/>
            </a:xfrm>
            <a:custGeom>
              <a:avLst/>
              <a:gdLst/>
              <a:ahLst/>
              <a:cxnLst/>
              <a:rect l="l" t="t" r="r" b="b"/>
              <a:pathLst>
                <a:path w="3522" h="3518" extrusionOk="0">
                  <a:moveTo>
                    <a:pt x="1" y="0"/>
                  </a:moveTo>
                  <a:lnTo>
                    <a:pt x="1" y="3518"/>
                  </a:lnTo>
                  <a:lnTo>
                    <a:pt x="3521" y="3518"/>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91"/>
            <p:cNvSpPr/>
            <p:nvPr/>
          </p:nvSpPr>
          <p:spPr>
            <a:xfrm>
              <a:off x="2264308" y="2874059"/>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91"/>
            <p:cNvSpPr/>
            <p:nvPr/>
          </p:nvSpPr>
          <p:spPr>
            <a:xfrm>
              <a:off x="2263748" y="2819764"/>
              <a:ext cx="54855" cy="54840"/>
            </a:xfrm>
            <a:custGeom>
              <a:avLst/>
              <a:gdLst/>
              <a:ahLst/>
              <a:cxnLst/>
              <a:rect l="l" t="t" r="r" b="b"/>
              <a:pathLst>
                <a:path w="3522" h="3521" extrusionOk="0">
                  <a:moveTo>
                    <a:pt x="1" y="0"/>
                  </a:moveTo>
                  <a:lnTo>
                    <a:pt x="1" y="3520"/>
                  </a:lnTo>
                  <a:lnTo>
                    <a:pt x="3521" y="3520"/>
                  </a:lnTo>
                  <a:lnTo>
                    <a:pt x="3521"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91"/>
            <p:cNvSpPr/>
            <p:nvPr/>
          </p:nvSpPr>
          <p:spPr>
            <a:xfrm>
              <a:off x="2264308" y="2820294"/>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91"/>
            <p:cNvSpPr/>
            <p:nvPr/>
          </p:nvSpPr>
          <p:spPr>
            <a:xfrm>
              <a:off x="2263748" y="2766015"/>
              <a:ext cx="54855" cy="54855"/>
            </a:xfrm>
            <a:custGeom>
              <a:avLst/>
              <a:gdLst/>
              <a:ahLst/>
              <a:cxnLst/>
              <a:rect l="l" t="t" r="r" b="b"/>
              <a:pathLst>
                <a:path w="3522" h="3522" extrusionOk="0">
                  <a:moveTo>
                    <a:pt x="1" y="1"/>
                  </a:moveTo>
                  <a:lnTo>
                    <a:pt x="1" y="3521"/>
                  </a:lnTo>
                  <a:lnTo>
                    <a:pt x="3521" y="3521"/>
                  </a:lnTo>
                  <a:lnTo>
                    <a:pt x="3521"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91"/>
            <p:cNvSpPr/>
            <p:nvPr/>
          </p:nvSpPr>
          <p:spPr>
            <a:xfrm>
              <a:off x="2264308" y="2766560"/>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91"/>
            <p:cNvSpPr/>
            <p:nvPr/>
          </p:nvSpPr>
          <p:spPr>
            <a:xfrm>
              <a:off x="2263748" y="2712328"/>
              <a:ext cx="54855" cy="54808"/>
            </a:xfrm>
            <a:custGeom>
              <a:avLst/>
              <a:gdLst/>
              <a:ahLst/>
              <a:cxnLst/>
              <a:rect l="l" t="t" r="r" b="b"/>
              <a:pathLst>
                <a:path w="3522" h="3519" extrusionOk="0">
                  <a:moveTo>
                    <a:pt x="1" y="0"/>
                  </a:moveTo>
                  <a:lnTo>
                    <a:pt x="1"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91"/>
            <p:cNvSpPr/>
            <p:nvPr/>
          </p:nvSpPr>
          <p:spPr>
            <a:xfrm>
              <a:off x="2263748" y="2658594"/>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91"/>
            <p:cNvSpPr/>
            <p:nvPr/>
          </p:nvSpPr>
          <p:spPr>
            <a:xfrm>
              <a:off x="2264308" y="2659124"/>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91"/>
            <p:cNvSpPr/>
            <p:nvPr/>
          </p:nvSpPr>
          <p:spPr>
            <a:xfrm>
              <a:off x="2210076" y="3195791"/>
              <a:ext cx="54793" cy="54840"/>
            </a:xfrm>
            <a:custGeom>
              <a:avLst/>
              <a:gdLst/>
              <a:ahLst/>
              <a:cxnLst/>
              <a:rect l="l" t="t" r="r" b="b"/>
              <a:pathLst>
                <a:path w="3518" h="3521" extrusionOk="0">
                  <a:moveTo>
                    <a:pt x="1" y="0"/>
                  </a:moveTo>
                  <a:lnTo>
                    <a:pt x="1" y="3521"/>
                  </a:lnTo>
                  <a:lnTo>
                    <a:pt x="3517" y="3521"/>
                  </a:lnTo>
                  <a:lnTo>
                    <a:pt x="3517"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91"/>
            <p:cNvSpPr/>
            <p:nvPr/>
          </p:nvSpPr>
          <p:spPr>
            <a:xfrm>
              <a:off x="2210621" y="3196321"/>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91"/>
            <p:cNvSpPr/>
            <p:nvPr/>
          </p:nvSpPr>
          <p:spPr>
            <a:xfrm>
              <a:off x="2210076" y="3142120"/>
              <a:ext cx="54793" cy="54777"/>
            </a:xfrm>
            <a:custGeom>
              <a:avLst/>
              <a:gdLst/>
              <a:ahLst/>
              <a:cxnLst/>
              <a:rect l="l" t="t" r="r" b="b"/>
              <a:pathLst>
                <a:path w="3518" h="3517" extrusionOk="0">
                  <a:moveTo>
                    <a:pt x="1" y="0"/>
                  </a:moveTo>
                  <a:lnTo>
                    <a:pt x="1" y="3517"/>
                  </a:lnTo>
                  <a:lnTo>
                    <a:pt x="3517" y="3517"/>
                  </a:lnTo>
                  <a:lnTo>
                    <a:pt x="3517"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91"/>
            <p:cNvSpPr/>
            <p:nvPr/>
          </p:nvSpPr>
          <p:spPr>
            <a:xfrm>
              <a:off x="2210621" y="3142649"/>
              <a:ext cx="53703" cy="53687"/>
            </a:xfrm>
            <a:custGeom>
              <a:avLst/>
              <a:gdLst/>
              <a:ahLst/>
              <a:cxnLst/>
              <a:rect l="l" t="t" r="r" b="b"/>
              <a:pathLst>
                <a:path w="3448" h="3447" extrusionOk="0">
                  <a:moveTo>
                    <a:pt x="0" y="1"/>
                  </a:moveTo>
                  <a:lnTo>
                    <a:pt x="0" y="3447"/>
                  </a:lnTo>
                  <a:lnTo>
                    <a:pt x="3448" y="3447"/>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91"/>
            <p:cNvSpPr/>
            <p:nvPr/>
          </p:nvSpPr>
          <p:spPr>
            <a:xfrm>
              <a:off x="2210076" y="3088355"/>
              <a:ext cx="54793" cy="54840"/>
            </a:xfrm>
            <a:custGeom>
              <a:avLst/>
              <a:gdLst/>
              <a:ahLst/>
              <a:cxnLst/>
              <a:rect l="l" t="t" r="r" b="b"/>
              <a:pathLst>
                <a:path w="3518" h="3521" extrusionOk="0">
                  <a:moveTo>
                    <a:pt x="1" y="1"/>
                  </a:moveTo>
                  <a:lnTo>
                    <a:pt x="1" y="3521"/>
                  </a:lnTo>
                  <a:lnTo>
                    <a:pt x="3517" y="3521"/>
                  </a:lnTo>
                  <a:lnTo>
                    <a:pt x="3517"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91"/>
            <p:cNvSpPr/>
            <p:nvPr/>
          </p:nvSpPr>
          <p:spPr>
            <a:xfrm>
              <a:off x="2210076" y="3034684"/>
              <a:ext cx="54793" cy="54777"/>
            </a:xfrm>
            <a:custGeom>
              <a:avLst/>
              <a:gdLst/>
              <a:ahLst/>
              <a:cxnLst/>
              <a:rect l="l" t="t" r="r" b="b"/>
              <a:pathLst>
                <a:path w="3518" h="3517" extrusionOk="0">
                  <a:moveTo>
                    <a:pt x="1" y="0"/>
                  </a:moveTo>
                  <a:lnTo>
                    <a:pt x="1" y="3517"/>
                  </a:lnTo>
                  <a:lnTo>
                    <a:pt x="3517" y="3517"/>
                  </a:lnTo>
                  <a:lnTo>
                    <a:pt x="3517" y="0"/>
                  </a:lnTo>
                  <a:close/>
                </a:path>
              </a:pathLst>
            </a:custGeom>
            <a:solidFill>
              <a:srgbClr val="9D6E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91"/>
            <p:cNvSpPr/>
            <p:nvPr/>
          </p:nvSpPr>
          <p:spPr>
            <a:xfrm>
              <a:off x="2210621" y="3035213"/>
              <a:ext cx="53703" cy="53703"/>
            </a:xfrm>
            <a:custGeom>
              <a:avLst/>
              <a:gdLst/>
              <a:ahLst/>
              <a:cxnLst/>
              <a:rect l="l" t="t" r="r" b="b"/>
              <a:pathLst>
                <a:path w="3448" h="3448" extrusionOk="0">
                  <a:moveTo>
                    <a:pt x="0" y="1"/>
                  </a:moveTo>
                  <a:lnTo>
                    <a:pt x="0" y="3447"/>
                  </a:lnTo>
                  <a:lnTo>
                    <a:pt x="3448" y="3447"/>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91"/>
            <p:cNvSpPr/>
            <p:nvPr/>
          </p:nvSpPr>
          <p:spPr>
            <a:xfrm>
              <a:off x="2210076" y="2980919"/>
              <a:ext cx="54793" cy="54855"/>
            </a:xfrm>
            <a:custGeom>
              <a:avLst/>
              <a:gdLst/>
              <a:ahLst/>
              <a:cxnLst/>
              <a:rect l="l" t="t" r="r" b="b"/>
              <a:pathLst>
                <a:path w="3518" h="3522" extrusionOk="0">
                  <a:moveTo>
                    <a:pt x="1" y="1"/>
                  </a:moveTo>
                  <a:lnTo>
                    <a:pt x="1" y="3521"/>
                  </a:lnTo>
                  <a:lnTo>
                    <a:pt x="3517" y="3521"/>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91"/>
            <p:cNvSpPr/>
            <p:nvPr/>
          </p:nvSpPr>
          <p:spPr>
            <a:xfrm>
              <a:off x="2210621" y="2981479"/>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91"/>
            <p:cNvSpPr/>
            <p:nvPr/>
          </p:nvSpPr>
          <p:spPr>
            <a:xfrm>
              <a:off x="2210076" y="2927185"/>
              <a:ext cx="54793" cy="54855"/>
            </a:xfrm>
            <a:custGeom>
              <a:avLst/>
              <a:gdLst/>
              <a:ahLst/>
              <a:cxnLst/>
              <a:rect l="l" t="t" r="r" b="b"/>
              <a:pathLst>
                <a:path w="3518" h="3522" extrusionOk="0">
                  <a:moveTo>
                    <a:pt x="1" y="1"/>
                  </a:moveTo>
                  <a:lnTo>
                    <a:pt x="1" y="3521"/>
                  </a:lnTo>
                  <a:lnTo>
                    <a:pt x="3517" y="3521"/>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91"/>
            <p:cNvSpPr/>
            <p:nvPr/>
          </p:nvSpPr>
          <p:spPr>
            <a:xfrm>
              <a:off x="2210621" y="292773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91"/>
            <p:cNvSpPr/>
            <p:nvPr/>
          </p:nvSpPr>
          <p:spPr>
            <a:xfrm>
              <a:off x="2210076" y="2873498"/>
              <a:ext cx="54793" cy="54793"/>
            </a:xfrm>
            <a:custGeom>
              <a:avLst/>
              <a:gdLst/>
              <a:ahLst/>
              <a:cxnLst/>
              <a:rect l="l" t="t" r="r" b="b"/>
              <a:pathLst>
                <a:path w="3518" h="3518" extrusionOk="0">
                  <a:moveTo>
                    <a:pt x="1" y="0"/>
                  </a:moveTo>
                  <a:lnTo>
                    <a:pt x="1" y="3518"/>
                  </a:lnTo>
                  <a:lnTo>
                    <a:pt x="3517" y="3518"/>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91"/>
            <p:cNvSpPr/>
            <p:nvPr/>
          </p:nvSpPr>
          <p:spPr>
            <a:xfrm>
              <a:off x="2210621" y="2874059"/>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91"/>
            <p:cNvSpPr/>
            <p:nvPr/>
          </p:nvSpPr>
          <p:spPr>
            <a:xfrm>
              <a:off x="2210076" y="2819764"/>
              <a:ext cx="54793" cy="54840"/>
            </a:xfrm>
            <a:custGeom>
              <a:avLst/>
              <a:gdLst/>
              <a:ahLst/>
              <a:cxnLst/>
              <a:rect l="l" t="t" r="r" b="b"/>
              <a:pathLst>
                <a:path w="3518" h="3521" extrusionOk="0">
                  <a:moveTo>
                    <a:pt x="1" y="0"/>
                  </a:moveTo>
                  <a:lnTo>
                    <a:pt x="1" y="3520"/>
                  </a:lnTo>
                  <a:lnTo>
                    <a:pt x="3517" y="3520"/>
                  </a:lnTo>
                  <a:lnTo>
                    <a:pt x="3517" y="0"/>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91"/>
            <p:cNvSpPr/>
            <p:nvPr/>
          </p:nvSpPr>
          <p:spPr>
            <a:xfrm>
              <a:off x="2210621" y="2820294"/>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91"/>
            <p:cNvSpPr/>
            <p:nvPr/>
          </p:nvSpPr>
          <p:spPr>
            <a:xfrm>
              <a:off x="2210076" y="2766015"/>
              <a:ext cx="54793" cy="54855"/>
            </a:xfrm>
            <a:custGeom>
              <a:avLst/>
              <a:gdLst/>
              <a:ahLst/>
              <a:cxnLst/>
              <a:rect l="l" t="t" r="r" b="b"/>
              <a:pathLst>
                <a:path w="3518" h="3522" extrusionOk="0">
                  <a:moveTo>
                    <a:pt x="1" y="1"/>
                  </a:moveTo>
                  <a:lnTo>
                    <a:pt x="1" y="3521"/>
                  </a:lnTo>
                  <a:lnTo>
                    <a:pt x="3517" y="3521"/>
                  </a:lnTo>
                  <a:lnTo>
                    <a:pt x="3517" y="1"/>
                  </a:lnTo>
                  <a:close/>
                </a:path>
              </a:pathLst>
            </a:custGeom>
            <a:solidFill>
              <a:srgbClr val="CAA3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91"/>
            <p:cNvSpPr/>
            <p:nvPr/>
          </p:nvSpPr>
          <p:spPr>
            <a:xfrm>
              <a:off x="2210621" y="2766560"/>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91"/>
            <p:cNvSpPr/>
            <p:nvPr/>
          </p:nvSpPr>
          <p:spPr>
            <a:xfrm>
              <a:off x="2210076" y="2712328"/>
              <a:ext cx="54793" cy="54808"/>
            </a:xfrm>
            <a:custGeom>
              <a:avLst/>
              <a:gdLst/>
              <a:ahLst/>
              <a:cxnLst/>
              <a:rect l="l" t="t" r="r" b="b"/>
              <a:pathLst>
                <a:path w="3518" h="3519" extrusionOk="0">
                  <a:moveTo>
                    <a:pt x="1" y="0"/>
                  </a:moveTo>
                  <a:lnTo>
                    <a:pt x="1" y="3518"/>
                  </a:lnTo>
                  <a:lnTo>
                    <a:pt x="3517" y="3518"/>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91"/>
            <p:cNvSpPr/>
            <p:nvPr/>
          </p:nvSpPr>
          <p:spPr>
            <a:xfrm>
              <a:off x="2210076" y="2658594"/>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91"/>
            <p:cNvSpPr/>
            <p:nvPr/>
          </p:nvSpPr>
          <p:spPr>
            <a:xfrm>
              <a:off x="2210621" y="2659124"/>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91"/>
            <p:cNvSpPr/>
            <p:nvPr/>
          </p:nvSpPr>
          <p:spPr>
            <a:xfrm>
              <a:off x="2156343" y="3195791"/>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91"/>
            <p:cNvSpPr/>
            <p:nvPr/>
          </p:nvSpPr>
          <p:spPr>
            <a:xfrm>
              <a:off x="2156872" y="3196321"/>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91"/>
            <p:cNvSpPr/>
            <p:nvPr/>
          </p:nvSpPr>
          <p:spPr>
            <a:xfrm>
              <a:off x="2156343" y="3142120"/>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91"/>
            <p:cNvSpPr/>
            <p:nvPr/>
          </p:nvSpPr>
          <p:spPr>
            <a:xfrm>
              <a:off x="2156872" y="3142649"/>
              <a:ext cx="53765" cy="53687"/>
            </a:xfrm>
            <a:custGeom>
              <a:avLst/>
              <a:gdLst/>
              <a:ahLst/>
              <a:cxnLst/>
              <a:rect l="l" t="t" r="r" b="b"/>
              <a:pathLst>
                <a:path w="3452" h="3447" extrusionOk="0">
                  <a:moveTo>
                    <a:pt x="1" y="1"/>
                  </a:moveTo>
                  <a:lnTo>
                    <a:pt x="1" y="3447"/>
                  </a:lnTo>
                  <a:lnTo>
                    <a:pt x="3451" y="3447"/>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91"/>
            <p:cNvSpPr/>
            <p:nvPr/>
          </p:nvSpPr>
          <p:spPr>
            <a:xfrm>
              <a:off x="2156343" y="3088355"/>
              <a:ext cx="54840" cy="54840"/>
            </a:xfrm>
            <a:custGeom>
              <a:avLst/>
              <a:gdLst/>
              <a:ahLst/>
              <a:cxnLst/>
              <a:rect l="l" t="t" r="r" b="b"/>
              <a:pathLst>
                <a:path w="3521" h="3521" extrusionOk="0">
                  <a:moveTo>
                    <a:pt x="1" y="1"/>
                  </a:moveTo>
                  <a:lnTo>
                    <a:pt x="1" y="3521"/>
                  </a:lnTo>
                  <a:lnTo>
                    <a:pt x="3521" y="3521"/>
                  </a:lnTo>
                  <a:lnTo>
                    <a:pt x="3521"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91"/>
            <p:cNvSpPr/>
            <p:nvPr/>
          </p:nvSpPr>
          <p:spPr>
            <a:xfrm>
              <a:off x="2156872" y="3088900"/>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91"/>
            <p:cNvSpPr/>
            <p:nvPr/>
          </p:nvSpPr>
          <p:spPr>
            <a:xfrm>
              <a:off x="2156343" y="3034684"/>
              <a:ext cx="54840" cy="54777"/>
            </a:xfrm>
            <a:custGeom>
              <a:avLst/>
              <a:gdLst/>
              <a:ahLst/>
              <a:cxnLst/>
              <a:rect l="l" t="t" r="r" b="b"/>
              <a:pathLst>
                <a:path w="3521" h="3517" extrusionOk="0">
                  <a:moveTo>
                    <a:pt x="1" y="0"/>
                  </a:moveTo>
                  <a:lnTo>
                    <a:pt x="1" y="3517"/>
                  </a:lnTo>
                  <a:lnTo>
                    <a:pt x="3521" y="3517"/>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91"/>
            <p:cNvSpPr/>
            <p:nvPr/>
          </p:nvSpPr>
          <p:spPr>
            <a:xfrm>
              <a:off x="2156343" y="2980919"/>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91"/>
            <p:cNvSpPr/>
            <p:nvPr/>
          </p:nvSpPr>
          <p:spPr>
            <a:xfrm>
              <a:off x="2156343" y="2927185"/>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91"/>
            <p:cNvSpPr/>
            <p:nvPr/>
          </p:nvSpPr>
          <p:spPr>
            <a:xfrm>
              <a:off x="2156343" y="2873498"/>
              <a:ext cx="54840" cy="54793"/>
            </a:xfrm>
            <a:custGeom>
              <a:avLst/>
              <a:gdLst/>
              <a:ahLst/>
              <a:cxnLst/>
              <a:rect l="l" t="t" r="r" b="b"/>
              <a:pathLst>
                <a:path w="3521" h="3518" extrusionOk="0">
                  <a:moveTo>
                    <a:pt x="1" y="0"/>
                  </a:moveTo>
                  <a:lnTo>
                    <a:pt x="1" y="3518"/>
                  </a:lnTo>
                  <a:lnTo>
                    <a:pt x="3521" y="3518"/>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91"/>
            <p:cNvSpPr/>
            <p:nvPr/>
          </p:nvSpPr>
          <p:spPr>
            <a:xfrm>
              <a:off x="2156343" y="2819764"/>
              <a:ext cx="54840" cy="54840"/>
            </a:xfrm>
            <a:custGeom>
              <a:avLst/>
              <a:gdLst/>
              <a:ahLst/>
              <a:cxnLst/>
              <a:rect l="l" t="t" r="r" b="b"/>
              <a:pathLst>
                <a:path w="3521" h="3521" extrusionOk="0">
                  <a:moveTo>
                    <a:pt x="1" y="0"/>
                  </a:moveTo>
                  <a:lnTo>
                    <a:pt x="1" y="3520"/>
                  </a:lnTo>
                  <a:lnTo>
                    <a:pt x="3521" y="3520"/>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91"/>
            <p:cNvSpPr/>
            <p:nvPr/>
          </p:nvSpPr>
          <p:spPr>
            <a:xfrm>
              <a:off x="2156343" y="2766015"/>
              <a:ext cx="54840" cy="54855"/>
            </a:xfrm>
            <a:custGeom>
              <a:avLst/>
              <a:gdLst/>
              <a:ahLst/>
              <a:cxnLst/>
              <a:rect l="l" t="t" r="r" b="b"/>
              <a:pathLst>
                <a:path w="3521" h="3522"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91"/>
            <p:cNvSpPr/>
            <p:nvPr/>
          </p:nvSpPr>
          <p:spPr>
            <a:xfrm>
              <a:off x="2156343" y="2712328"/>
              <a:ext cx="54840" cy="54808"/>
            </a:xfrm>
            <a:custGeom>
              <a:avLst/>
              <a:gdLst/>
              <a:ahLst/>
              <a:cxnLst/>
              <a:rect l="l" t="t" r="r" b="b"/>
              <a:pathLst>
                <a:path w="3521" h="3519" extrusionOk="0">
                  <a:moveTo>
                    <a:pt x="1" y="0"/>
                  </a:moveTo>
                  <a:lnTo>
                    <a:pt x="1" y="3518"/>
                  </a:lnTo>
                  <a:lnTo>
                    <a:pt x="3521" y="3518"/>
                  </a:lnTo>
                  <a:lnTo>
                    <a:pt x="3521"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91"/>
            <p:cNvSpPr/>
            <p:nvPr/>
          </p:nvSpPr>
          <p:spPr>
            <a:xfrm>
              <a:off x="2156872" y="2712857"/>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91"/>
            <p:cNvSpPr/>
            <p:nvPr/>
          </p:nvSpPr>
          <p:spPr>
            <a:xfrm>
              <a:off x="2156343" y="2658594"/>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91"/>
            <p:cNvSpPr/>
            <p:nvPr/>
          </p:nvSpPr>
          <p:spPr>
            <a:xfrm>
              <a:off x="2156872" y="2659124"/>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91"/>
            <p:cNvSpPr/>
            <p:nvPr/>
          </p:nvSpPr>
          <p:spPr>
            <a:xfrm>
              <a:off x="2102593" y="3195791"/>
              <a:ext cx="54840" cy="54840"/>
            </a:xfrm>
            <a:custGeom>
              <a:avLst/>
              <a:gdLst/>
              <a:ahLst/>
              <a:cxnLst/>
              <a:rect l="l" t="t" r="r" b="b"/>
              <a:pathLst>
                <a:path w="3521" h="3521" extrusionOk="0">
                  <a:moveTo>
                    <a:pt x="0" y="0"/>
                  </a:moveTo>
                  <a:lnTo>
                    <a:pt x="0" y="3521"/>
                  </a:lnTo>
                  <a:lnTo>
                    <a:pt x="3520" y="3521"/>
                  </a:lnTo>
                  <a:lnTo>
                    <a:pt x="3520"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91"/>
            <p:cNvSpPr/>
            <p:nvPr/>
          </p:nvSpPr>
          <p:spPr>
            <a:xfrm>
              <a:off x="2102593" y="3142120"/>
              <a:ext cx="54840" cy="54777"/>
            </a:xfrm>
            <a:custGeom>
              <a:avLst/>
              <a:gdLst/>
              <a:ahLst/>
              <a:cxnLst/>
              <a:rect l="l" t="t" r="r" b="b"/>
              <a:pathLst>
                <a:path w="3521" h="3517" extrusionOk="0">
                  <a:moveTo>
                    <a:pt x="0" y="0"/>
                  </a:moveTo>
                  <a:lnTo>
                    <a:pt x="0" y="3517"/>
                  </a:lnTo>
                  <a:lnTo>
                    <a:pt x="3520" y="3517"/>
                  </a:lnTo>
                  <a:lnTo>
                    <a:pt x="3520"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91"/>
            <p:cNvSpPr/>
            <p:nvPr/>
          </p:nvSpPr>
          <p:spPr>
            <a:xfrm>
              <a:off x="2103138" y="3142649"/>
              <a:ext cx="53749" cy="53687"/>
            </a:xfrm>
            <a:custGeom>
              <a:avLst/>
              <a:gdLst/>
              <a:ahLst/>
              <a:cxnLst/>
              <a:rect l="l" t="t" r="r" b="b"/>
              <a:pathLst>
                <a:path w="3451" h="3447" extrusionOk="0">
                  <a:moveTo>
                    <a:pt x="1" y="1"/>
                  </a:moveTo>
                  <a:lnTo>
                    <a:pt x="1" y="3447"/>
                  </a:lnTo>
                  <a:lnTo>
                    <a:pt x="3451" y="3447"/>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91"/>
            <p:cNvSpPr/>
            <p:nvPr/>
          </p:nvSpPr>
          <p:spPr>
            <a:xfrm>
              <a:off x="2102593" y="3088355"/>
              <a:ext cx="54840" cy="54840"/>
            </a:xfrm>
            <a:custGeom>
              <a:avLst/>
              <a:gdLst/>
              <a:ahLst/>
              <a:cxnLst/>
              <a:rect l="l" t="t" r="r" b="b"/>
              <a:pathLst>
                <a:path w="3521" h="3521" extrusionOk="0">
                  <a:moveTo>
                    <a:pt x="0" y="1"/>
                  </a:moveTo>
                  <a:lnTo>
                    <a:pt x="0" y="3521"/>
                  </a:lnTo>
                  <a:lnTo>
                    <a:pt x="3520" y="3521"/>
                  </a:lnTo>
                  <a:lnTo>
                    <a:pt x="3520"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91"/>
            <p:cNvSpPr/>
            <p:nvPr/>
          </p:nvSpPr>
          <p:spPr>
            <a:xfrm>
              <a:off x="2103138" y="308890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91"/>
            <p:cNvSpPr/>
            <p:nvPr/>
          </p:nvSpPr>
          <p:spPr>
            <a:xfrm>
              <a:off x="2102593" y="3034684"/>
              <a:ext cx="54840" cy="54777"/>
            </a:xfrm>
            <a:custGeom>
              <a:avLst/>
              <a:gdLst/>
              <a:ahLst/>
              <a:cxnLst/>
              <a:rect l="l" t="t" r="r" b="b"/>
              <a:pathLst>
                <a:path w="3521" h="3517" extrusionOk="0">
                  <a:moveTo>
                    <a:pt x="0" y="0"/>
                  </a:moveTo>
                  <a:lnTo>
                    <a:pt x="0" y="3517"/>
                  </a:lnTo>
                  <a:lnTo>
                    <a:pt x="3520" y="3517"/>
                  </a:lnTo>
                  <a:lnTo>
                    <a:pt x="352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91"/>
            <p:cNvSpPr/>
            <p:nvPr/>
          </p:nvSpPr>
          <p:spPr>
            <a:xfrm>
              <a:off x="2103138" y="3035213"/>
              <a:ext cx="53749" cy="53703"/>
            </a:xfrm>
            <a:custGeom>
              <a:avLst/>
              <a:gdLst/>
              <a:ahLst/>
              <a:cxnLst/>
              <a:rect l="l" t="t" r="r" b="b"/>
              <a:pathLst>
                <a:path w="3451" h="3448" extrusionOk="0">
                  <a:moveTo>
                    <a:pt x="1" y="1"/>
                  </a:moveTo>
                  <a:lnTo>
                    <a:pt x="1" y="3447"/>
                  </a:lnTo>
                  <a:lnTo>
                    <a:pt x="3451" y="3447"/>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91"/>
            <p:cNvSpPr/>
            <p:nvPr/>
          </p:nvSpPr>
          <p:spPr>
            <a:xfrm>
              <a:off x="2102593" y="2980919"/>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91"/>
            <p:cNvSpPr/>
            <p:nvPr/>
          </p:nvSpPr>
          <p:spPr>
            <a:xfrm>
              <a:off x="2103138" y="2981479"/>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91"/>
            <p:cNvSpPr/>
            <p:nvPr/>
          </p:nvSpPr>
          <p:spPr>
            <a:xfrm>
              <a:off x="2102593" y="2927185"/>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91"/>
            <p:cNvSpPr/>
            <p:nvPr/>
          </p:nvSpPr>
          <p:spPr>
            <a:xfrm>
              <a:off x="2103138" y="292773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91"/>
            <p:cNvSpPr/>
            <p:nvPr/>
          </p:nvSpPr>
          <p:spPr>
            <a:xfrm>
              <a:off x="2102593" y="2873498"/>
              <a:ext cx="54840" cy="54793"/>
            </a:xfrm>
            <a:custGeom>
              <a:avLst/>
              <a:gdLst/>
              <a:ahLst/>
              <a:cxnLst/>
              <a:rect l="l" t="t" r="r" b="b"/>
              <a:pathLst>
                <a:path w="3521" h="3518" extrusionOk="0">
                  <a:moveTo>
                    <a:pt x="0" y="0"/>
                  </a:moveTo>
                  <a:lnTo>
                    <a:pt x="0" y="3518"/>
                  </a:lnTo>
                  <a:lnTo>
                    <a:pt x="3520" y="3518"/>
                  </a:lnTo>
                  <a:lnTo>
                    <a:pt x="352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91"/>
            <p:cNvSpPr/>
            <p:nvPr/>
          </p:nvSpPr>
          <p:spPr>
            <a:xfrm>
              <a:off x="2103138" y="2874059"/>
              <a:ext cx="53749" cy="53687"/>
            </a:xfrm>
            <a:custGeom>
              <a:avLst/>
              <a:gdLst/>
              <a:ahLst/>
              <a:cxnLst/>
              <a:rect l="l" t="t" r="r" b="b"/>
              <a:pathLst>
                <a:path w="3451" h="3447" extrusionOk="0">
                  <a:moveTo>
                    <a:pt x="1" y="0"/>
                  </a:moveTo>
                  <a:lnTo>
                    <a:pt x="1" y="3446"/>
                  </a:lnTo>
                  <a:lnTo>
                    <a:pt x="3451" y="3446"/>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91"/>
            <p:cNvSpPr/>
            <p:nvPr/>
          </p:nvSpPr>
          <p:spPr>
            <a:xfrm>
              <a:off x="2102593" y="2819764"/>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91"/>
            <p:cNvSpPr/>
            <p:nvPr/>
          </p:nvSpPr>
          <p:spPr>
            <a:xfrm>
              <a:off x="2103138" y="2820294"/>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91"/>
            <p:cNvSpPr/>
            <p:nvPr/>
          </p:nvSpPr>
          <p:spPr>
            <a:xfrm>
              <a:off x="2102593" y="2766015"/>
              <a:ext cx="54840" cy="54855"/>
            </a:xfrm>
            <a:custGeom>
              <a:avLst/>
              <a:gdLst/>
              <a:ahLst/>
              <a:cxnLst/>
              <a:rect l="l" t="t" r="r" b="b"/>
              <a:pathLst>
                <a:path w="3521" h="3522" extrusionOk="0">
                  <a:moveTo>
                    <a:pt x="0" y="1"/>
                  </a:moveTo>
                  <a:lnTo>
                    <a:pt x="0" y="3521"/>
                  </a:lnTo>
                  <a:lnTo>
                    <a:pt x="3520" y="3521"/>
                  </a:lnTo>
                  <a:lnTo>
                    <a:pt x="3520"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91"/>
            <p:cNvSpPr/>
            <p:nvPr/>
          </p:nvSpPr>
          <p:spPr>
            <a:xfrm>
              <a:off x="2103138" y="2766560"/>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91"/>
            <p:cNvSpPr/>
            <p:nvPr/>
          </p:nvSpPr>
          <p:spPr>
            <a:xfrm>
              <a:off x="2102593" y="2712328"/>
              <a:ext cx="54840" cy="54808"/>
            </a:xfrm>
            <a:custGeom>
              <a:avLst/>
              <a:gdLst/>
              <a:ahLst/>
              <a:cxnLst/>
              <a:rect l="l" t="t" r="r" b="b"/>
              <a:pathLst>
                <a:path w="3521" h="3519" extrusionOk="0">
                  <a:moveTo>
                    <a:pt x="0" y="0"/>
                  </a:moveTo>
                  <a:lnTo>
                    <a:pt x="0" y="3518"/>
                  </a:lnTo>
                  <a:lnTo>
                    <a:pt x="3520" y="3518"/>
                  </a:lnTo>
                  <a:lnTo>
                    <a:pt x="3520" y="0"/>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91"/>
            <p:cNvSpPr/>
            <p:nvPr/>
          </p:nvSpPr>
          <p:spPr>
            <a:xfrm>
              <a:off x="2103138" y="2712857"/>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91"/>
            <p:cNvSpPr/>
            <p:nvPr/>
          </p:nvSpPr>
          <p:spPr>
            <a:xfrm>
              <a:off x="2102593" y="2658594"/>
              <a:ext cx="54840" cy="54840"/>
            </a:xfrm>
            <a:custGeom>
              <a:avLst/>
              <a:gdLst/>
              <a:ahLst/>
              <a:cxnLst/>
              <a:rect l="l" t="t" r="r" b="b"/>
              <a:pathLst>
                <a:path w="3521" h="3521" extrusionOk="0">
                  <a:moveTo>
                    <a:pt x="0" y="0"/>
                  </a:moveTo>
                  <a:lnTo>
                    <a:pt x="0" y="3521"/>
                  </a:lnTo>
                  <a:lnTo>
                    <a:pt x="3520" y="3521"/>
                  </a:lnTo>
                  <a:lnTo>
                    <a:pt x="3520"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91"/>
            <p:cNvSpPr/>
            <p:nvPr/>
          </p:nvSpPr>
          <p:spPr>
            <a:xfrm>
              <a:off x="2048906" y="3195791"/>
              <a:ext cx="54793" cy="54840"/>
            </a:xfrm>
            <a:custGeom>
              <a:avLst/>
              <a:gdLst/>
              <a:ahLst/>
              <a:cxnLst/>
              <a:rect l="l" t="t" r="r" b="b"/>
              <a:pathLst>
                <a:path w="3518" h="3521" extrusionOk="0">
                  <a:moveTo>
                    <a:pt x="1" y="0"/>
                  </a:moveTo>
                  <a:lnTo>
                    <a:pt x="1" y="3521"/>
                  </a:lnTo>
                  <a:lnTo>
                    <a:pt x="3517" y="3521"/>
                  </a:lnTo>
                  <a:lnTo>
                    <a:pt x="3517"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91"/>
            <p:cNvSpPr/>
            <p:nvPr/>
          </p:nvSpPr>
          <p:spPr>
            <a:xfrm>
              <a:off x="2049451" y="3196321"/>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91"/>
            <p:cNvSpPr/>
            <p:nvPr/>
          </p:nvSpPr>
          <p:spPr>
            <a:xfrm>
              <a:off x="2048906" y="3142120"/>
              <a:ext cx="54793" cy="54777"/>
            </a:xfrm>
            <a:custGeom>
              <a:avLst/>
              <a:gdLst/>
              <a:ahLst/>
              <a:cxnLst/>
              <a:rect l="l" t="t" r="r" b="b"/>
              <a:pathLst>
                <a:path w="3518" h="3517" extrusionOk="0">
                  <a:moveTo>
                    <a:pt x="1" y="0"/>
                  </a:moveTo>
                  <a:lnTo>
                    <a:pt x="1" y="3517"/>
                  </a:lnTo>
                  <a:lnTo>
                    <a:pt x="3517" y="3517"/>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91"/>
            <p:cNvSpPr/>
            <p:nvPr/>
          </p:nvSpPr>
          <p:spPr>
            <a:xfrm>
              <a:off x="2048906" y="3088355"/>
              <a:ext cx="54793" cy="54840"/>
            </a:xfrm>
            <a:custGeom>
              <a:avLst/>
              <a:gdLst/>
              <a:ahLst/>
              <a:cxnLst/>
              <a:rect l="l" t="t" r="r" b="b"/>
              <a:pathLst>
                <a:path w="3518" h="3521" extrusionOk="0">
                  <a:moveTo>
                    <a:pt x="1" y="1"/>
                  </a:moveTo>
                  <a:lnTo>
                    <a:pt x="1" y="3521"/>
                  </a:lnTo>
                  <a:lnTo>
                    <a:pt x="3517" y="3521"/>
                  </a:lnTo>
                  <a:lnTo>
                    <a:pt x="3517"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91"/>
            <p:cNvSpPr/>
            <p:nvPr/>
          </p:nvSpPr>
          <p:spPr>
            <a:xfrm>
              <a:off x="2049451" y="308890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91"/>
            <p:cNvSpPr/>
            <p:nvPr/>
          </p:nvSpPr>
          <p:spPr>
            <a:xfrm>
              <a:off x="2048906" y="3034684"/>
              <a:ext cx="54793" cy="54777"/>
            </a:xfrm>
            <a:custGeom>
              <a:avLst/>
              <a:gdLst/>
              <a:ahLst/>
              <a:cxnLst/>
              <a:rect l="l" t="t" r="r" b="b"/>
              <a:pathLst>
                <a:path w="3518" h="3517" extrusionOk="0">
                  <a:moveTo>
                    <a:pt x="1" y="0"/>
                  </a:moveTo>
                  <a:lnTo>
                    <a:pt x="1" y="3517"/>
                  </a:lnTo>
                  <a:lnTo>
                    <a:pt x="3517" y="3517"/>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91"/>
            <p:cNvSpPr/>
            <p:nvPr/>
          </p:nvSpPr>
          <p:spPr>
            <a:xfrm>
              <a:off x="2049451" y="3035213"/>
              <a:ext cx="53703" cy="53703"/>
            </a:xfrm>
            <a:custGeom>
              <a:avLst/>
              <a:gdLst/>
              <a:ahLst/>
              <a:cxnLst/>
              <a:rect l="l" t="t" r="r" b="b"/>
              <a:pathLst>
                <a:path w="3448" h="3448" extrusionOk="0">
                  <a:moveTo>
                    <a:pt x="0" y="1"/>
                  </a:moveTo>
                  <a:lnTo>
                    <a:pt x="0" y="3447"/>
                  </a:lnTo>
                  <a:lnTo>
                    <a:pt x="3448" y="3447"/>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91"/>
            <p:cNvSpPr/>
            <p:nvPr/>
          </p:nvSpPr>
          <p:spPr>
            <a:xfrm>
              <a:off x="2048906" y="2980919"/>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91"/>
            <p:cNvSpPr/>
            <p:nvPr/>
          </p:nvSpPr>
          <p:spPr>
            <a:xfrm>
              <a:off x="2049451" y="2981479"/>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91"/>
            <p:cNvSpPr/>
            <p:nvPr/>
          </p:nvSpPr>
          <p:spPr>
            <a:xfrm>
              <a:off x="2048906" y="2927185"/>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91"/>
            <p:cNvSpPr/>
            <p:nvPr/>
          </p:nvSpPr>
          <p:spPr>
            <a:xfrm>
              <a:off x="2048906" y="2873498"/>
              <a:ext cx="54793" cy="54793"/>
            </a:xfrm>
            <a:custGeom>
              <a:avLst/>
              <a:gdLst/>
              <a:ahLst/>
              <a:cxnLst/>
              <a:rect l="l" t="t" r="r" b="b"/>
              <a:pathLst>
                <a:path w="3518" h="3518" extrusionOk="0">
                  <a:moveTo>
                    <a:pt x="1" y="0"/>
                  </a:moveTo>
                  <a:lnTo>
                    <a:pt x="1" y="3518"/>
                  </a:lnTo>
                  <a:lnTo>
                    <a:pt x="3517" y="3518"/>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91"/>
            <p:cNvSpPr/>
            <p:nvPr/>
          </p:nvSpPr>
          <p:spPr>
            <a:xfrm>
              <a:off x="2049451" y="2874059"/>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91"/>
            <p:cNvSpPr/>
            <p:nvPr/>
          </p:nvSpPr>
          <p:spPr>
            <a:xfrm>
              <a:off x="2048906" y="2819764"/>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91"/>
            <p:cNvSpPr/>
            <p:nvPr/>
          </p:nvSpPr>
          <p:spPr>
            <a:xfrm>
              <a:off x="2049451" y="2820294"/>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91"/>
            <p:cNvSpPr/>
            <p:nvPr/>
          </p:nvSpPr>
          <p:spPr>
            <a:xfrm>
              <a:off x="2048906" y="2766015"/>
              <a:ext cx="54793" cy="54855"/>
            </a:xfrm>
            <a:custGeom>
              <a:avLst/>
              <a:gdLst/>
              <a:ahLst/>
              <a:cxnLst/>
              <a:rect l="l" t="t" r="r" b="b"/>
              <a:pathLst>
                <a:path w="3518" h="3522" extrusionOk="0">
                  <a:moveTo>
                    <a:pt x="1" y="1"/>
                  </a:moveTo>
                  <a:lnTo>
                    <a:pt x="1" y="3521"/>
                  </a:lnTo>
                  <a:lnTo>
                    <a:pt x="3517" y="3521"/>
                  </a:lnTo>
                  <a:lnTo>
                    <a:pt x="3517" y="1"/>
                  </a:lnTo>
                  <a:close/>
                </a:path>
              </a:pathLst>
            </a:custGeom>
            <a:solidFill>
              <a:srgbClr val="E0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91"/>
            <p:cNvSpPr/>
            <p:nvPr/>
          </p:nvSpPr>
          <p:spPr>
            <a:xfrm>
              <a:off x="2049451" y="2766560"/>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91"/>
            <p:cNvSpPr/>
            <p:nvPr/>
          </p:nvSpPr>
          <p:spPr>
            <a:xfrm>
              <a:off x="2048906" y="2712328"/>
              <a:ext cx="54793" cy="54808"/>
            </a:xfrm>
            <a:custGeom>
              <a:avLst/>
              <a:gdLst/>
              <a:ahLst/>
              <a:cxnLst/>
              <a:rect l="l" t="t" r="r" b="b"/>
              <a:pathLst>
                <a:path w="3518" h="3519" extrusionOk="0">
                  <a:moveTo>
                    <a:pt x="1" y="0"/>
                  </a:moveTo>
                  <a:lnTo>
                    <a:pt x="1" y="3518"/>
                  </a:lnTo>
                  <a:lnTo>
                    <a:pt x="3517" y="3518"/>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91"/>
            <p:cNvSpPr/>
            <p:nvPr/>
          </p:nvSpPr>
          <p:spPr>
            <a:xfrm>
              <a:off x="2048906" y="2658594"/>
              <a:ext cx="54793" cy="54840"/>
            </a:xfrm>
            <a:custGeom>
              <a:avLst/>
              <a:gdLst/>
              <a:ahLst/>
              <a:cxnLst/>
              <a:rect l="l" t="t" r="r" b="b"/>
              <a:pathLst>
                <a:path w="3518" h="3521" extrusionOk="0">
                  <a:moveTo>
                    <a:pt x="1" y="0"/>
                  </a:moveTo>
                  <a:lnTo>
                    <a:pt x="1" y="3521"/>
                  </a:lnTo>
                  <a:lnTo>
                    <a:pt x="3517" y="3521"/>
                  </a:lnTo>
                  <a:lnTo>
                    <a:pt x="3517"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91"/>
            <p:cNvSpPr/>
            <p:nvPr/>
          </p:nvSpPr>
          <p:spPr>
            <a:xfrm>
              <a:off x="2049451" y="2659124"/>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91"/>
            <p:cNvSpPr/>
            <p:nvPr/>
          </p:nvSpPr>
          <p:spPr>
            <a:xfrm>
              <a:off x="1995157" y="3142120"/>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91"/>
            <p:cNvSpPr/>
            <p:nvPr/>
          </p:nvSpPr>
          <p:spPr>
            <a:xfrm>
              <a:off x="1995718" y="3142649"/>
              <a:ext cx="53749" cy="53687"/>
            </a:xfrm>
            <a:custGeom>
              <a:avLst/>
              <a:gdLst/>
              <a:ahLst/>
              <a:cxnLst/>
              <a:rect l="l" t="t" r="r" b="b"/>
              <a:pathLst>
                <a:path w="3451" h="3447" extrusionOk="0">
                  <a:moveTo>
                    <a:pt x="0" y="1"/>
                  </a:moveTo>
                  <a:lnTo>
                    <a:pt x="0" y="3447"/>
                  </a:lnTo>
                  <a:lnTo>
                    <a:pt x="3450" y="3447"/>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91"/>
            <p:cNvSpPr/>
            <p:nvPr/>
          </p:nvSpPr>
          <p:spPr>
            <a:xfrm>
              <a:off x="1995157" y="3034684"/>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91"/>
            <p:cNvSpPr/>
            <p:nvPr/>
          </p:nvSpPr>
          <p:spPr>
            <a:xfrm>
              <a:off x="1995718" y="3035213"/>
              <a:ext cx="53749" cy="53703"/>
            </a:xfrm>
            <a:custGeom>
              <a:avLst/>
              <a:gdLst/>
              <a:ahLst/>
              <a:cxnLst/>
              <a:rect l="l" t="t" r="r" b="b"/>
              <a:pathLst>
                <a:path w="3451" h="3448" extrusionOk="0">
                  <a:moveTo>
                    <a:pt x="0" y="1"/>
                  </a:moveTo>
                  <a:lnTo>
                    <a:pt x="0" y="3447"/>
                  </a:lnTo>
                  <a:lnTo>
                    <a:pt x="3450" y="3447"/>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91"/>
            <p:cNvSpPr/>
            <p:nvPr/>
          </p:nvSpPr>
          <p:spPr>
            <a:xfrm>
              <a:off x="1995157" y="2980919"/>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91"/>
            <p:cNvSpPr/>
            <p:nvPr/>
          </p:nvSpPr>
          <p:spPr>
            <a:xfrm>
              <a:off x="1995157" y="2927185"/>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91"/>
            <p:cNvSpPr/>
            <p:nvPr/>
          </p:nvSpPr>
          <p:spPr>
            <a:xfrm>
              <a:off x="1995157" y="2873498"/>
              <a:ext cx="54840" cy="54793"/>
            </a:xfrm>
            <a:custGeom>
              <a:avLst/>
              <a:gdLst/>
              <a:ahLst/>
              <a:cxnLst/>
              <a:rect l="l" t="t" r="r" b="b"/>
              <a:pathLst>
                <a:path w="3521" h="3518" extrusionOk="0">
                  <a:moveTo>
                    <a:pt x="0" y="0"/>
                  </a:moveTo>
                  <a:lnTo>
                    <a:pt x="0" y="3518"/>
                  </a:lnTo>
                  <a:lnTo>
                    <a:pt x="3521" y="3518"/>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91"/>
            <p:cNvSpPr/>
            <p:nvPr/>
          </p:nvSpPr>
          <p:spPr>
            <a:xfrm>
              <a:off x="1995157" y="2819764"/>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91"/>
            <p:cNvSpPr/>
            <p:nvPr/>
          </p:nvSpPr>
          <p:spPr>
            <a:xfrm>
              <a:off x="1995718" y="282029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91"/>
            <p:cNvSpPr/>
            <p:nvPr/>
          </p:nvSpPr>
          <p:spPr>
            <a:xfrm>
              <a:off x="1995157" y="2766015"/>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91"/>
            <p:cNvSpPr/>
            <p:nvPr/>
          </p:nvSpPr>
          <p:spPr>
            <a:xfrm>
              <a:off x="1995157" y="2712328"/>
              <a:ext cx="54840" cy="54808"/>
            </a:xfrm>
            <a:custGeom>
              <a:avLst/>
              <a:gdLst/>
              <a:ahLst/>
              <a:cxnLst/>
              <a:rect l="l" t="t" r="r" b="b"/>
              <a:pathLst>
                <a:path w="3521" h="3519" extrusionOk="0">
                  <a:moveTo>
                    <a:pt x="0" y="0"/>
                  </a:moveTo>
                  <a:lnTo>
                    <a:pt x="0" y="3518"/>
                  </a:lnTo>
                  <a:lnTo>
                    <a:pt x="3521" y="3518"/>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91"/>
            <p:cNvSpPr/>
            <p:nvPr/>
          </p:nvSpPr>
          <p:spPr>
            <a:xfrm>
              <a:off x="1995718" y="2712857"/>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91"/>
            <p:cNvSpPr/>
            <p:nvPr/>
          </p:nvSpPr>
          <p:spPr>
            <a:xfrm>
              <a:off x="1995157" y="2658594"/>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91"/>
            <p:cNvSpPr/>
            <p:nvPr/>
          </p:nvSpPr>
          <p:spPr>
            <a:xfrm>
              <a:off x="1941423" y="3142120"/>
              <a:ext cx="54840" cy="54777"/>
            </a:xfrm>
            <a:custGeom>
              <a:avLst/>
              <a:gdLst/>
              <a:ahLst/>
              <a:cxnLst/>
              <a:rect l="l" t="t" r="r" b="b"/>
              <a:pathLst>
                <a:path w="3521" h="3517" extrusionOk="0">
                  <a:moveTo>
                    <a:pt x="0" y="0"/>
                  </a:moveTo>
                  <a:lnTo>
                    <a:pt x="0" y="3517"/>
                  </a:lnTo>
                  <a:lnTo>
                    <a:pt x="3521" y="3517"/>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91"/>
            <p:cNvSpPr/>
            <p:nvPr/>
          </p:nvSpPr>
          <p:spPr>
            <a:xfrm>
              <a:off x="1941953" y="3142649"/>
              <a:ext cx="53780" cy="53687"/>
            </a:xfrm>
            <a:custGeom>
              <a:avLst/>
              <a:gdLst/>
              <a:ahLst/>
              <a:cxnLst/>
              <a:rect l="l" t="t" r="r" b="b"/>
              <a:pathLst>
                <a:path w="3453" h="3447" extrusionOk="0">
                  <a:moveTo>
                    <a:pt x="1" y="1"/>
                  </a:moveTo>
                  <a:lnTo>
                    <a:pt x="1" y="3447"/>
                  </a:lnTo>
                  <a:lnTo>
                    <a:pt x="3452" y="3447"/>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91"/>
            <p:cNvSpPr/>
            <p:nvPr/>
          </p:nvSpPr>
          <p:spPr>
            <a:xfrm>
              <a:off x="1941423" y="3034684"/>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91"/>
            <p:cNvSpPr/>
            <p:nvPr/>
          </p:nvSpPr>
          <p:spPr>
            <a:xfrm>
              <a:off x="1941953" y="3035213"/>
              <a:ext cx="53780" cy="53703"/>
            </a:xfrm>
            <a:custGeom>
              <a:avLst/>
              <a:gdLst/>
              <a:ahLst/>
              <a:cxnLst/>
              <a:rect l="l" t="t" r="r" b="b"/>
              <a:pathLst>
                <a:path w="3453" h="3448" extrusionOk="0">
                  <a:moveTo>
                    <a:pt x="1" y="1"/>
                  </a:moveTo>
                  <a:lnTo>
                    <a:pt x="1" y="3447"/>
                  </a:lnTo>
                  <a:lnTo>
                    <a:pt x="3452" y="3447"/>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91"/>
            <p:cNvSpPr/>
            <p:nvPr/>
          </p:nvSpPr>
          <p:spPr>
            <a:xfrm>
              <a:off x="1941423" y="2980919"/>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91"/>
            <p:cNvSpPr/>
            <p:nvPr/>
          </p:nvSpPr>
          <p:spPr>
            <a:xfrm>
              <a:off x="1941953" y="2981479"/>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91"/>
            <p:cNvSpPr/>
            <p:nvPr/>
          </p:nvSpPr>
          <p:spPr>
            <a:xfrm>
              <a:off x="1941423" y="2927185"/>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1"/>
            <p:cNvSpPr/>
            <p:nvPr/>
          </p:nvSpPr>
          <p:spPr>
            <a:xfrm>
              <a:off x="1941423" y="2873498"/>
              <a:ext cx="54840" cy="54793"/>
            </a:xfrm>
            <a:custGeom>
              <a:avLst/>
              <a:gdLst/>
              <a:ahLst/>
              <a:cxnLst/>
              <a:rect l="l" t="t" r="r" b="b"/>
              <a:pathLst>
                <a:path w="3521" h="3518" extrusionOk="0">
                  <a:moveTo>
                    <a:pt x="0" y="0"/>
                  </a:moveTo>
                  <a:lnTo>
                    <a:pt x="0" y="3518"/>
                  </a:lnTo>
                  <a:lnTo>
                    <a:pt x="3521" y="3518"/>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91"/>
            <p:cNvSpPr/>
            <p:nvPr/>
          </p:nvSpPr>
          <p:spPr>
            <a:xfrm>
              <a:off x="1941953" y="2874059"/>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91"/>
            <p:cNvSpPr/>
            <p:nvPr/>
          </p:nvSpPr>
          <p:spPr>
            <a:xfrm>
              <a:off x="1941423" y="2819764"/>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91"/>
            <p:cNvSpPr/>
            <p:nvPr/>
          </p:nvSpPr>
          <p:spPr>
            <a:xfrm>
              <a:off x="1941953" y="2820294"/>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91"/>
            <p:cNvSpPr/>
            <p:nvPr/>
          </p:nvSpPr>
          <p:spPr>
            <a:xfrm>
              <a:off x="1941423" y="2766015"/>
              <a:ext cx="54840" cy="54855"/>
            </a:xfrm>
            <a:custGeom>
              <a:avLst/>
              <a:gdLst/>
              <a:ahLst/>
              <a:cxnLst/>
              <a:rect l="l" t="t" r="r" b="b"/>
              <a:pathLst>
                <a:path w="3521" h="3522" extrusionOk="0">
                  <a:moveTo>
                    <a:pt x="0" y="1"/>
                  </a:moveTo>
                  <a:lnTo>
                    <a:pt x="0"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91"/>
            <p:cNvSpPr/>
            <p:nvPr/>
          </p:nvSpPr>
          <p:spPr>
            <a:xfrm>
              <a:off x="1941423" y="2712328"/>
              <a:ext cx="54840" cy="54808"/>
            </a:xfrm>
            <a:custGeom>
              <a:avLst/>
              <a:gdLst/>
              <a:ahLst/>
              <a:cxnLst/>
              <a:rect l="l" t="t" r="r" b="b"/>
              <a:pathLst>
                <a:path w="3521" h="3519" extrusionOk="0">
                  <a:moveTo>
                    <a:pt x="0" y="0"/>
                  </a:moveTo>
                  <a:lnTo>
                    <a:pt x="0" y="3518"/>
                  </a:lnTo>
                  <a:lnTo>
                    <a:pt x="3521" y="3518"/>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91"/>
            <p:cNvSpPr/>
            <p:nvPr/>
          </p:nvSpPr>
          <p:spPr>
            <a:xfrm>
              <a:off x="1941953" y="2712857"/>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91"/>
            <p:cNvSpPr/>
            <p:nvPr/>
          </p:nvSpPr>
          <p:spPr>
            <a:xfrm>
              <a:off x="1941423" y="2658594"/>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91"/>
            <p:cNvSpPr/>
            <p:nvPr/>
          </p:nvSpPr>
          <p:spPr>
            <a:xfrm>
              <a:off x="1887752" y="3142120"/>
              <a:ext cx="54777" cy="54777"/>
            </a:xfrm>
            <a:custGeom>
              <a:avLst/>
              <a:gdLst/>
              <a:ahLst/>
              <a:cxnLst/>
              <a:rect l="l" t="t" r="r" b="b"/>
              <a:pathLst>
                <a:path w="3517" h="3517" extrusionOk="0">
                  <a:moveTo>
                    <a:pt x="0" y="0"/>
                  </a:moveTo>
                  <a:lnTo>
                    <a:pt x="0" y="3517"/>
                  </a:lnTo>
                  <a:lnTo>
                    <a:pt x="3516" y="3517"/>
                  </a:lnTo>
                  <a:lnTo>
                    <a:pt x="3516"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91"/>
            <p:cNvSpPr/>
            <p:nvPr/>
          </p:nvSpPr>
          <p:spPr>
            <a:xfrm>
              <a:off x="1887752" y="3034684"/>
              <a:ext cx="54777" cy="54777"/>
            </a:xfrm>
            <a:custGeom>
              <a:avLst/>
              <a:gdLst/>
              <a:ahLst/>
              <a:cxnLst/>
              <a:rect l="l" t="t" r="r" b="b"/>
              <a:pathLst>
                <a:path w="3517" h="3517" extrusionOk="0">
                  <a:moveTo>
                    <a:pt x="0" y="0"/>
                  </a:moveTo>
                  <a:lnTo>
                    <a:pt x="0" y="3517"/>
                  </a:lnTo>
                  <a:lnTo>
                    <a:pt x="3516" y="3517"/>
                  </a:lnTo>
                  <a:lnTo>
                    <a:pt x="351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91"/>
            <p:cNvSpPr/>
            <p:nvPr/>
          </p:nvSpPr>
          <p:spPr>
            <a:xfrm>
              <a:off x="1888281" y="3035213"/>
              <a:ext cx="53687" cy="53703"/>
            </a:xfrm>
            <a:custGeom>
              <a:avLst/>
              <a:gdLst/>
              <a:ahLst/>
              <a:cxnLst/>
              <a:rect l="l" t="t" r="r" b="b"/>
              <a:pathLst>
                <a:path w="3447" h="3448" extrusionOk="0">
                  <a:moveTo>
                    <a:pt x="0" y="1"/>
                  </a:moveTo>
                  <a:lnTo>
                    <a:pt x="0" y="3447"/>
                  </a:lnTo>
                  <a:lnTo>
                    <a:pt x="3447" y="3447"/>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91"/>
            <p:cNvSpPr/>
            <p:nvPr/>
          </p:nvSpPr>
          <p:spPr>
            <a:xfrm>
              <a:off x="1887752" y="2980919"/>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91"/>
            <p:cNvSpPr/>
            <p:nvPr/>
          </p:nvSpPr>
          <p:spPr>
            <a:xfrm>
              <a:off x="1888281" y="2981479"/>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91"/>
            <p:cNvSpPr/>
            <p:nvPr/>
          </p:nvSpPr>
          <p:spPr>
            <a:xfrm>
              <a:off x="1887752" y="2927185"/>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91"/>
            <p:cNvSpPr/>
            <p:nvPr/>
          </p:nvSpPr>
          <p:spPr>
            <a:xfrm>
              <a:off x="1888281" y="2927730"/>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91"/>
            <p:cNvSpPr/>
            <p:nvPr/>
          </p:nvSpPr>
          <p:spPr>
            <a:xfrm>
              <a:off x="1887752" y="2873498"/>
              <a:ext cx="54777" cy="54793"/>
            </a:xfrm>
            <a:custGeom>
              <a:avLst/>
              <a:gdLst/>
              <a:ahLst/>
              <a:cxnLst/>
              <a:rect l="l" t="t" r="r" b="b"/>
              <a:pathLst>
                <a:path w="3517" h="3518" extrusionOk="0">
                  <a:moveTo>
                    <a:pt x="0" y="0"/>
                  </a:moveTo>
                  <a:lnTo>
                    <a:pt x="0" y="3518"/>
                  </a:lnTo>
                  <a:lnTo>
                    <a:pt x="3516" y="3518"/>
                  </a:lnTo>
                  <a:lnTo>
                    <a:pt x="351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91"/>
            <p:cNvSpPr/>
            <p:nvPr/>
          </p:nvSpPr>
          <p:spPr>
            <a:xfrm>
              <a:off x="1888281" y="2874059"/>
              <a:ext cx="53687" cy="53687"/>
            </a:xfrm>
            <a:custGeom>
              <a:avLst/>
              <a:gdLst/>
              <a:ahLst/>
              <a:cxnLst/>
              <a:rect l="l" t="t" r="r" b="b"/>
              <a:pathLst>
                <a:path w="3447" h="3447" extrusionOk="0">
                  <a:moveTo>
                    <a:pt x="0" y="0"/>
                  </a:moveTo>
                  <a:lnTo>
                    <a:pt x="0" y="3446"/>
                  </a:lnTo>
                  <a:lnTo>
                    <a:pt x="3447" y="3446"/>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91"/>
            <p:cNvSpPr/>
            <p:nvPr/>
          </p:nvSpPr>
          <p:spPr>
            <a:xfrm>
              <a:off x="1887752" y="2819764"/>
              <a:ext cx="54777" cy="54840"/>
            </a:xfrm>
            <a:custGeom>
              <a:avLst/>
              <a:gdLst/>
              <a:ahLst/>
              <a:cxnLst/>
              <a:rect l="l" t="t" r="r" b="b"/>
              <a:pathLst>
                <a:path w="3517" h="3521" extrusionOk="0">
                  <a:moveTo>
                    <a:pt x="0" y="0"/>
                  </a:moveTo>
                  <a:lnTo>
                    <a:pt x="0" y="3520"/>
                  </a:lnTo>
                  <a:lnTo>
                    <a:pt x="3516" y="3520"/>
                  </a:lnTo>
                  <a:lnTo>
                    <a:pt x="351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91"/>
            <p:cNvSpPr/>
            <p:nvPr/>
          </p:nvSpPr>
          <p:spPr>
            <a:xfrm>
              <a:off x="1888281" y="2820294"/>
              <a:ext cx="53687" cy="53780"/>
            </a:xfrm>
            <a:custGeom>
              <a:avLst/>
              <a:gdLst/>
              <a:ahLst/>
              <a:cxnLst/>
              <a:rect l="l" t="t" r="r" b="b"/>
              <a:pathLst>
                <a:path w="3447" h="3453" extrusionOk="0">
                  <a:moveTo>
                    <a:pt x="0" y="1"/>
                  </a:moveTo>
                  <a:lnTo>
                    <a:pt x="0" y="3452"/>
                  </a:lnTo>
                  <a:lnTo>
                    <a:pt x="3447" y="3452"/>
                  </a:lnTo>
                  <a:lnTo>
                    <a:pt x="344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91"/>
            <p:cNvSpPr/>
            <p:nvPr/>
          </p:nvSpPr>
          <p:spPr>
            <a:xfrm>
              <a:off x="1887752" y="2766015"/>
              <a:ext cx="54777" cy="54855"/>
            </a:xfrm>
            <a:custGeom>
              <a:avLst/>
              <a:gdLst/>
              <a:ahLst/>
              <a:cxnLst/>
              <a:rect l="l" t="t" r="r" b="b"/>
              <a:pathLst>
                <a:path w="3517" h="3522" extrusionOk="0">
                  <a:moveTo>
                    <a:pt x="0" y="1"/>
                  </a:moveTo>
                  <a:lnTo>
                    <a:pt x="0" y="3521"/>
                  </a:lnTo>
                  <a:lnTo>
                    <a:pt x="3516" y="3521"/>
                  </a:lnTo>
                  <a:lnTo>
                    <a:pt x="3516"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91"/>
            <p:cNvSpPr/>
            <p:nvPr/>
          </p:nvSpPr>
          <p:spPr>
            <a:xfrm>
              <a:off x="1887752" y="2712328"/>
              <a:ext cx="54777" cy="54808"/>
            </a:xfrm>
            <a:custGeom>
              <a:avLst/>
              <a:gdLst/>
              <a:ahLst/>
              <a:cxnLst/>
              <a:rect l="l" t="t" r="r" b="b"/>
              <a:pathLst>
                <a:path w="3517" h="3519" extrusionOk="0">
                  <a:moveTo>
                    <a:pt x="0" y="0"/>
                  </a:moveTo>
                  <a:lnTo>
                    <a:pt x="0" y="3518"/>
                  </a:lnTo>
                  <a:lnTo>
                    <a:pt x="3516" y="3518"/>
                  </a:lnTo>
                  <a:lnTo>
                    <a:pt x="3516"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91"/>
            <p:cNvGrpSpPr/>
            <p:nvPr/>
          </p:nvGrpSpPr>
          <p:grpSpPr>
            <a:xfrm>
              <a:off x="1833987" y="2604860"/>
              <a:ext cx="1182999" cy="699504"/>
              <a:chOff x="1833987" y="2604860"/>
              <a:chExt cx="1182999" cy="699504"/>
            </a:xfrm>
          </p:grpSpPr>
          <p:sp>
            <p:nvSpPr>
              <p:cNvPr id="9904" name="Google Shape;9904;p91"/>
              <p:cNvSpPr/>
              <p:nvPr/>
            </p:nvSpPr>
            <p:spPr>
              <a:xfrm>
                <a:off x="2962178" y="3088355"/>
                <a:ext cx="54808" cy="54840"/>
              </a:xfrm>
              <a:custGeom>
                <a:avLst/>
                <a:gdLst/>
                <a:ahLst/>
                <a:cxnLst/>
                <a:rect l="l" t="t" r="r" b="b"/>
                <a:pathLst>
                  <a:path w="3519" h="3521" extrusionOk="0">
                    <a:moveTo>
                      <a:pt x="1" y="1"/>
                    </a:moveTo>
                    <a:lnTo>
                      <a:pt x="1" y="3521"/>
                    </a:lnTo>
                    <a:lnTo>
                      <a:pt x="3518" y="3521"/>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91"/>
              <p:cNvSpPr/>
              <p:nvPr/>
            </p:nvSpPr>
            <p:spPr>
              <a:xfrm>
                <a:off x="2962738" y="3088900"/>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91"/>
              <p:cNvSpPr/>
              <p:nvPr/>
            </p:nvSpPr>
            <p:spPr>
              <a:xfrm>
                <a:off x="2962178" y="3034684"/>
                <a:ext cx="54808" cy="54777"/>
              </a:xfrm>
              <a:custGeom>
                <a:avLst/>
                <a:gdLst/>
                <a:ahLst/>
                <a:cxnLst/>
                <a:rect l="l" t="t" r="r" b="b"/>
                <a:pathLst>
                  <a:path w="3519" h="3517" extrusionOk="0">
                    <a:moveTo>
                      <a:pt x="1" y="0"/>
                    </a:moveTo>
                    <a:lnTo>
                      <a:pt x="1" y="3517"/>
                    </a:lnTo>
                    <a:lnTo>
                      <a:pt x="3518" y="3517"/>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91"/>
              <p:cNvSpPr/>
              <p:nvPr/>
            </p:nvSpPr>
            <p:spPr>
              <a:xfrm>
                <a:off x="2962738" y="3035213"/>
                <a:ext cx="53687" cy="53703"/>
              </a:xfrm>
              <a:custGeom>
                <a:avLst/>
                <a:gdLst/>
                <a:ahLst/>
                <a:cxnLst/>
                <a:rect l="l" t="t" r="r" b="b"/>
                <a:pathLst>
                  <a:path w="3447" h="3448" extrusionOk="0">
                    <a:moveTo>
                      <a:pt x="0" y="1"/>
                    </a:moveTo>
                    <a:lnTo>
                      <a:pt x="0" y="3447"/>
                    </a:lnTo>
                    <a:lnTo>
                      <a:pt x="3447" y="3447"/>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91"/>
              <p:cNvSpPr/>
              <p:nvPr/>
            </p:nvSpPr>
            <p:spPr>
              <a:xfrm>
                <a:off x="2962178" y="2980919"/>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91"/>
              <p:cNvSpPr/>
              <p:nvPr/>
            </p:nvSpPr>
            <p:spPr>
              <a:xfrm>
                <a:off x="2962738" y="2981479"/>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1"/>
              <p:cNvSpPr/>
              <p:nvPr/>
            </p:nvSpPr>
            <p:spPr>
              <a:xfrm>
                <a:off x="2962178" y="2927185"/>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1"/>
              <p:cNvSpPr/>
              <p:nvPr/>
            </p:nvSpPr>
            <p:spPr>
              <a:xfrm>
                <a:off x="2962738" y="2927730"/>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91"/>
              <p:cNvSpPr/>
              <p:nvPr/>
            </p:nvSpPr>
            <p:spPr>
              <a:xfrm>
                <a:off x="2962178" y="2873498"/>
                <a:ext cx="54808" cy="54793"/>
              </a:xfrm>
              <a:custGeom>
                <a:avLst/>
                <a:gdLst/>
                <a:ahLst/>
                <a:cxnLst/>
                <a:rect l="l" t="t" r="r" b="b"/>
                <a:pathLst>
                  <a:path w="3519" h="3518" extrusionOk="0">
                    <a:moveTo>
                      <a:pt x="1" y="0"/>
                    </a:moveTo>
                    <a:lnTo>
                      <a:pt x="1" y="3518"/>
                    </a:lnTo>
                    <a:lnTo>
                      <a:pt x="3518" y="3518"/>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91"/>
              <p:cNvSpPr/>
              <p:nvPr/>
            </p:nvSpPr>
            <p:spPr>
              <a:xfrm>
                <a:off x="2962738" y="2874059"/>
                <a:ext cx="53687" cy="53687"/>
              </a:xfrm>
              <a:custGeom>
                <a:avLst/>
                <a:gdLst/>
                <a:ahLst/>
                <a:cxnLst/>
                <a:rect l="l" t="t" r="r" b="b"/>
                <a:pathLst>
                  <a:path w="3447" h="3447" extrusionOk="0">
                    <a:moveTo>
                      <a:pt x="0" y="0"/>
                    </a:moveTo>
                    <a:lnTo>
                      <a:pt x="0" y="3446"/>
                    </a:lnTo>
                    <a:lnTo>
                      <a:pt x="3447" y="3446"/>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91"/>
              <p:cNvSpPr/>
              <p:nvPr/>
            </p:nvSpPr>
            <p:spPr>
              <a:xfrm>
                <a:off x="2962178" y="2819764"/>
                <a:ext cx="54808" cy="54840"/>
              </a:xfrm>
              <a:custGeom>
                <a:avLst/>
                <a:gdLst/>
                <a:ahLst/>
                <a:cxnLst/>
                <a:rect l="l" t="t" r="r" b="b"/>
                <a:pathLst>
                  <a:path w="3519" h="3521" extrusionOk="0">
                    <a:moveTo>
                      <a:pt x="1" y="0"/>
                    </a:moveTo>
                    <a:lnTo>
                      <a:pt x="1" y="3520"/>
                    </a:lnTo>
                    <a:lnTo>
                      <a:pt x="3518" y="3520"/>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91"/>
              <p:cNvSpPr/>
              <p:nvPr/>
            </p:nvSpPr>
            <p:spPr>
              <a:xfrm>
                <a:off x="2962738" y="2820294"/>
                <a:ext cx="53687" cy="53780"/>
              </a:xfrm>
              <a:custGeom>
                <a:avLst/>
                <a:gdLst/>
                <a:ahLst/>
                <a:cxnLst/>
                <a:rect l="l" t="t" r="r" b="b"/>
                <a:pathLst>
                  <a:path w="3447" h="3453" extrusionOk="0">
                    <a:moveTo>
                      <a:pt x="0" y="1"/>
                    </a:moveTo>
                    <a:lnTo>
                      <a:pt x="0" y="3452"/>
                    </a:lnTo>
                    <a:lnTo>
                      <a:pt x="3447" y="3452"/>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1"/>
              <p:cNvSpPr/>
              <p:nvPr/>
            </p:nvSpPr>
            <p:spPr>
              <a:xfrm>
                <a:off x="2962178" y="2766015"/>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91"/>
              <p:cNvSpPr/>
              <p:nvPr/>
            </p:nvSpPr>
            <p:spPr>
              <a:xfrm>
                <a:off x="2962738" y="2766560"/>
                <a:ext cx="53687" cy="53749"/>
              </a:xfrm>
              <a:custGeom>
                <a:avLst/>
                <a:gdLst/>
                <a:ahLst/>
                <a:cxnLst/>
                <a:rect l="l" t="t" r="r" b="b"/>
                <a:pathLst>
                  <a:path w="3447" h="3451" extrusionOk="0">
                    <a:moveTo>
                      <a:pt x="0" y="0"/>
                    </a:moveTo>
                    <a:lnTo>
                      <a:pt x="0" y="3451"/>
                    </a:lnTo>
                    <a:lnTo>
                      <a:pt x="3447" y="3451"/>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91"/>
              <p:cNvSpPr/>
              <p:nvPr/>
            </p:nvSpPr>
            <p:spPr>
              <a:xfrm>
                <a:off x="2908444" y="3142120"/>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91"/>
              <p:cNvSpPr/>
              <p:nvPr/>
            </p:nvSpPr>
            <p:spPr>
              <a:xfrm>
                <a:off x="2908973" y="3142649"/>
                <a:ext cx="53780" cy="53687"/>
              </a:xfrm>
              <a:custGeom>
                <a:avLst/>
                <a:gdLst/>
                <a:ahLst/>
                <a:cxnLst/>
                <a:rect l="l" t="t" r="r" b="b"/>
                <a:pathLst>
                  <a:path w="3453" h="3447" extrusionOk="0">
                    <a:moveTo>
                      <a:pt x="1" y="1"/>
                    </a:moveTo>
                    <a:lnTo>
                      <a:pt x="1" y="3447"/>
                    </a:lnTo>
                    <a:lnTo>
                      <a:pt x="3452" y="3447"/>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91"/>
              <p:cNvSpPr/>
              <p:nvPr/>
            </p:nvSpPr>
            <p:spPr>
              <a:xfrm>
                <a:off x="2908973" y="3088900"/>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91"/>
              <p:cNvSpPr/>
              <p:nvPr/>
            </p:nvSpPr>
            <p:spPr>
              <a:xfrm>
                <a:off x="2908444" y="2766015"/>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91"/>
              <p:cNvSpPr/>
              <p:nvPr/>
            </p:nvSpPr>
            <p:spPr>
              <a:xfrm>
                <a:off x="2908973" y="2766560"/>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91"/>
              <p:cNvSpPr/>
              <p:nvPr/>
            </p:nvSpPr>
            <p:spPr>
              <a:xfrm>
                <a:off x="2908444" y="2712328"/>
                <a:ext cx="54840" cy="54808"/>
              </a:xfrm>
              <a:custGeom>
                <a:avLst/>
                <a:gdLst/>
                <a:ahLst/>
                <a:cxnLst/>
                <a:rect l="l" t="t" r="r" b="b"/>
                <a:pathLst>
                  <a:path w="3521" h="3519" extrusionOk="0">
                    <a:moveTo>
                      <a:pt x="1" y="0"/>
                    </a:moveTo>
                    <a:lnTo>
                      <a:pt x="1"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91"/>
              <p:cNvSpPr/>
              <p:nvPr/>
            </p:nvSpPr>
            <p:spPr>
              <a:xfrm>
                <a:off x="2908973" y="2712857"/>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91"/>
              <p:cNvSpPr/>
              <p:nvPr/>
            </p:nvSpPr>
            <p:spPr>
              <a:xfrm>
                <a:off x="2854710" y="319579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91"/>
              <p:cNvSpPr/>
              <p:nvPr/>
            </p:nvSpPr>
            <p:spPr>
              <a:xfrm>
                <a:off x="2855240" y="3196321"/>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91"/>
              <p:cNvSpPr/>
              <p:nvPr/>
            </p:nvSpPr>
            <p:spPr>
              <a:xfrm>
                <a:off x="2855240" y="308890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91"/>
              <p:cNvSpPr/>
              <p:nvPr/>
            </p:nvSpPr>
            <p:spPr>
              <a:xfrm>
                <a:off x="2855240" y="292773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91"/>
              <p:cNvSpPr/>
              <p:nvPr/>
            </p:nvSpPr>
            <p:spPr>
              <a:xfrm>
                <a:off x="2855240" y="2766560"/>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91"/>
              <p:cNvSpPr/>
              <p:nvPr/>
            </p:nvSpPr>
            <p:spPr>
              <a:xfrm>
                <a:off x="2854710" y="2658594"/>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1"/>
              <p:cNvSpPr/>
              <p:nvPr/>
            </p:nvSpPr>
            <p:spPr>
              <a:xfrm>
                <a:off x="2855240" y="2659124"/>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91"/>
              <p:cNvSpPr/>
              <p:nvPr/>
            </p:nvSpPr>
            <p:spPr>
              <a:xfrm>
                <a:off x="2801007" y="3195791"/>
                <a:ext cx="54808" cy="54840"/>
              </a:xfrm>
              <a:custGeom>
                <a:avLst/>
                <a:gdLst/>
                <a:ahLst/>
                <a:cxnLst/>
                <a:rect l="l" t="t" r="r" b="b"/>
                <a:pathLst>
                  <a:path w="3519" h="3521" extrusionOk="0">
                    <a:moveTo>
                      <a:pt x="1" y="0"/>
                    </a:moveTo>
                    <a:lnTo>
                      <a:pt x="1" y="3521"/>
                    </a:lnTo>
                    <a:lnTo>
                      <a:pt x="3519" y="3521"/>
                    </a:lnTo>
                    <a:lnTo>
                      <a:pt x="3519"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91"/>
              <p:cNvSpPr/>
              <p:nvPr/>
            </p:nvSpPr>
            <p:spPr>
              <a:xfrm>
                <a:off x="2801568" y="3196321"/>
                <a:ext cx="53687" cy="53780"/>
              </a:xfrm>
              <a:custGeom>
                <a:avLst/>
                <a:gdLst/>
                <a:ahLst/>
                <a:cxnLst/>
                <a:rect l="l" t="t" r="r" b="b"/>
                <a:pathLst>
                  <a:path w="3447" h="3453" extrusionOk="0">
                    <a:moveTo>
                      <a:pt x="1" y="1"/>
                    </a:moveTo>
                    <a:lnTo>
                      <a:pt x="1" y="3452"/>
                    </a:lnTo>
                    <a:lnTo>
                      <a:pt x="3447" y="3452"/>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1"/>
              <p:cNvSpPr/>
              <p:nvPr/>
            </p:nvSpPr>
            <p:spPr>
              <a:xfrm>
                <a:off x="2801568" y="3088900"/>
                <a:ext cx="53687" cy="53765"/>
              </a:xfrm>
              <a:custGeom>
                <a:avLst/>
                <a:gdLst/>
                <a:ahLst/>
                <a:cxnLst/>
                <a:rect l="l" t="t" r="r" b="b"/>
                <a:pathLst>
                  <a:path w="3447" h="3452" extrusionOk="0">
                    <a:moveTo>
                      <a:pt x="1" y="0"/>
                    </a:moveTo>
                    <a:lnTo>
                      <a:pt x="1"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91"/>
              <p:cNvSpPr/>
              <p:nvPr/>
            </p:nvSpPr>
            <p:spPr>
              <a:xfrm>
                <a:off x="2801568" y="2981479"/>
                <a:ext cx="53687" cy="53749"/>
              </a:xfrm>
              <a:custGeom>
                <a:avLst/>
                <a:gdLst/>
                <a:ahLst/>
                <a:cxnLst/>
                <a:rect l="l" t="t" r="r" b="b"/>
                <a:pathLst>
                  <a:path w="3447" h="3451"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91"/>
              <p:cNvSpPr/>
              <p:nvPr/>
            </p:nvSpPr>
            <p:spPr>
              <a:xfrm>
                <a:off x="2801568" y="2874059"/>
                <a:ext cx="53687" cy="53687"/>
              </a:xfrm>
              <a:custGeom>
                <a:avLst/>
                <a:gdLst/>
                <a:ahLst/>
                <a:cxnLst/>
                <a:rect l="l" t="t" r="r" b="b"/>
                <a:pathLst>
                  <a:path w="3447" h="3447" extrusionOk="0">
                    <a:moveTo>
                      <a:pt x="1" y="0"/>
                    </a:moveTo>
                    <a:lnTo>
                      <a:pt x="1" y="3446"/>
                    </a:lnTo>
                    <a:lnTo>
                      <a:pt x="3447" y="3446"/>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91"/>
              <p:cNvSpPr/>
              <p:nvPr/>
            </p:nvSpPr>
            <p:spPr>
              <a:xfrm>
                <a:off x="2801568" y="2766560"/>
                <a:ext cx="53687" cy="53749"/>
              </a:xfrm>
              <a:custGeom>
                <a:avLst/>
                <a:gdLst/>
                <a:ahLst/>
                <a:cxnLst/>
                <a:rect l="l" t="t" r="r" b="b"/>
                <a:pathLst>
                  <a:path w="3447" h="3451" extrusionOk="0">
                    <a:moveTo>
                      <a:pt x="1" y="0"/>
                    </a:moveTo>
                    <a:lnTo>
                      <a:pt x="1" y="3451"/>
                    </a:lnTo>
                    <a:lnTo>
                      <a:pt x="3447" y="3451"/>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1"/>
              <p:cNvSpPr/>
              <p:nvPr/>
            </p:nvSpPr>
            <p:spPr>
              <a:xfrm>
                <a:off x="2801007" y="2658594"/>
                <a:ext cx="54808" cy="54840"/>
              </a:xfrm>
              <a:custGeom>
                <a:avLst/>
                <a:gdLst/>
                <a:ahLst/>
                <a:cxnLst/>
                <a:rect l="l" t="t" r="r" b="b"/>
                <a:pathLst>
                  <a:path w="3519" h="3521" extrusionOk="0">
                    <a:moveTo>
                      <a:pt x="1" y="0"/>
                    </a:moveTo>
                    <a:lnTo>
                      <a:pt x="1" y="3521"/>
                    </a:lnTo>
                    <a:lnTo>
                      <a:pt x="3519" y="3521"/>
                    </a:lnTo>
                    <a:lnTo>
                      <a:pt x="3519"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91"/>
              <p:cNvSpPr/>
              <p:nvPr/>
            </p:nvSpPr>
            <p:spPr>
              <a:xfrm>
                <a:off x="2801568" y="2659124"/>
                <a:ext cx="53687" cy="53780"/>
              </a:xfrm>
              <a:custGeom>
                <a:avLst/>
                <a:gdLst/>
                <a:ahLst/>
                <a:cxnLst/>
                <a:rect l="l" t="t" r="r" b="b"/>
                <a:pathLst>
                  <a:path w="3447" h="3453" extrusionOk="0">
                    <a:moveTo>
                      <a:pt x="1" y="1"/>
                    </a:moveTo>
                    <a:lnTo>
                      <a:pt x="1" y="3452"/>
                    </a:lnTo>
                    <a:lnTo>
                      <a:pt x="3447" y="3452"/>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91"/>
              <p:cNvSpPr/>
              <p:nvPr/>
            </p:nvSpPr>
            <p:spPr>
              <a:xfrm>
                <a:off x="2747274" y="3249541"/>
                <a:ext cx="54855" cy="54824"/>
              </a:xfrm>
              <a:custGeom>
                <a:avLst/>
                <a:gdLst/>
                <a:ahLst/>
                <a:cxnLst/>
                <a:rect l="l" t="t" r="r" b="b"/>
                <a:pathLst>
                  <a:path w="3522" h="3520" extrusionOk="0">
                    <a:moveTo>
                      <a:pt x="1" y="1"/>
                    </a:moveTo>
                    <a:lnTo>
                      <a:pt x="1" y="3520"/>
                    </a:lnTo>
                    <a:lnTo>
                      <a:pt x="3521" y="3520"/>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91"/>
              <p:cNvSpPr/>
              <p:nvPr/>
            </p:nvSpPr>
            <p:spPr>
              <a:xfrm>
                <a:off x="2747819" y="325008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91"/>
              <p:cNvSpPr/>
              <p:nvPr/>
            </p:nvSpPr>
            <p:spPr>
              <a:xfrm>
                <a:off x="2747819" y="3142649"/>
                <a:ext cx="53765" cy="53687"/>
              </a:xfrm>
              <a:custGeom>
                <a:avLst/>
                <a:gdLst/>
                <a:ahLst/>
                <a:cxnLst/>
                <a:rect l="l" t="t" r="r" b="b"/>
                <a:pathLst>
                  <a:path w="3452" h="3447" extrusionOk="0">
                    <a:moveTo>
                      <a:pt x="0" y="1"/>
                    </a:moveTo>
                    <a:lnTo>
                      <a:pt x="0" y="3447"/>
                    </a:lnTo>
                    <a:lnTo>
                      <a:pt x="3452" y="3447"/>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91"/>
              <p:cNvSpPr/>
              <p:nvPr/>
            </p:nvSpPr>
            <p:spPr>
              <a:xfrm>
                <a:off x="2747819" y="2927730"/>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91"/>
              <p:cNvSpPr/>
              <p:nvPr/>
            </p:nvSpPr>
            <p:spPr>
              <a:xfrm>
                <a:off x="2747819" y="2712857"/>
                <a:ext cx="53765" cy="53718"/>
              </a:xfrm>
              <a:custGeom>
                <a:avLst/>
                <a:gdLst/>
                <a:ahLst/>
                <a:cxnLst/>
                <a:rect l="l" t="t" r="r" b="b"/>
                <a:pathLst>
                  <a:path w="3452" h="3449" extrusionOk="0">
                    <a:moveTo>
                      <a:pt x="0" y="1"/>
                    </a:moveTo>
                    <a:lnTo>
                      <a:pt x="0"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91"/>
              <p:cNvSpPr/>
              <p:nvPr/>
            </p:nvSpPr>
            <p:spPr>
              <a:xfrm>
                <a:off x="2747274" y="2604860"/>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91"/>
              <p:cNvSpPr/>
              <p:nvPr/>
            </p:nvSpPr>
            <p:spPr>
              <a:xfrm>
                <a:off x="2747819" y="2605390"/>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91"/>
              <p:cNvSpPr/>
              <p:nvPr/>
            </p:nvSpPr>
            <p:spPr>
              <a:xfrm>
                <a:off x="2693540" y="3249541"/>
                <a:ext cx="54840" cy="54824"/>
              </a:xfrm>
              <a:custGeom>
                <a:avLst/>
                <a:gdLst/>
                <a:ahLst/>
                <a:cxnLst/>
                <a:rect l="l" t="t" r="r" b="b"/>
                <a:pathLst>
                  <a:path w="3521" h="3520" extrusionOk="0">
                    <a:moveTo>
                      <a:pt x="1" y="1"/>
                    </a:moveTo>
                    <a:lnTo>
                      <a:pt x="1" y="3520"/>
                    </a:lnTo>
                    <a:lnTo>
                      <a:pt x="3521" y="3520"/>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91"/>
              <p:cNvSpPr/>
              <p:nvPr/>
            </p:nvSpPr>
            <p:spPr>
              <a:xfrm>
                <a:off x="2694069" y="325008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91"/>
              <p:cNvSpPr/>
              <p:nvPr/>
            </p:nvSpPr>
            <p:spPr>
              <a:xfrm>
                <a:off x="2694069" y="3196321"/>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91"/>
              <p:cNvSpPr/>
              <p:nvPr/>
            </p:nvSpPr>
            <p:spPr>
              <a:xfrm>
                <a:off x="2694069" y="2659124"/>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91"/>
              <p:cNvSpPr/>
              <p:nvPr/>
            </p:nvSpPr>
            <p:spPr>
              <a:xfrm>
                <a:off x="2693540" y="2604860"/>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1"/>
              <p:cNvSpPr/>
              <p:nvPr/>
            </p:nvSpPr>
            <p:spPr>
              <a:xfrm>
                <a:off x="2694069" y="2605390"/>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91"/>
              <p:cNvSpPr/>
              <p:nvPr/>
            </p:nvSpPr>
            <p:spPr>
              <a:xfrm>
                <a:off x="2639853" y="3249541"/>
                <a:ext cx="54777" cy="54824"/>
              </a:xfrm>
              <a:custGeom>
                <a:avLst/>
                <a:gdLst/>
                <a:ahLst/>
                <a:cxnLst/>
                <a:rect l="l" t="t" r="r" b="b"/>
                <a:pathLst>
                  <a:path w="3517" h="3520" extrusionOk="0">
                    <a:moveTo>
                      <a:pt x="0" y="1"/>
                    </a:moveTo>
                    <a:lnTo>
                      <a:pt x="0" y="3520"/>
                    </a:lnTo>
                    <a:lnTo>
                      <a:pt x="3516" y="3520"/>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91"/>
              <p:cNvSpPr/>
              <p:nvPr/>
            </p:nvSpPr>
            <p:spPr>
              <a:xfrm>
                <a:off x="2640382" y="325008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91"/>
              <p:cNvSpPr/>
              <p:nvPr/>
            </p:nvSpPr>
            <p:spPr>
              <a:xfrm>
                <a:off x="2640382" y="3035213"/>
                <a:ext cx="53703" cy="53703"/>
              </a:xfrm>
              <a:custGeom>
                <a:avLst/>
                <a:gdLst/>
                <a:ahLst/>
                <a:cxnLst/>
                <a:rect l="l" t="t" r="r" b="b"/>
                <a:pathLst>
                  <a:path w="3448" h="3448" extrusionOk="0">
                    <a:moveTo>
                      <a:pt x="0" y="1"/>
                    </a:moveTo>
                    <a:lnTo>
                      <a:pt x="0" y="3447"/>
                    </a:lnTo>
                    <a:lnTo>
                      <a:pt x="3448" y="3447"/>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91"/>
              <p:cNvSpPr/>
              <p:nvPr/>
            </p:nvSpPr>
            <p:spPr>
              <a:xfrm>
                <a:off x="2640382" y="2981479"/>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91"/>
              <p:cNvSpPr/>
              <p:nvPr/>
            </p:nvSpPr>
            <p:spPr>
              <a:xfrm>
                <a:off x="2640382" y="292773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91"/>
              <p:cNvSpPr/>
              <p:nvPr/>
            </p:nvSpPr>
            <p:spPr>
              <a:xfrm>
                <a:off x="2640382" y="2874059"/>
                <a:ext cx="53703" cy="53687"/>
              </a:xfrm>
              <a:custGeom>
                <a:avLst/>
                <a:gdLst/>
                <a:ahLst/>
                <a:cxnLst/>
                <a:rect l="l" t="t" r="r" b="b"/>
                <a:pathLst>
                  <a:path w="3448" h="3447" extrusionOk="0">
                    <a:moveTo>
                      <a:pt x="0" y="0"/>
                    </a:moveTo>
                    <a:lnTo>
                      <a:pt x="0" y="3446"/>
                    </a:lnTo>
                    <a:lnTo>
                      <a:pt x="3448" y="3446"/>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91"/>
              <p:cNvSpPr/>
              <p:nvPr/>
            </p:nvSpPr>
            <p:spPr>
              <a:xfrm>
                <a:off x="2640382" y="2820294"/>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91"/>
              <p:cNvSpPr/>
              <p:nvPr/>
            </p:nvSpPr>
            <p:spPr>
              <a:xfrm>
                <a:off x="2640382" y="2766560"/>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91"/>
              <p:cNvSpPr/>
              <p:nvPr/>
            </p:nvSpPr>
            <p:spPr>
              <a:xfrm>
                <a:off x="2639853" y="2604860"/>
                <a:ext cx="54777" cy="54840"/>
              </a:xfrm>
              <a:custGeom>
                <a:avLst/>
                <a:gdLst/>
                <a:ahLst/>
                <a:cxnLst/>
                <a:rect l="l" t="t" r="r" b="b"/>
                <a:pathLst>
                  <a:path w="3517" h="3521" extrusionOk="0">
                    <a:moveTo>
                      <a:pt x="0" y="0"/>
                    </a:moveTo>
                    <a:lnTo>
                      <a:pt x="0" y="3520"/>
                    </a:lnTo>
                    <a:lnTo>
                      <a:pt x="3516" y="3520"/>
                    </a:lnTo>
                    <a:lnTo>
                      <a:pt x="351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91"/>
              <p:cNvSpPr/>
              <p:nvPr/>
            </p:nvSpPr>
            <p:spPr>
              <a:xfrm>
                <a:off x="2640382" y="2605390"/>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91"/>
              <p:cNvSpPr/>
              <p:nvPr/>
            </p:nvSpPr>
            <p:spPr>
              <a:xfrm>
                <a:off x="2586104" y="3249541"/>
                <a:ext cx="54855" cy="54824"/>
              </a:xfrm>
              <a:custGeom>
                <a:avLst/>
                <a:gdLst/>
                <a:ahLst/>
                <a:cxnLst/>
                <a:rect l="l" t="t" r="r" b="b"/>
                <a:pathLst>
                  <a:path w="3522" h="3520" extrusionOk="0">
                    <a:moveTo>
                      <a:pt x="1" y="1"/>
                    </a:moveTo>
                    <a:lnTo>
                      <a:pt x="1" y="3520"/>
                    </a:lnTo>
                    <a:lnTo>
                      <a:pt x="3521" y="3520"/>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91"/>
              <p:cNvSpPr/>
              <p:nvPr/>
            </p:nvSpPr>
            <p:spPr>
              <a:xfrm>
                <a:off x="2586649" y="325008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91"/>
              <p:cNvSpPr/>
              <p:nvPr/>
            </p:nvSpPr>
            <p:spPr>
              <a:xfrm>
                <a:off x="2586649" y="308890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1"/>
              <p:cNvSpPr/>
              <p:nvPr/>
            </p:nvSpPr>
            <p:spPr>
              <a:xfrm>
                <a:off x="2586649" y="2712857"/>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91"/>
              <p:cNvSpPr/>
              <p:nvPr/>
            </p:nvSpPr>
            <p:spPr>
              <a:xfrm>
                <a:off x="2586104" y="2604860"/>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91"/>
              <p:cNvSpPr/>
              <p:nvPr/>
            </p:nvSpPr>
            <p:spPr>
              <a:xfrm>
                <a:off x="2586649" y="2605390"/>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91"/>
              <p:cNvSpPr/>
              <p:nvPr/>
            </p:nvSpPr>
            <p:spPr>
              <a:xfrm>
                <a:off x="2532370" y="3249541"/>
                <a:ext cx="54824" cy="54824"/>
              </a:xfrm>
              <a:custGeom>
                <a:avLst/>
                <a:gdLst/>
                <a:ahLst/>
                <a:cxnLst/>
                <a:rect l="l" t="t" r="r" b="b"/>
                <a:pathLst>
                  <a:path w="3520" h="3520" extrusionOk="0">
                    <a:moveTo>
                      <a:pt x="1" y="1"/>
                    </a:moveTo>
                    <a:lnTo>
                      <a:pt x="1" y="3520"/>
                    </a:lnTo>
                    <a:lnTo>
                      <a:pt x="3520" y="3520"/>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91"/>
              <p:cNvSpPr/>
              <p:nvPr/>
            </p:nvSpPr>
            <p:spPr>
              <a:xfrm>
                <a:off x="2532915" y="325008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91"/>
              <p:cNvSpPr/>
              <p:nvPr/>
            </p:nvSpPr>
            <p:spPr>
              <a:xfrm>
                <a:off x="2532915" y="308890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91"/>
              <p:cNvSpPr/>
              <p:nvPr/>
            </p:nvSpPr>
            <p:spPr>
              <a:xfrm>
                <a:off x="2532915" y="2712857"/>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91"/>
              <p:cNvSpPr/>
              <p:nvPr/>
            </p:nvSpPr>
            <p:spPr>
              <a:xfrm>
                <a:off x="2532370" y="2604860"/>
                <a:ext cx="54824" cy="54840"/>
              </a:xfrm>
              <a:custGeom>
                <a:avLst/>
                <a:gdLst/>
                <a:ahLst/>
                <a:cxnLst/>
                <a:rect l="l" t="t" r="r" b="b"/>
                <a:pathLst>
                  <a:path w="3520" h="3521" extrusionOk="0">
                    <a:moveTo>
                      <a:pt x="1" y="0"/>
                    </a:moveTo>
                    <a:lnTo>
                      <a:pt x="1" y="3520"/>
                    </a:lnTo>
                    <a:lnTo>
                      <a:pt x="3520" y="3520"/>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91"/>
              <p:cNvSpPr/>
              <p:nvPr/>
            </p:nvSpPr>
            <p:spPr>
              <a:xfrm>
                <a:off x="2532915" y="2605390"/>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1"/>
              <p:cNvSpPr/>
              <p:nvPr/>
            </p:nvSpPr>
            <p:spPr>
              <a:xfrm>
                <a:off x="2478683" y="3249541"/>
                <a:ext cx="54777" cy="54824"/>
              </a:xfrm>
              <a:custGeom>
                <a:avLst/>
                <a:gdLst/>
                <a:ahLst/>
                <a:cxnLst/>
                <a:rect l="l" t="t" r="r" b="b"/>
                <a:pathLst>
                  <a:path w="3517" h="3520" extrusionOk="0">
                    <a:moveTo>
                      <a:pt x="0" y="1"/>
                    </a:moveTo>
                    <a:lnTo>
                      <a:pt x="0" y="3520"/>
                    </a:lnTo>
                    <a:lnTo>
                      <a:pt x="3517" y="3520"/>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1"/>
              <p:cNvSpPr/>
              <p:nvPr/>
            </p:nvSpPr>
            <p:spPr>
              <a:xfrm>
                <a:off x="2479212" y="3250086"/>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91"/>
              <p:cNvSpPr/>
              <p:nvPr/>
            </p:nvSpPr>
            <p:spPr>
              <a:xfrm>
                <a:off x="2479212" y="3088900"/>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91"/>
              <p:cNvSpPr/>
              <p:nvPr/>
            </p:nvSpPr>
            <p:spPr>
              <a:xfrm>
                <a:off x="2479212" y="2712857"/>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91"/>
              <p:cNvSpPr/>
              <p:nvPr/>
            </p:nvSpPr>
            <p:spPr>
              <a:xfrm>
                <a:off x="2478683" y="2604860"/>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1"/>
              <p:cNvSpPr/>
              <p:nvPr/>
            </p:nvSpPr>
            <p:spPr>
              <a:xfrm>
                <a:off x="2479212" y="2605390"/>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91"/>
              <p:cNvSpPr/>
              <p:nvPr/>
            </p:nvSpPr>
            <p:spPr>
              <a:xfrm>
                <a:off x="2424949" y="3249541"/>
                <a:ext cx="54840" cy="54824"/>
              </a:xfrm>
              <a:custGeom>
                <a:avLst/>
                <a:gdLst/>
                <a:ahLst/>
                <a:cxnLst/>
                <a:rect l="l" t="t" r="r" b="b"/>
                <a:pathLst>
                  <a:path w="3521" h="3520" extrusionOk="0">
                    <a:moveTo>
                      <a:pt x="0" y="1"/>
                    </a:moveTo>
                    <a:lnTo>
                      <a:pt x="0" y="3520"/>
                    </a:lnTo>
                    <a:lnTo>
                      <a:pt x="3520" y="3520"/>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91"/>
              <p:cNvSpPr/>
              <p:nvPr/>
            </p:nvSpPr>
            <p:spPr>
              <a:xfrm>
                <a:off x="2425479" y="3250086"/>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91"/>
              <p:cNvSpPr/>
              <p:nvPr/>
            </p:nvSpPr>
            <p:spPr>
              <a:xfrm>
                <a:off x="2425479" y="3088900"/>
                <a:ext cx="53749" cy="53765"/>
              </a:xfrm>
              <a:custGeom>
                <a:avLst/>
                <a:gdLst/>
                <a:ahLst/>
                <a:cxnLst/>
                <a:rect l="l" t="t" r="r" b="b"/>
                <a:pathLst>
                  <a:path w="3451" h="3452" extrusionOk="0">
                    <a:moveTo>
                      <a:pt x="0" y="0"/>
                    </a:moveTo>
                    <a:lnTo>
                      <a:pt x="0"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91"/>
              <p:cNvSpPr/>
              <p:nvPr/>
            </p:nvSpPr>
            <p:spPr>
              <a:xfrm>
                <a:off x="2425479" y="2712857"/>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91"/>
              <p:cNvSpPr/>
              <p:nvPr/>
            </p:nvSpPr>
            <p:spPr>
              <a:xfrm>
                <a:off x="2424949" y="2604860"/>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91"/>
              <p:cNvSpPr/>
              <p:nvPr/>
            </p:nvSpPr>
            <p:spPr>
              <a:xfrm>
                <a:off x="2425479" y="2605390"/>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91"/>
              <p:cNvSpPr/>
              <p:nvPr/>
            </p:nvSpPr>
            <p:spPr>
              <a:xfrm>
                <a:off x="2371184" y="3249541"/>
                <a:ext cx="54840" cy="54824"/>
              </a:xfrm>
              <a:custGeom>
                <a:avLst/>
                <a:gdLst/>
                <a:ahLst/>
                <a:cxnLst/>
                <a:rect l="l" t="t" r="r" b="b"/>
                <a:pathLst>
                  <a:path w="3521" h="3520" extrusionOk="0">
                    <a:moveTo>
                      <a:pt x="1" y="1"/>
                    </a:moveTo>
                    <a:lnTo>
                      <a:pt x="1" y="3520"/>
                    </a:lnTo>
                    <a:lnTo>
                      <a:pt x="3521" y="3520"/>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91"/>
              <p:cNvSpPr/>
              <p:nvPr/>
            </p:nvSpPr>
            <p:spPr>
              <a:xfrm>
                <a:off x="2371745" y="325008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91"/>
              <p:cNvSpPr/>
              <p:nvPr/>
            </p:nvSpPr>
            <p:spPr>
              <a:xfrm>
                <a:off x="2371745" y="308890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91"/>
              <p:cNvSpPr/>
              <p:nvPr/>
            </p:nvSpPr>
            <p:spPr>
              <a:xfrm>
                <a:off x="2371745" y="2712857"/>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91"/>
              <p:cNvSpPr/>
              <p:nvPr/>
            </p:nvSpPr>
            <p:spPr>
              <a:xfrm>
                <a:off x="2371184" y="2604860"/>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91"/>
              <p:cNvSpPr/>
              <p:nvPr/>
            </p:nvSpPr>
            <p:spPr>
              <a:xfrm>
                <a:off x="2371745" y="2605390"/>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91"/>
              <p:cNvSpPr/>
              <p:nvPr/>
            </p:nvSpPr>
            <p:spPr>
              <a:xfrm>
                <a:off x="2317513" y="3249541"/>
                <a:ext cx="54777" cy="54824"/>
              </a:xfrm>
              <a:custGeom>
                <a:avLst/>
                <a:gdLst/>
                <a:ahLst/>
                <a:cxnLst/>
                <a:rect l="l" t="t" r="r" b="b"/>
                <a:pathLst>
                  <a:path w="3517" h="3520" extrusionOk="0">
                    <a:moveTo>
                      <a:pt x="0" y="1"/>
                    </a:moveTo>
                    <a:lnTo>
                      <a:pt x="0" y="3520"/>
                    </a:lnTo>
                    <a:lnTo>
                      <a:pt x="3517" y="3520"/>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91"/>
              <p:cNvSpPr/>
              <p:nvPr/>
            </p:nvSpPr>
            <p:spPr>
              <a:xfrm>
                <a:off x="2318042" y="3250086"/>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91"/>
              <p:cNvSpPr/>
              <p:nvPr/>
            </p:nvSpPr>
            <p:spPr>
              <a:xfrm>
                <a:off x="2318042" y="3088900"/>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91"/>
              <p:cNvSpPr/>
              <p:nvPr/>
            </p:nvSpPr>
            <p:spPr>
              <a:xfrm>
                <a:off x="2318042" y="2712857"/>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91"/>
              <p:cNvSpPr/>
              <p:nvPr/>
            </p:nvSpPr>
            <p:spPr>
              <a:xfrm>
                <a:off x="2317513" y="2604860"/>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1"/>
              <p:cNvSpPr/>
              <p:nvPr/>
            </p:nvSpPr>
            <p:spPr>
              <a:xfrm>
                <a:off x="2318042" y="2605390"/>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1"/>
              <p:cNvSpPr/>
              <p:nvPr/>
            </p:nvSpPr>
            <p:spPr>
              <a:xfrm>
                <a:off x="2263748" y="3249541"/>
                <a:ext cx="54855" cy="54824"/>
              </a:xfrm>
              <a:custGeom>
                <a:avLst/>
                <a:gdLst/>
                <a:ahLst/>
                <a:cxnLst/>
                <a:rect l="l" t="t" r="r" b="b"/>
                <a:pathLst>
                  <a:path w="3522" h="3520" extrusionOk="0">
                    <a:moveTo>
                      <a:pt x="1" y="1"/>
                    </a:moveTo>
                    <a:lnTo>
                      <a:pt x="1" y="3520"/>
                    </a:lnTo>
                    <a:lnTo>
                      <a:pt x="3521" y="3520"/>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1"/>
              <p:cNvSpPr/>
              <p:nvPr/>
            </p:nvSpPr>
            <p:spPr>
              <a:xfrm>
                <a:off x="2264308" y="325008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91"/>
              <p:cNvSpPr/>
              <p:nvPr/>
            </p:nvSpPr>
            <p:spPr>
              <a:xfrm>
                <a:off x="2264308" y="3088900"/>
                <a:ext cx="53749" cy="53765"/>
              </a:xfrm>
              <a:custGeom>
                <a:avLst/>
                <a:gdLst/>
                <a:ahLst/>
                <a:cxnLst/>
                <a:rect l="l" t="t" r="r" b="b"/>
                <a:pathLst>
                  <a:path w="3451"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91"/>
              <p:cNvSpPr/>
              <p:nvPr/>
            </p:nvSpPr>
            <p:spPr>
              <a:xfrm>
                <a:off x="2264308" y="2712857"/>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1"/>
              <p:cNvSpPr/>
              <p:nvPr/>
            </p:nvSpPr>
            <p:spPr>
              <a:xfrm>
                <a:off x="2263748" y="2604860"/>
                <a:ext cx="54855" cy="54840"/>
              </a:xfrm>
              <a:custGeom>
                <a:avLst/>
                <a:gdLst/>
                <a:ahLst/>
                <a:cxnLst/>
                <a:rect l="l" t="t" r="r" b="b"/>
                <a:pathLst>
                  <a:path w="3522"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91"/>
              <p:cNvSpPr/>
              <p:nvPr/>
            </p:nvSpPr>
            <p:spPr>
              <a:xfrm>
                <a:off x="2264308" y="2605390"/>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91"/>
              <p:cNvSpPr/>
              <p:nvPr/>
            </p:nvSpPr>
            <p:spPr>
              <a:xfrm>
                <a:off x="2210076" y="3249541"/>
                <a:ext cx="54793" cy="54824"/>
              </a:xfrm>
              <a:custGeom>
                <a:avLst/>
                <a:gdLst/>
                <a:ahLst/>
                <a:cxnLst/>
                <a:rect l="l" t="t" r="r" b="b"/>
                <a:pathLst>
                  <a:path w="3518" h="3520" extrusionOk="0">
                    <a:moveTo>
                      <a:pt x="1" y="1"/>
                    </a:moveTo>
                    <a:lnTo>
                      <a:pt x="1" y="3520"/>
                    </a:lnTo>
                    <a:lnTo>
                      <a:pt x="3517" y="3520"/>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91"/>
              <p:cNvSpPr/>
              <p:nvPr/>
            </p:nvSpPr>
            <p:spPr>
              <a:xfrm>
                <a:off x="2210621" y="325008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91"/>
              <p:cNvSpPr/>
              <p:nvPr/>
            </p:nvSpPr>
            <p:spPr>
              <a:xfrm>
                <a:off x="2210621" y="308890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91"/>
              <p:cNvSpPr/>
              <p:nvPr/>
            </p:nvSpPr>
            <p:spPr>
              <a:xfrm>
                <a:off x="2210621" y="2712857"/>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91"/>
              <p:cNvSpPr/>
              <p:nvPr/>
            </p:nvSpPr>
            <p:spPr>
              <a:xfrm>
                <a:off x="2210076" y="2604860"/>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91"/>
              <p:cNvSpPr/>
              <p:nvPr/>
            </p:nvSpPr>
            <p:spPr>
              <a:xfrm>
                <a:off x="2210621" y="2605390"/>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91"/>
              <p:cNvSpPr/>
              <p:nvPr/>
            </p:nvSpPr>
            <p:spPr>
              <a:xfrm>
                <a:off x="2156343" y="3249541"/>
                <a:ext cx="54840" cy="54824"/>
              </a:xfrm>
              <a:custGeom>
                <a:avLst/>
                <a:gdLst/>
                <a:ahLst/>
                <a:cxnLst/>
                <a:rect l="l" t="t" r="r" b="b"/>
                <a:pathLst>
                  <a:path w="3521" h="3520" extrusionOk="0">
                    <a:moveTo>
                      <a:pt x="1" y="1"/>
                    </a:moveTo>
                    <a:lnTo>
                      <a:pt x="1" y="3520"/>
                    </a:lnTo>
                    <a:lnTo>
                      <a:pt x="3521" y="3520"/>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91"/>
              <p:cNvSpPr/>
              <p:nvPr/>
            </p:nvSpPr>
            <p:spPr>
              <a:xfrm>
                <a:off x="2156872" y="325008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91"/>
              <p:cNvSpPr/>
              <p:nvPr/>
            </p:nvSpPr>
            <p:spPr>
              <a:xfrm>
                <a:off x="2156872" y="3035213"/>
                <a:ext cx="53765" cy="53703"/>
              </a:xfrm>
              <a:custGeom>
                <a:avLst/>
                <a:gdLst/>
                <a:ahLst/>
                <a:cxnLst/>
                <a:rect l="l" t="t" r="r" b="b"/>
                <a:pathLst>
                  <a:path w="3452" h="3448" extrusionOk="0">
                    <a:moveTo>
                      <a:pt x="1" y="1"/>
                    </a:moveTo>
                    <a:lnTo>
                      <a:pt x="1" y="3447"/>
                    </a:lnTo>
                    <a:lnTo>
                      <a:pt x="3451" y="3447"/>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1"/>
              <p:cNvSpPr/>
              <p:nvPr/>
            </p:nvSpPr>
            <p:spPr>
              <a:xfrm>
                <a:off x="2156872" y="2981479"/>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1"/>
              <p:cNvSpPr/>
              <p:nvPr/>
            </p:nvSpPr>
            <p:spPr>
              <a:xfrm>
                <a:off x="2156872" y="2927730"/>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91"/>
              <p:cNvSpPr/>
              <p:nvPr/>
            </p:nvSpPr>
            <p:spPr>
              <a:xfrm>
                <a:off x="2156872" y="2874059"/>
                <a:ext cx="53765" cy="53687"/>
              </a:xfrm>
              <a:custGeom>
                <a:avLst/>
                <a:gdLst/>
                <a:ahLst/>
                <a:cxnLst/>
                <a:rect l="l" t="t" r="r" b="b"/>
                <a:pathLst>
                  <a:path w="3452" h="3447" extrusionOk="0">
                    <a:moveTo>
                      <a:pt x="1" y="0"/>
                    </a:moveTo>
                    <a:lnTo>
                      <a:pt x="1" y="3446"/>
                    </a:lnTo>
                    <a:lnTo>
                      <a:pt x="3451" y="3446"/>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91"/>
              <p:cNvSpPr/>
              <p:nvPr/>
            </p:nvSpPr>
            <p:spPr>
              <a:xfrm>
                <a:off x="2156872" y="2820294"/>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91"/>
              <p:cNvSpPr/>
              <p:nvPr/>
            </p:nvSpPr>
            <p:spPr>
              <a:xfrm>
                <a:off x="2156872" y="2766560"/>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91"/>
              <p:cNvSpPr/>
              <p:nvPr/>
            </p:nvSpPr>
            <p:spPr>
              <a:xfrm>
                <a:off x="2156343" y="2604860"/>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91"/>
              <p:cNvSpPr/>
              <p:nvPr/>
            </p:nvSpPr>
            <p:spPr>
              <a:xfrm>
                <a:off x="2156872" y="2605390"/>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1"/>
              <p:cNvSpPr/>
              <p:nvPr/>
            </p:nvSpPr>
            <p:spPr>
              <a:xfrm>
                <a:off x="2102593" y="3249541"/>
                <a:ext cx="54840" cy="54824"/>
              </a:xfrm>
              <a:custGeom>
                <a:avLst/>
                <a:gdLst/>
                <a:ahLst/>
                <a:cxnLst/>
                <a:rect l="l" t="t" r="r" b="b"/>
                <a:pathLst>
                  <a:path w="3521" h="3520" extrusionOk="0">
                    <a:moveTo>
                      <a:pt x="0" y="1"/>
                    </a:moveTo>
                    <a:lnTo>
                      <a:pt x="0" y="3520"/>
                    </a:lnTo>
                    <a:lnTo>
                      <a:pt x="3520" y="3520"/>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91"/>
              <p:cNvSpPr/>
              <p:nvPr/>
            </p:nvSpPr>
            <p:spPr>
              <a:xfrm>
                <a:off x="2103138" y="325008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91"/>
              <p:cNvSpPr/>
              <p:nvPr/>
            </p:nvSpPr>
            <p:spPr>
              <a:xfrm>
                <a:off x="2103138" y="3196321"/>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91"/>
              <p:cNvSpPr/>
              <p:nvPr/>
            </p:nvSpPr>
            <p:spPr>
              <a:xfrm>
                <a:off x="2103138" y="2659124"/>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91"/>
              <p:cNvSpPr/>
              <p:nvPr/>
            </p:nvSpPr>
            <p:spPr>
              <a:xfrm>
                <a:off x="2102593" y="2604860"/>
                <a:ext cx="54840" cy="54840"/>
              </a:xfrm>
              <a:custGeom>
                <a:avLst/>
                <a:gdLst/>
                <a:ahLst/>
                <a:cxnLst/>
                <a:rect l="l" t="t" r="r" b="b"/>
                <a:pathLst>
                  <a:path w="3521" h="3521" extrusionOk="0">
                    <a:moveTo>
                      <a:pt x="0" y="0"/>
                    </a:moveTo>
                    <a:lnTo>
                      <a:pt x="0" y="3520"/>
                    </a:lnTo>
                    <a:lnTo>
                      <a:pt x="3520" y="3520"/>
                    </a:lnTo>
                    <a:lnTo>
                      <a:pt x="35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91"/>
              <p:cNvSpPr/>
              <p:nvPr/>
            </p:nvSpPr>
            <p:spPr>
              <a:xfrm>
                <a:off x="2103138" y="2605390"/>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91"/>
              <p:cNvSpPr/>
              <p:nvPr/>
            </p:nvSpPr>
            <p:spPr>
              <a:xfrm>
                <a:off x="2048906" y="3249541"/>
                <a:ext cx="54793" cy="54824"/>
              </a:xfrm>
              <a:custGeom>
                <a:avLst/>
                <a:gdLst/>
                <a:ahLst/>
                <a:cxnLst/>
                <a:rect l="l" t="t" r="r" b="b"/>
                <a:pathLst>
                  <a:path w="3518" h="3520" extrusionOk="0">
                    <a:moveTo>
                      <a:pt x="1" y="1"/>
                    </a:moveTo>
                    <a:lnTo>
                      <a:pt x="1" y="3520"/>
                    </a:lnTo>
                    <a:lnTo>
                      <a:pt x="3517" y="3520"/>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1"/>
              <p:cNvSpPr/>
              <p:nvPr/>
            </p:nvSpPr>
            <p:spPr>
              <a:xfrm>
                <a:off x="2049451" y="325008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91"/>
              <p:cNvSpPr/>
              <p:nvPr/>
            </p:nvSpPr>
            <p:spPr>
              <a:xfrm>
                <a:off x="2049451" y="3142649"/>
                <a:ext cx="53703" cy="53687"/>
              </a:xfrm>
              <a:custGeom>
                <a:avLst/>
                <a:gdLst/>
                <a:ahLst/>
                <a:cxnLst/>
                <a:rect l="l" t="t" r="r" b="b"/>
                <a:pathLst>
                  <a:path w="3448" h="3447" extrusionOk="0">
                    <a:moveTo>
                      <a:pt x="0" y="1"/>
                    </a:moveTo>
                    <a:lnTo>
                      <a:pt x="0" y="3447"/>
                    </a:lnTo>
                    <a:lnTo>
                      <a:pt x="3448" y="3447"/>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91"/>
              <p:cNvSpPr/>
              <p:nvPr/>
            </p:nvSpPr>
            <p:spPr>
              <a:xfrm>
                <a:off x="2049451" y="2927730"/>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1"/>
              <p:cNvSpPr/>
              <p:nvPr/>
            </p:nvSpPr>
            <p:spPr>
              <a:xfrm>
                <a:off x="2049451" y="2712857"/>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91"/>
              <p:cNvSpPr/>
              <p:nvPr/>
            </p:nvSpPr>
            <p:spPr>
              <a:xfrm>
                <a:off x="2048906" y="2604860"/>
                <a:ext cx="54793" cy="54840"/>
              </a:xfrm>
              <a:custGeom>
                <a:avLst/>
                <a:gdLst/>
                <a:ahLst/>
                <a:cxnLst/>
                <a:rect l="l" t="t" r="r" b="b"/>
                <a:pathLst>
                  <a:path w="3518" h="3521" extrusionOk="0">
                    <a:moveTo>
                      <a:pt x="1" y="0"/>
                    </a:moveTo>
                    <a:lnTo>
                      <a:pt x="1"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91"/>
              <p:cNvSpPr/>
              <p:nvPr/>
            </p:nvSpPr>
            <p:spPr>
              <a:xfrm>
                <a:off x="2049451" y="2605390"/>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91"/>
              <p:cNvSpPr/>
              <p:nvPr/>
            </p:nvSpPr>
            <p:spPr>
              <a:xfrm>
                <a:off x="1995157" y="319579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91"/>
              <p:cNvSpPr/>
              <p:nvPr/>
            </p:nvSpPr>
            <p:spPr>
              <a:xfrm>
                <a:off x="1995718" y="3196321"/>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91"/>
              <p:cNvSpPr/>
              <p:nvPr/>
            </p:nvSpPr>
            <p:spPr>
              <a:xfrm>
                <a:off x="1995157" y="3088355"/>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91"/>
              <p:cNvSpPr/>
              <p:nvPr/>
            </p:nvSpPr>
            <p:spPr>
              <a:xfrm>
                <a:off x="1995718" y="308890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91"/>
              <p:cNvSpPr/>
              <p:nvPr/>
            </p:nvSpPr>
            <p:spPr>
              <a:xfrm>
                <a:off x="1995718" y="2981479"/>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91"/>
              <p:cNvSpPr/>
              <p:nvPr/>
            </p:nvSpPr>
            <p:spPr>
              <a:xfrm>
                <a:off x="1995718" y="292773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91"/>
              <p:cNvSpPr/>
              <p:nvPr/>
            </p:nvSpPr>
            <p:spPr>
              <a:xfrm>
                <a:off x="1995718" y="2874059"/>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91"/>
              <p:cNvSpPr/>
              <p:nvPr/>
            </p:nvSpPr>
            <p:spPr>
              <a:xfrm>
                <a:off x="1995718" y="2766560"/>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91"/>
              <p:cNvSpPr/>
              <p:nvPr/>
            </p:nvSpPr>
            <p:spPr>
              <a:xfrm>
                <a:off x="1995718" y="265912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91"/>
              <p:cNvSpPr/>
              <p:nvPr/>
            </p:nvSpPr>
            <p:spPr>
              <a:xfrm>
                <a:off x="1941423" y="319579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1"/>
              <p:cNvSpPr/>
              <p:nvPr/>
            </p:nvSpPr>
            <p:spPr>
              <a:xfrm>
                <a:off x="1941953" y="3196321"/>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91"/>
              <p:cNvSpPr/>
              <p:nvPr/>
            </p:nvSpPr>
            <p:spPr>
              <a:xfrm>
                <a:off x="1941423" y="3088355"/>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91"/>
              <p:cNvSpPr/>
              <p:nvPr/>
            </p:nvSpPr>
            <p:spPr>
              <a:xfrm>
                <a:off x="1941953" y="3088900"/>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91"/>
              <p:cNvSpPr/>
              <p:nvPr/>
            </p:nvSpPr>
            <p:spPr>
              <a:xfrm>
                <a:off x="1941953" y="2927730"/>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91"/>
              <p:cNvSpPr/>
              <p:nvPr/>
            </p:nvSpPr>
            <p:spPr>
              <a:xfrm>
                <a:off x="1941953" y="2766560"/>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1"/>
              <p:cNvSpPr/>
              <p:nvPr/>
            </p:nvSpPr>
            <p:spPr>
              <a:xfrm>
                <a:off x="1941953" y="2659124"/>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91"/>
              <p:cNvSpPr/>
              <p:nvPr/>
            </p:nvSpPr>
            <p:spPr>
              <a:xfrm>
                <a:off x="1888281" y="3142649"/>
                <a:ext cx="53687" cy="53687"/>
              </a:xfrm>
              <a:custGeom>
                <a:avLst/>
                <a:gdLst/>
                <a:ahLst/>
                <a:cxnLst/>
                <a:rect l="l" t="t" r="r" b="b"/>
                <a:pathLst>
                  <a:path w="3447" h="3447" extrusionOk="0">
                    <a:moveTo>
                      <a:pt x="0" y="1"/>
                    </a:moveTo>
                    <a:lnTo>
                      <a:pt x="0" y="3447"/>
                    </a:lnTo>
                    <a:lnTo>
                      <a:pt x="3447" y="3447"/>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91"/>
              <p:cNvSpPr/>
              <p:nvPr/>
            </p:nvSpPr>
            <p:spPr>
              <a:xfrm>
                <a:off x="1887752" y="3088355"/>
                <a:ext cx="54777" cy="54840"/>
              </a:xfrm>
              <a:custGeom>
                <a:avLst/>
                <a:gdLst/>
                <a:ahLst/>
                <a:cxnLst/>
                <a:rect l="l" t="t" r="r" b="b"/>
                <a:pathLst>
                  <a:path w="3517" h="3521" extrusionOk="0">
                    <a:moveTo>
                      <a:pt x="0" y="1"/>
                    </a:moveTo>
                    <a:lnTo>
                      <a:pt x="0" y="3521"/>
                    </a:lnTo>
                    <a:lnTo>
                      <a:pt x="3516" y="3521"/>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91"/>
              <p:cNvSpPr/>
              <p:nvPr/>
            </p:nvSpPr>
            <p:spPr>
              <a:xfrm>
                <a:off x="1888281" y="3088900"/>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91"/>
              <p:cNvSpPr/>
              <p:nvPr/>
            </p:nvSpPr>
            <p:spPr>
              <a:xfrm>
                <a:off x="1888281" y="2766560"/>
                <a:ext cx="53687" cy="53749"/>
              </a:xfrm>
              <a:custGeom>
                <a:avLst/>
                <a:gdLst/>
                <a:ahLst/>
                <a:cxnLst/>
                <a:rect l="l" t="t" r="r" b="b"/>
                <a:pathLst>
                  <a:path w="3447" h="3451" extrusionOk="0">
                    <a:moveTo>
                      <a:pt x="0" y="0"/>
                    </a:moveTo>
                    <a:lnTo>
                      <a:pt x="0" y="3451"/>
                    </a:lnTo>
                    <a:lnTo>
                      <a:pt x="3447" y="3451"/>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1"/>
              <p:cNvSpPr/>
              <p:nvPr/>
            </p:nvSpPr>
            <p:spPr>
              <a:xfrm>
                <a:off x="1888281" y="2712857"/>
                <a:ext cx="53687" cy="53718"/>
              </a:xfrm>
              <a:custGeom>
                <a:avLst/>
                <a:gdLst/>
                <a:ahLst/>
                <a:cxnLst/>
                <a:rect l="l" t="t" r="r" b="b"/>
                <a:pathLst>
                  <a:path w="3447" h="3449" extrusionOk="0">
                    <a:moveTo>
                      <a:pt x="0" y="1"/>
                    </a:moveTo>
                    <a:lnTo>
                      <a:pt x="0" y="3448"/>
                    </a:lnTo>
                    <a:lnTo>
                      <a:pt x="3447" y="3448"/>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1"/>
              <p:cNvSpPr/>
              <p:nvPr/>
            </p:nvSpPr>
            <p:spPr>
              <a:xfrm>
                <a:off x="1833987" y="3088355"/>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1"/>
              <p:cNvSpPr/>
              <p:nvPr/>
            </p:nvSpPr>
            <p:spPr>
              <a:xfrm>
                <a:off x="1834548" y="308890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1"/>
              <p:cNvSpPr/>
              <p:nvPr/>
            </p:nvSpPr>
            <p:spPr>
              <a:xfrm>
                <a:off x="1833987" y="3034684"/>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91"/>
              <p:cNvSpPr/>
              <p:nvPr/>
            </p:nvSpPr>
            <p:spPr>
              <a:xfrm>
                <a:off x="1834548" y="3035213"/>
                <a:ext cx="53749" cy="53703"/>
              </a:xfrm>
              <a:custGeom>
                <a:avLst/>
                <a:gdLst/>
                <a:ahLst/>
                <a:cxnLst/>
                <a:rect l="l" t="t" r="r" b="b"/>
                <a:pathLst>
                  <a:path w="3451" h="3448" extrusionOk="0">
                    <a:moveTo>
                      <a:pt x="0" y="1"/>
                    </a:moveTo>
                    <a:lnTo>
                      <a:pt x="0" y="3447"/>
                    </a:lnTo>
                    <a:lnTo>
                      <a:pt x="3450" y="3447"/>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91"/>
              <p:cNvSpPr/>
              <p:nvPr/>
            </p:nvSpPr>
            <p:spPr>
              <a:xfrm>
                <a:off x="1833987" y="2980919"/>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91"/>
              <p:cNvSpPr/>
              <p:nvPr/>
            </p:nvSpPr>
            <p:spPr>
              <a:xfrm>
                <a:off x="1834548" y="2981479"/>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91"/>
              <p:cNvSpPr/>
              <p:nvPr/>
            </p:nvSpPr>
            <p:spPr>
              <a:xfrm>
                <a:off x="1833987" y="2927185"/>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91"/>
              <p:cNvSpPr/>
              <p:nvPr/>
            </p:nvSpPr>
            <p:spPr>
              <a:xfrm>
                <a:off x="1834548" y="2927730"/>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91"/>
              <p:cNvSpPr/>
              <p:nvPr/>
            </p:nvSpPr>
            <p:spPr>
              <a:xfrm>
                <a:off x="1833987" y="2873498"/>
                <a:ext cx="54840" cy="54793"/>
              </a:xfrm>
              <a:custGeom>
                <a:avLst/>
                <a:gdLst/>
                <a:ahLst/>
                <a:cxnLst/>
                <a:rect l="l" t="t" r="r" b="b"/>
                <a:pathLst>
                  <a:path w="3521" h="3518" extrusionOk="0">
                    <a:moveTo>
                      <a:pt x="1" y="0"/>
                    </a:moveTo>
                    <a:lnTo>
                      <a:pt x="1"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91"/>
              <p:cNvSpPr/>
              <p:nvPr/>
            </p:nvSpPr>
            <p:spPr>
              <a:xfrm>
                <a:off x="1834548" y="2874059"/>
                <a:ext cx="53749" cy="53687"/>
              </a:xfrm>
              <a:custGeom>
                <a:avLst/>
                <a:gdLst/>
                <a:ahLst/>
                <a:cxnLst/>
                <a:rect l="l" t="t" r="r" b="b"/>
                <a:pathLst>
                  <a:path w="3451" h="3447" extrusionOk="0">
                    <a:moveTo>
                      <a:pt x="0" y="0"/>
                    </a:moveTo>
                    <a:lnTo>
                      <a:pt x="0" y="3446"/>
                    </a:lnTo>
                    <a:lnTo>
                      <a:pt x="3450" y="3446"/>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91"/>
              <p:cNvSpPr/>
              <p:nvPr/>
            </p:nvSpPr>
            <p:spPr>
              <a:xfrm>
                <a:off x="1833987" y="2819764"/>
                <a:ext cx="54840" cy="54840"/>
              </a:xfrm>
              <a:custGeom>
                <a:avLst/>
                <a:gdLst/>
                <a:ahLst/>
                <a:cxnLst/>
                <a:rect l="l" t="t" r="r" b="b"/>
                <a:pathLst>
                  <a:path w="3521" h="3521" extrusionOk="0">
                    <a:moveTo>
                      <a:pt x="1" y="0"/>
                    </a:moveTo>
                    <a:lnTo>
                      <a:pt x="1" y="3520"/>
                    </a:lnTo>
                    <a:lnTo>
                      <a:pt x="3521" y="3520"/>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91"/>
              <p:cNvSpPr/>
              <p:nvPr/>
            </p:nvSpPr>
            <p:spPr>
              <a:xfrm>
                <a:off x="1834548" y="2820294"/>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91"/>
              <p:cNvSpPr/>
              <p:nvPr/>
            </p:nvSpPr>
            <p:spPr>
              <a:xfrm>
                <a:off x="1833987" y="2766015"/>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91"/>
              <p:cNvSpPr/>
              <p:nvPr/>
            </p:nvSpPr>
            <p:spPr>
              <a:xfrm>
                <a:off x="1834548" y="2766560"/>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69" name="Google Shape;10069;p91"/>
          <p:cNvGrpSpPr/>
          <p:nvPr/>
        </p:nvGrpSpPr>
        <p:grpSpPr>
          <a:xfrm>
            <a:off x="3338952" y="1137790"/>
            <a:ext cx="1021829" cy="860690"/>
            <a:chOff x="3338952" y="1290190"/>
            <a:chExt cx="1021829" cy="860690"/>
          </a:xfrm>
        </p:grpSpPr>
        <p:sp>
          <p:nvSpPr>
            <p:cNvPr id="10070" name="Google Shape;10070;p91"/>
            <p:cNvSpPr/>
            <p:nvPr/>
          </p:nvSpPr>
          <p:spPr>
            <a:xfrm>
              <a:off x="4252239"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91"/>
            <p:cNvSpPr/>
            <p:nvPr/>
          </p:nvSpPr>
          <p:spPr>
            <a:xfrm>
              <a:off x="4252239" y="1988604"/>
              <a:ext cx="54855" cy="54808"/>
            </a:xfrm>
            <a:custGeom>
              <a:avLst/>
              <a:gdLst/>
              <a:ahLst/>
              <a:cxnLst/>
              <a:rect l="l" t="t" r="r" b="b"/>
              <a:pathLst>
                <a:path w="3522" h="3519" extrusionOk="0">
                  <a:moveTo>
                    <a:pt x="1" y="1"/>
                  </a:moveTo>
                  <a:lnTo>
                    <a:pt x="1" y="3519"/>
                  </a:lnTo>
                  <a:lnTo>
                    <a:pt x="3521" y="3519"/>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1"/>
            <p:cNvSpPr/>
            <p:nvPr/>
          </p:nvSpPr>
          <p:spPr>
            <a:xfrm>
              <a:off x="4252239"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91"/>
            <p:cNvSpPr/>
            <p:nvPr/>
          </p:nvSpPr>
          <p:spPr>
            <a:xfrm>
              <a:off x="4252784" y="1935416"/>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91"/>
            <p:cNvSpPr/>
            <p:nvPr/>
          </p:nvSpPr>
          <p:spPr>
            <a:xfrm>
              <a:off x="4198505" y="2042307"/>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91"/>
            <p:cNvSpPr/>
            <p:nvPr/>
          </p:nvSpPr>
          <p:spPr>
            <a:xfrm>
              <a:off x="4198505" y="1988604"/>
              <a:ext cx="54840" cy="54808"/>
            </a:xfrm>
            <a:custGeom>
              <a:avLst/>
              <a:gdLst/>
              <a:ahLst/>
              <a:cxnLst/>
              <a:rect l="l" t="t" r="r" b="b"/>
              <a:pathLst>
                <a:path w="3521" h="3519" extrusionOk="0">
                  <a:moveTo>
                    <a:pt x="1" y="1"/>
                  </a:moveTo>
                  <a:lnTo>
                    <a:pt x="1" y="3519"/>
                  </a:lnTo>
                  <a:lnTo>
                    <a:pt x="3521" y="3519"/>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1"/>
            <p:cNvSpPr/>
            <p:nvPr/>
          </p:nvSpPr>
          <p:spPr>
            <a:xfrm>
              <a:off x="4199035" y="1989165"/>
              <a:ext cx="53765" cy="53687"/>
            </a:xfrm>
            <a:custGeom>
              <a:avLst/>
              <a:gdLst/>
              <a:ahLst/>
              <a:cxnLst/>
              <a:rect l="l" t="t" r="r" b="b"/>
              <a:pathLst>
                <a:path w="3452" h="3447" extrusionOk="0">
                  <a:moveTo>
                    <a:pt x="1" y="1"/>
                  </a:moveTo>
                  <a:lnTo>
                    <a:pt x="1" y="3447"/>
                  </a:lnTo>
                  <a:lnTo>
                    <a:pt x="3451" y="3447"/>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1"/>
            <p:cNvSpPr/>
            <p:nvPr/>
          </p:nvSpPr>
          <p:spPr>
            <a:xfrm>
              <a:off x="4198505" y="1934871"/>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1"/>
            <p:cNvSpPr/>
            <p:nvPr/>
          </p:nvSpPr>
          <p:spPr>
            <a:xfrm>
              <a:off x="4199035" y="1935416"/>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91"/>
            <p:cNvSpPr/>
            <p:nvPr/>
          </p:nvSpPr>
          <p:spPr>
            <a:xfrm>
              <a:off x="4198505" y="1881137"/>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91"/>
            <p:cNvSpPr/>
            <p:nvPr/>
          </p:nvSpPr>
          <p:spPr>
            <a:xfrm>
              <a:off x="4199035" y="1881666"/>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91"/>
            <p:cNvSpPr/>
            <p:nvPr/>
          </p:nvSpPr>
          <p:spPr>
            <a:xfrm>
              <a:off x="4198505" y="1827450"/>
              <a:ext cx="54840" cy="54793"/>
            </a:xfrm>
            <a:custGeom>
              <a:avLst/>
              <a:gdLst/>
              <a:ahLst/>
              <a:cxnLst/>
              <a:rect l="l" t="t" r="r" b="b"/>
              <a:pathLst>
                <a:path w="3521" h="3518" extrusionOk="0">
                  <a:moveTo>
                    <a:pt x="1" y="0"/>
                  </a:moveTo>
                  <a:lnTo>
                    <a:pt x="1" y="3518"/>
                  </a:lnTo>
                  <a:lnTo>
                    <a:pt x="3521" y="3518"/>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91"/>
            <p:cNvSpPr/>
            <p:nvPr/>
          </p:nvSpPr>
          <p:spPr>
            <a:xfrm>
              <a:off x="4199035" y="1827979"/>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91"/>
            <p:cNvSpPr/>
            <p:nvPr/>
          </p:nvSpPr>
          <p:spPr>
            <a:xfrm>
              <a:off x="4198505" y="1773700"/>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91"/>
            <p:cNvSpPr/>
            <p:nvPr/>
          </p:nvSpPr>
          <p:spPr>
            <a:xfrm>
              <a:off x="4199035" y="177424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91"/>
            <p:cNvSpPr/>
            <p:nvPr/>
          </p:nvSpPr>
          <p:spPr>
            <a:xfrm>
              <a:off x="4144818" y="2042307"/>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1"/>
            <p:cNvSpPr/>
            <p:nvPr/>
          </p:nvSpPr>
          <p:spPr>
            <a:xfrm>
              <a:off x="4144818" y="1988604"/>
              <a:ext cx="54777" cy="54808"/>
            </a:xfrm>
            <a:custGeom>
              <a:avLst/>
              <a:gdLst/>
              <a:ahLst/>
              <a:cxnLst/>
              <a:rect l="l" t="t" r="r" b="b"/>
              <a:pathLst>
                <a:path w="3517" h="3519" extrusionOk="0">
                  <a:moveTo>
                    <a:pt x="0" y="1"/>
                  </a:moveTo>
                  <a:lnTo>
                    <a:pt x="0" y="3519"/>
                  </a:lnTo>
                  <a:lnTo>
                    <a:pt x="3516" y="3519"/>
                  </a:lnTo>
                  <a:lnTo>
                    <a:pt x="35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91"/>
            <p:cNvSpPr/>
            <p:nvPr/>
          </p:nvSpPr>
          <p:spPr>
            <a:xfrm>
              <a:off x="4145348" y="1989165"/>
              <a:ext cx="53703" cy="53687"/>
            </a:xfrm>
            <a:custGeom>
              <a:avLst/>
              <a:gdLst/>
              <a:ahLst/>
              <a:cxnLst/>
              <a:rect l="l" t="t" r="r" b="b"/>
              <a:pathLst>
                <a:path w="3448" h="3447" extrusionOk="0">
                  <a:moveTo>
                    <a:pt x="0" y="1"/>
                  </a:moveTo>
                  <a:lnTo>
                    <a:pt x="0" y="3447"/>
                  </a:lnTo>
                  <a:lnTo>
                    <a:pt x="3448" y="3447"/>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91"/>
            <p:cNvSpPr/>
            <p:nvPr/>
          </p:nvSpPr>
          <p:spPr>
            <a:xfrm>
              <a:off x="4144818" y="1934871"/>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91"/>
            <p:cNvSpPr/>
            <p:nvPr/>
          </p:nvSpPr>
          <p:spPr>
            <a:xfrm>
              <a:off x="4145348" y="1935416"/>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91"/>
            <p:cNvSpPr/>
            <p:nvPr/>
          </p:nvSpPr>
          <p:spPr>
            <a:xfrm>
              <a:off x="4144818" y="1881137"/>
              <a:ext cx="54777" cy="54840"/>
            </a:xfrm>
            <a:custGeom>
              <a:avLst/>
              <a:gdLst/>
              <a:ahLst/>
              <a:cxnLst/>
              <a:rect l="l" t="t" r="r" b="b"/>
              <a:pathLst>
                <a:path w="3517" h="3521" extrusionOk="0">
                  <a:moveTo>
                    <a:pt x="0" y="1"/>
                  </a:moveTo>
                  <a:lnTo>
                    <a:pt x="0" y="3521"/>
                  </a:lnTo>
                  <a:lnTo>
                    <a:pt x="3516" y="3521"/>
                  </a:lnTo>
                  <a:lnTo>
                    <a:pt x="35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1"/>
            <p:cNvSpPr/>
            <p:nvPr/>
          </p:nvSpPr>
          <p:spPr>
            <a:xfrm>
              <a:off x="4145348" y="1881666"/>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91"/>
            <p:cNvSpPr/>
            <p:nvPr/>
          </p:nvSpPr>
          <p:spPr>
            <a:xfrm>
              <a:off x="4144818" y="1827450"/>
              <a:ext cx="54777" cy="54793"/>
            </a:xfrm>
            <a:custGeom>
              <a:avLst/>
              <a:gdLst/>
              <a:ahLst/>
              <a:cxnLst/>
              <a:rect l="l" t="t" r="r" b="b"/>
              <a:pathLst>
                <a:path w="3517" h="3518" extrusionOk="0">
                  <a:moveTo>
                    <a:pt x="0" y="0"/>
                  </a:moveTo>
                  <a:lnTo>
                    <a:pt x="0" y="3518"/>
                  </a:lnTo>
                  <a:lnTo>
                    <a:pt x="3516" y="3518"/>
                  </a:lnTo>
                  <a:lnTo>
                    <a:pt x="35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91"/>
            <p:cNvSpPr/>
            <p:nvPr/>
          </p:nvSpPr>
          <p:spPr>
            <a:xfrm>
              <a:off x="4145348" y="182797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1"/>
            <p:cNvSpPr/>
            <p:nvPr/>
          </p:nvSpPr>
          <p:spPr>
            <a:xfrm>
              <a:off x="4144818" y="1773700"/>
              <a:ext cx="54777" cy="54855"/>
            </a:xfrm>
            <a:custGeom>
              <a:avLst/>
              <a:gdLst/>
              <a:ahLst/>
              <a:cxnLst/>
              <a:rect l="l" t="t" r="r" b="b"/>
              <a:pathLst>
                <a:path w="3517" h="3522" extrusionOk="0">
                  <a:moveTo>
                    <a:pt x="0" y="1"/>
                  </a:moveTo>
                  <a:lnTo>
                    <a:pt x="0" y="3521"/>
                  </a:lnTo>
                  <a:lnTo>
                    <a:pt x="3516" y="3521"/>
                  </a:lnTo>
                  <a:lnTo>
                    <a:pt x="35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91"/>
            <p:cNvSpPr/>
            <p:nvPr/>
          </p:nvSpPr>
          <p:spPr>
            <a:xfrm>
              <a:off x="4145348" y="177424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91"/>
            <p:cNvSpPr/>
            <p:nvPr/>
          </p:nvSpPr>
          <p:spPr>
            <a:xfrm>
              <a:off x="4144818" y="1719951"/>
              <a:ext cx="54777" cy="54840"/>
            </a:xfrm>
            <a:custGeom>
              <a:avLst/>
              <a:gdLst/>
              <a:ahLst/>
              <a:cxnLst/>
              <a:rect l="l" t="t" r="r" b="b"/>
              <a:pathLst>
                <a:path w="3517" h="3521" extrusionOk="0">
                  <a:moveTo>
                    <a:pt x="0" y="0"/>
                  </a:moveTo>
                  <a:lnTo>
                    <a:pt x="0" y="3521"/>
                  </a:lnTo>
                  <a:lnTo>
                    <a:pt x="3516" y="3521"/>
                  </a:lnTo>
                  <a:lnTo>
                    <a:pt x="35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1"/>
            <p:cNvSpPr/>
            <p:nvPr/>
          </p:nvSpPr>
          <p:spPr>
            <a:xfrm>
              <a:off x="4144818" y="1666280"/>
              <a:ext cx="54777" cy="54777"/>
            </a:xfrm>
            <a:custGeom>
              <a:avLst/>
              <a:gdLst/>
              <a:ahLst/>
              <a:cxnLst/>
              <a:rect l="l" t="t" r="r" b="b"/>
              <a:pathLst>
                <a:path w="3517" h="3517" extrusionOk="0">
                  <a:moveTo>
                    <a:pt x="0" y="0"/>
                  </a:moveTo>
                  <a:lnTo>
                    <a:pt x="0" y="3517"/>
                  </a:lnTo>
                  <a:lnTo>
                    <a:pt x="3516" y="3517"/>
                  </a:lnTo>
                  <a:lnTo>
                    <a:pt x="35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91"/>
            <p:cNvSpPr/>
            <p:nvPr/>
          </p:nvSpPr>
          <p:spPr>
            <a:xfrm>
              <a:off x="4145348" y="1666809"/>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91"/>
            <p:cNvSpPr/>
            <p:nvPr/>
          </p:nvSpPr>
          <p:spPr>
            <a:xfrm>
              <a:off x="4144818" y="1612515"/>
              <a:ext cx="54777" cy="54871"/>
            </a:xfrm>
            <a:custGeom>
              <a:avLst/>
              <a:gdLst/>
              <a:ahLst/>
              <a:cxnLst/>
              <a:rect l="l" t="t" r="r" b="b"/>
              <a:pathLst>
                <a:path w="3517" h="3523" extrusionOk="0">
                  <a:moveTo>
                    <a:pt x="0" y="1"/>
                  </a:moveTo>
                  <a:lnTo>
                    <a:pt x="0" y="3522"/>
                  </a:lnTo>
                  <a:lnTo>
                    <a:pt x="3516" y="3522"/>
                  </a:lnTo>
                  <a:lnTo>
                    <a:pt x="35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91"/>
            <p:cNvSpPr/>
            <p:nvPr/>
          </p:nvSpPr>
          <p:spPr>
            <a:xfrm>
              <a:off x="4145348" y="1613075"/>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91"/>
            <p:cNvSpPr/>
            <p:nvPr/>
          </p:nvSpPr>
          <p:spPr>
            <a:xfrm>
              <a:off x="4091069"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91"/>
            <p:cNvSpPr/>
            <p:nvPr/>
          </p:nvSpPr>
          <p:spPr>
            <a:xfrm>
              <a:off x="4091069" y="1988604"/>
              <a:ext cx="54855" cy="54808"/>
            </a:xfrm>
            <a:custGeom>
              <a:avLst/>
              <a:gdLst/>
              <a:ahLst/>
              <a:cxnLst/>
              <a:rect l="l" t="t" r="r" b="b"/>
              <a:pathLst>
                <a:path w="3522" h="3519" extrusionOk="0">
                  <a:moveTo>
                    <a:pt x="1" y="1"/>
                  </a:moveTo>
                  <a:lnTo>
                    <a:pt x="1" y="3519"/>
                  </a:lnTo>
                  <a:lnTo>
                    <a:pt x="3521" y="3519"/>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1"/>
            <p:cNvSpPr/>
            <p:nvPr/>
          </p:nvSpPr>
          <p:spPr>
            <a:xfrm>
              <a:off x="4091614" y="1989165"/>
              <a:ext cx="53765" cy="53687"/>
            </a:xfrm>
            <a:custGeom>
              <a:avLst/>
              <a:gdLst/>
              <a:ahLst/>
              <a:cxnLst/>
              <a:rect l="l" t="t" r="r" b="b"/>
              <a:pathLst>
                <a:path w="3452" h="3447" extrusionOk="0">
                  <a:moveTo>
                    <a:pt x="0" y="1"/>
                  </a:moveTo>
                  <a:lnTo>
                    <a:pt x="0" y="3447"/>
                  </a:lnTo>
                  <a:lnTo>
                    <a:pt x="3452" y="3447"/>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91"/>
            <p:cNvSpPr/>
            <p:nvPr/>
          </p:nvSpPr>
          <p:spPr>
            <a:xfrm>
              <a:off x="4091069"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91"/>
            <p:cNvSpPr/>
            <p:nvPr/>
          </p:nvSpPr>
          <p:spPr>
            <a:xfrm>
              <a:off x="4091614" y="1935416"/>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91"/>
            <p:cNvSpPr/>
            <p:nvPr/>
          </p:nvSpPr>
          <p:spPr>
            <a:xfrm>
              <a:off x="4091069"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91"/>
            <p:cNvSpPr/>
            <p:nvPr/>
          </p:nvSpPr>
          <p:spPr>
            <a:xfrm>
              <a:off x="4091614" y="1881666"/>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1"/>
            <p:cNvSpPr/>
            <p:nvPr/>
          </p:nvSpPr>
          <p:spPr>
            <a:xfrm>
              <a:off x="4091069" y="1827450"/>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91"/>
            <p:cNvSpPr/>
            <p:nvPr/>
          </p:nvSpPr>
          <p:spPr>
            <a:xfrm>
              <a:off x="4091614" y="1827979"/>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91"/>
            <p:cNvSpPr/>
            <p:nvPr/>
          </p:nvSpPr>
          <p:spPr>
            <a:xfrm>
              <a:off x="4091069"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1"/>
            <p:cNvSpPr/>
            <p:nvPr/>
          </p:nvSpPr>
          <p:spPr>
            <a:xfrm>
              <a:off x="4091069" y="171995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91"/>
            <p:cNvSpPr/>
            <p:nvPr/>
          </p:nvSpPr>
          <p:spPr>
            <a:xfrm>
              <a:off x="4091614" y="1720512"/>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91"/>
            <p:cNvSpPr/>
            <p:nvPr/>
          </p:nvSpPr>
          <p:spPr>
            <a:xfrm>
              <a:off x="4091069" y="1666280"/>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1"/>
            <p:cNvSpPr/>
            <p:nvPr/>
          </p:nvSpPr>
          <p:spPr>
            <a:xfrm>
              <a:off x="4091069" y="1612515"/>
              <a:ext cx="54855" cy="54871"/>
            </a:xfrm>
            <a:custGeom>
              <a:avLst/>
              <a:gdLst/>
              <a:ahLst/>
              <a:cxnLst/>
              <a:rect l="l" t="t" r="r" b="b"/>
              <a:pathLst>
                <a:path w="3522" h="3523" extrusionOk="0">
                  <a:moveTo>
                    <a:pt x="1" y="1"/>
                  </a:moveTo>
                  <a:lnTo>
                    <a:pt x="1" y="3522"/>
                  </a:lnTo>
                  <a:lnTo>
                    <a:pt x="3521" y="3522"/>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1"/>
            <p:cNvSpPr/>
            <p:nvPr/>
          </p:nvSpPr>
          <p:spPr>
            <a:xfrm>
              <a:off x="4091614" y="1613075"/>
              <a:ext cx="53765" cy="53749"/>
            </a:xfrm>
            <a:custGeom>
              <a:avLst/>
              <a:gdLst/>
              <a:ahLst/>
              <a:cxnLst/>
              <a:rect l="l" t="t" r="r" b="b"/>
              <a:pathLst>
                <a:path w="3452" h="3451" extrusionOk="0">
                  <a:moveTo>
                    <a:pt x="0" y="0"/>
                  </a:moveTo>
                  <a:lnTo>
                    <a:pt x="0" y="3451"/>
                  </a:lnTo>
                  <a:lnTo>
                    <a:pt x="3452" y="3451"/>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91"/>
            <p:cNvSpPr/>
            <p:nvPr/>
          </p:nvSpPr>
          <p:spPr>
            <a:xfrm>
              <a:off x="4037335"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91"/>
            <p:cNvSpPr/>
            <p:nvPr/>
          </p:nvSpPr>
          <p:spPr>
            <a:xfrm>
              <a:off x="4037335" y="1988604"/>
              <a:ext cx="54855" cy="54808"/>
            </a:xfrm>
            <a:custGeom>
              <a:avLst/>
              <a:gdLst/>
              <a:ahLst/>
              <a:cxnLst/>
              <a:rect l="l" t="t" r="r" b="b"/>
              <a:pathLst>
                <a:path w="3522" h="3519" extrusionOk="0">
                  <a:moveTo>
                    <a:pt x="1" y="1"/>
                  </a:moveTo>
                  <a:lnTo>
                    <a:pt x="1" y="3519"/>
                  </a:lnTo>
                  <a:lnTo>
                    <a:pt x="3521" y="3519"/>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91"/>
            <p:cNvSpPr/>
            <p:nvPr/>
          </p:nvSpPr>
          <p:spPr>
            <a:xfrm>
              <a:off x="4037335"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91"/>
            <p:cNvSpPr/>
            <p:nvPr/>
          </p:nvSpPr>
          <p:spPr>
            <a:xfrm>
              <a:off x="4037335"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1"/>
            <p:cNvSpPr/>
            <p:nvPr/>
          </p:nvSpPr>
          <p:spPr>
            <a:xfrm>
              <a:off x="4037880" y="1881666"/>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1"/>
            <p:cNvSpPr/>
            <p:nvPr/>
          </p:nvSpPr>
          <p:spPr>
            <a:xfrm>
              <a:off x="4037335" y="1827450"/>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91"/>
            <p:cNvSpPr/>
            <p:nvPr/>
          </p:nvSpPr>
          <p:spPr>
            <a:xfrm>
              <a:off x="4037880" y="1827979"/>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91"/>
            <p:cNvSpPr/>
            <p:nvPr/>
          </p:nvSpPr>
          <p:spPr>
            <a:xfrm>
              <a:off x="4037335"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91"/>
            <p:cNvSpPr/>
            <p:nvPr/>
          </p:nvSpPr>
          <p:spPr>
            <a:xfrm>
              <a:off x="4037880" y="177424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91"/>
            <p:cNvSpPr/>
            <p:nvPr/>
          </p:nvSpPr>
          <p:spPr>
            <a:xfrm>
              <a:off x="4037335" y="171995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91"/>
            <p:cNvSpPr/>
            <p:nvPr/>
          </p:nvSpPr>
          <p:spPr>
            <a:xfrm>
              <a:off x="4037335" y="1666280"/>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1"/>
            <p:cNvSpPr/>
            <p:nvPr/>
          </p:nvSpPr>
          <p:spPr>
            <a:xfrm>
              <a:off x="4037880" y="1666809"/>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1"/>
            <p:cNvSpPr/>
            <p:nvPr/>
          </p:nvSpPr>
          <p:spPr>
            <a:xfrm>
              <a:off x="4037335" y="1612515"/>
              <a:ext cx="54855" cy="54871"/>
            </a:xfrm>
            <a:custGeom>
              <a:avLst/>
              <a:gdLst/>
              <a:ahLst/>
              <a:cxnLst/>
              <a:rect l="l" t="t" r="r" b="b"/>
              <a:pathLst>
                <a:path w="3522" h="3523" extrusionOk="0">
                  <a:moveTo>
                    <a:pt x="1" y="1"/>
                  </a:moveTo>
                  <a:lnTo>
                    <a:pt x="1" y="3522"/>
                  </a:lnTo>
                  <a:lnTo>
                    <a:pt x="3521" y="3522"/>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91"/>
            <p:cNvSpPr/>
            <p:nvPr/>
          </p:nvSpPr>
          <p:spPr>
            <a:xfrm>
              <a:off x="4037880" y="1613075"/>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91"/>
            <p:cNvSpPr/>
            <p:nvPr/>
          </p:nvSpPr>
          <p:spPr>
            <a:xfrm>
              <a:off x="3983648" y="1881137"/>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91"/>
            <p:cNvSpPr/>
            <p:nvPr/>
          </p:nvSpPr>
          <p:spPr>
            <a:xfrm>
              <a:off x="3983648" y="1827450"/>
              <a:ext cx="54777" cy="54793"/>
            </a:xfrm>
            <a:custGeom>
              <a:avLst/>
              <a:gdLst/>
              <a:ahLst/>
              <a:cxnLst/>
              <a:rect l="l" t="t" r="r" b="b"/>
              <a:pathLst>
                <a:path w="3517" h="3518" extrusionOk="0">
                  <a:moveTo>
                    <a:pt x="0" y="0"/>
                  </a:moveTo>
                  <a:lnTo>
                    <a:pt x="0" y="3518"/>
                  </a:lnTo>
                  <a:lnTo>
                    <a:pt x="3517" y="3518"/>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91"/>
            <p:cNvSpPr/>
            <p:nvPr/>
          </p:nvSpPr>
          <p:spPr>
            <a:xfrm>
              <a:off x="3984178" y="1827979"/>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91"/>
            <p:cNvSpPr/>
            <p:nvPr/>
          </p:nvSpPr>
          <p:spPr>
            <a:xfrm>
              <a:off x="3983648" y="1773700"/>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91"/>
            <p:cNvSpPr/>
            <p:nvPr/>
          </p:nvSpPr>
          <p:spPr>
            <a:xfrm>
              <a:off x="3984178" y="1774246"/>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91"/>
            <p:cNvSpPr/>
            <p:nvPr/>
          </p:nvSpPr>
          <p:spPr>
            <a:xfrm>
              <a:off x="3983648" y="1719951"/>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91"/>
            <p:cNvSpPr/>
            <p:nvPr/>
          </p:nvSpPr>
          <p:spPr>
            <a:xfrm>
              <a:off x="3984178" y="1720512"/>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91"/>
            <p:cNvSpPr/>
            <p:nvPr/>
          </p:nvSpPr>
          <p:spPr>
            <a:xfrm>
              <a:off x="3983648" y="1666280"/>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91"/>
            <p:cNvSpPr/>
            <p:nvPr/>
          </p:nvSpPr>
          <p:spPr>
            <a:xfrm>
              <a:off x="3984178" y="1666809"/>
              <a:ext cx="53718" cy="53718"/>
            </a:xfrm>
            <a:custGeom>
              <a:avLst/>
              <a:gdLst/>
              <a:ahLst/>
              <a:cxnLst/>
              <a:rect l="l" t="t" r="r" b="b"/>
              <a:pathLst>
                <a:path w="3449" h="3449" extrusionOk="0">
                  <a:moveTo>
                    <a:pt x="1" y="1"/>
                  </a:moveTo>
                  <a:lnTo>
                    <a:pt x="1" y="3448"/>
                  </a:lnTo>
                  <a:lnTo>
                    <a:pt x="3448" y="3448"/>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1"/>
            <p:cNvSpPr/>
            <p:nvPr/>
          </p:nvSpPr>
          <p:spPr>
            <a:xfrm>
              <a:off x="3983648" y="1612515"/>
              <a:ext cx="54777" cy="54871"/>
            </a:xfrm>
            <a:custGeom>
              <a:avLst/>
              <a:gdLst/>
              <a:ahLst/>
              <a:cxnLst/>
              <a:rect l="l" t="t" r="r" b="b"/>
              <a:pathLst>
                <a:path w="3517" h="3523" extrusionOk="0">
                  <a:moveTo>
                    <a:pt x="0" y="1"/>
                  </a:moveTo>
                  <a:lnTo>
                    <a:pt x="0" y="3522"/>
                  </a:lnTo>
                  <a:lnTo>
                    <a:pt x="3517" y="3522"/>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1"/>
            <p:cNvSpPr/>
            <p:nvPr/>
          </p:nvSpPr>
          <p:spPr>
            <a:xfrm>
              <a:off x="3984178" y="1613075"/>
              <a:ext cx="53718" cy="53749"/>
            </a:xfrm>
            <a:custGeom>
              <a:avLst/>
              <a:gdLst/>
              <a:ahLst/>
              <a:cxnLst/>
              <a:rect l="l" t="t" r="r" b="b"/>
              <a:pathLst>
                <a:path w="3449" h="3451" extrusionOk="0">
                  <a:moveTo>
                    <a:pt x="1" y="0"/>
                  </a:moveTo>
                  <a:lnTo>
                    <a:pt x="1" y="3451"/>
                  </a:lnTo>
                  <a:lnTo>
                    <a:pt x="3448" y="3451"/>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1"/>
            <p:cNvSpPr/>
            <p:nvPr/>
          </p:nvSpPr>
          <p:spPr>
            <a:xfrm>
              <a:off x="3929915" y="1881137"/>
              <a:ext cx="54840" cy="54840"/>
            </a:xfrm>
            <a:custGeom>
              <a:avLst/>
              <a:gdLst/>
              <a:ahLst/>
              <a:cxnLst/>
              <a:rect l="l" t="t" r="r" b="b"/>
              <a:pathLst>
                <a:path w="3521" h="3521" extrusionOk="0">
                  <a:moveTo>
                    <a:pt x="0" y="1"/>
                  </a:moveTo>
                  <a:lnTo>
                    <a:pt x="0" y="3521"/>
                  </a:lnTo>
                  <a:lnTo>
                    <a:pt x="3520" y="3521"/>
                  </a:lnTo>
                  <a:lnTo>
                    <a:pt x="35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91"/>
            <p:cNvSpPr/>
            <p:nvPr/>
          </p:nvSpPr>
          <p:spPr>
            <a:xfrm>
              <a:off x="3929915" y="1827450"/>
              <a:ext cx="54840" cy="54793"/>
            </a:xfrm>
            <a:custGeom>
              <a:avLst/>
              <a:gdLst/>
              <a:ahLst/>
              <a:cxnLst/>
              <a:rect l="l" t="t" r="r" b="b"/>
              <a:pathLst>
                <a:path w="3521" h="3518" extrusionOk="0">
                  <a:moveTo>
                    <a:pt x="0" y="0"/>
                  </a:moveTo>
                  <a:lnTo>
                    <a:pt x="0" y="3518"/>
                  </a:lnTo>
                  <a:lnTo>
                    <a:pt x="3520" y="3518"/>
                  </a:lnTo>
                  <a:lnTo>
                    <a:pt x="3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91"/>
            <p:cNvSpPr/>
            <p:nvPr/>
          </p:nvSpPr>
          <p:spPr>
            <a:xfrm>
              <a:off x="3929915" y="1773700"/>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91"/>
            <p:cNvSpPr/>
            <p:nvPr/>
          </p:nvSpPr>
          <p:spPr>
            <a:xfrm>
              <a:off x="3930444" y="1774246"/>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91"/>
            <p:cNvSpPr/>
            <p:nvPr/>
          </p:nvSpPr>
          <p:spPr>
            <a:xfrm>
              <a:off x="3929915" y="1719951"/>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91"/>
            <p:cNvSpPr/>
            <p:nvPr/>
          </p:nvSpPr>
          <p:spPr>
            <a:xfrm>
              <a:off x="3930444" y="1720512"/>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91"/>
            <p:cNvSpPr/>
            <p:nvPr/>
          </p:nvSpPr>
          <p:spPr>
            <a:xfrm>
              <a:off x="3929915" y="1666280"/>
              <a:ext cx="54840" cy="54777"/>
            </a:xfrm>
            <a:custGeom>
              <a:avLst/>
              <a:gdLst/>
              <a:ahLst/>
              <a:cxnLst/>
              <a:rect l="l" t="t" r="r" b="b"/>
              <a:pathLst>
                <a:path w="3521" h="3517" extrusionOk="0">
                  <a:moveTo>
                    <a:pt x="0" y="0"/>
                  </a:moveTo>
                  <a:lnTo>
                    <a:pt x="0" y="3517"/>
                  </a:lnTo>
                  <a:lnTo>
                    <a:pt x="3520" y="3517"/>
                  </a:lnTo>
                  <a:lnTo>
                    <a:pt x="3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91"/>
            <p:cNvSpPr/>
            <p:nvPr/>
          </p:nvSpPr>
          <p:spPr>
            <a:xfrm>
              <a:off x="3930444" y="1666809"/>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1"/>
            <p:cNvSpPr/>
            <p:nvPr/>
          </p:nvSpPr>
          <p:spPr>
            <a:xfrm>
              <a:off x="3929915" y="1612515"/>
              <a:ext cx="54840" cy="54871"/>
            </a:xfrm>
            <a:custGeom>
              <a:avLst/>
              <a:gdLst/>
              <a:ahLst/>
              <a:cxnLst/>
              <a:rect l="l" t="t" r="r" b="b"/>
              <a:pathLst>
                <a:path w="3521" h="3523" extrusionOk="0">
                  <a:moveTo>
                    <a:pt x="0" y="1"/>
                  </a:moveTo>
                  <a:lnTo>
                    <a:pt x="0" y="3522"/>
                  </a:lnTo>
                  <a:lnTo>
                    <a:pt x="3520" y="3522"/>
                  </a:lnTo>
                  <a:lnTo>
                    <a:pt x="35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1"/>
            <p:cNvSpPr/>
            <p:nvPr/>
          </p:nvSpPr>
          <p:spPr>
            <a:xfrm>
              <a:off x="3876150" y="1881137"/>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1"/>
            <p:cNvSpPr/>
            <p:nvPr/>
          </p:nvSpPr>
          <p:spPr>
            <a:xfrm>
              <a:off x="3876150" y="1827450"/>
              <a:ext cx="54840" cy="54793"/>
            </a:xfrm>
            <a:custGeom>
              <a:avLst/>
              <a:gdLst/>
              <a:ahLst/>
              <a:cxnLst/>
              <a:rect l="l" t="t" r="r" b="b"/>
              <a:pathLst>
                <a:path w="3521" h="3518" extrusionOk="0">
                  <a:moveTo>
                    <a:pt x="1" y="0"/>
                  </a:moveTo>
                  <a:lnTo>
                    <a:pt x="1" y="3518"/>
                  </a:lnTo>
                  <a:lnTo>
                    <a:pt x="3521" y="3518"/>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1"/>
            <p:cNvSpPr/>
            <p:nvPr/>
          </p:nvSpPr>
          <p:spPr>
            <a:xfrm>
              <a:off x="3876150" y="1773700"/>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91"/>
            <p:cNvSpPr/>
            <p:nvPr/>
          </p:nvSpPr>
          <p:spPr>
            <a:xfrm>
              <a:off x="3876710" y="177424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91"/>
            <p:cNvSpPr/>
            <p:nvPr/>
          </p:nvSpPr>
          <p:spPr>
            <a:xfrm>
              <a:off x="3876150" y="1719951"/>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1"/>
            <p:cNvSpPr/>
            <p:nvPr/>
          </p:nvSpPr>
          <p:spPr>
            <a:xfrm>
              <a:off x="3876150" y="1666280"/>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91"/>
            <p:cNvSpPr/>
            <p:nvPr/>
          </p:nvSpPr>
          <p:spPr>
            <a:xfrm>
              <a:off x="3876710" y="1666809"/>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91"/>
            <p:cNvSpPr/>
            <p:nvPr/>
          </p:nvSpPr>
          <p:spPr>
            <a:xfrm>
              <a:off x="3876150" y="1612515"/>
              <a:ext cx="54840" cy="54871"/>
            </a:xfrm>
            <a:custGeom>
              <a:avLst/>
              <a:gdLst/>
              <a:ahLst/>
              <a:cxnLst/>
              <a:rect l="l" t="t" r="r" b="b"/>
              <a:pathLst>
                <a:path w="3521" h="3523" extrusionOk="0">
                  <a:moveTo>
                    <a:pt x="1" y="1"/>
                  </a:moveTo>
                  <a:lnTo>
                    <a:pt x="1" y="3522"/>
                  </a:lnTo>
                  <a:lnTo>
                    <a:pt x="3521" y="3522"/>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91"/>
            <p:cNvSpPr/>
            <p:nvPr/>
          </p:nvSpPr>
          <p:spPr>
            <a:xfrm>
              <a:off x="3822478" y="1881137"/>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91"/>
            <p:cNvSpPr/>
            <p:nvPr/>
          </p:nvSpPr>
          <p:spPr>
            <a:xfrm>
              <a:off x="3822478" y="1827450"/>
              <a:ext cx="54777" cy="54793"/>
            </a:xfrm>
            <a:custGeom>
              <a:avLst/>
              <a:gdLst/>
              <a:ahLst/>
              <a:cxnLst/>
              <a:rect l="l" t="t" r="r" b="b"/>
              <a:pathLst>
                <a:path w="3517" h="3518" extrusionOk="0">
                  <a:moveTo>
                    <a:pt x="0" y="0"/>
                  </a:moveTo>
                  <a:lnTo>
                    <a:pt x="0" y="3518"/>
                  </a:lnTo>
                  <a:lnTo>
                    <a:pt x="3517" y="3518"/>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91"/>
            <p:cNvSpPr/>
            <p:nvPr/>
          </p:nvSpPr>
          <p:spPr>
            <a:xfrm>
              <a:off x="3822478" y="1773700"/>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91"/>
            <p:cNvSpPr/>
            <p:nvPr/>
          </p:nvSpPr>
          <p:spPr>
            <a:xfrm>
              <a:off x="3823008" y="1774246"/>
              <a:ext cx="53687" cy="53749"/>
            </a:xfrm>
            <a:custGeom>
              <a:avLst/>
              <a:gdLst/>
              <a:ahLst/>
              <a:cxnLst/>
              <a:rect l="l" t="t" r="r" b="b"/>
              <a:pathLst>
                <a:path w="3447" h="3451" extrusionOk="0">
                  <a:moveTo>
                    <a:pt x="1" y="0"/>
                  </a:moveTo>
                  <a:lnTo>
                    <a:pt x="1" y="3450"/>
                  </a:lnTo>
                  <a:lnTo>
                    <a:pt x="3447" y="3450"/>
                  </a:lnTo>
                  <a:lnTo>
                    <a:pt x="34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91"/>
            <p:cNvSpPr/>
            <p:nvPr/>
          </p:nvSpPr>
          <p:spPr>
            <a:xfrm>
              <a:off x="3822478" y="1719951"/>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91"/>
            <p:cNvSpPr/>
            <p:nvPr/>
          </p:nvSpPr>
          <p:spPr>
            <a:xfrm>
              <a:off x="3823008" y="1720512"/>
              <a:ext cx="53687" cy="53749"/>
            </a:xfrm>
            <a:custGeom>
              <a:avLst/>
              <a:gdLst/>
              <a:ahLst/>
              <a:cxnLst/>
              <a:rect l="l" t="t" r="r" b="b"/>
              <a:pathLst>
                <a:path w="3447" h="3451" extrusionOk="0">
                  <a:moveTo>
                    <a:pt x="1" y="0"/>
                  </a:moveTo>
                  <a:lnTo>
                    <a:pt x="1" y="3450"/>
                  </a:lnTo>
                  <a:lnTo>
                    <a:pt x="3447" y="3450"/>
                  </a:lnTo>
                  <a:lnTo>
                    <a:pt x="34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91"/>
            <p:cNvSpPr/>
            <p:nvPr/>
          </p:nvSpPr>
          <p:spPr>
            <a:xfrm>
              <a:off x="3822478" y="1666280"/>
              <a:ext cx="54777" cy="54777"/>
            </a:xfrm>
            <a:custGeom>
              <a:avLst/>
              <a:gdLst/>
              <a:ahLst/>
              <a:cxnLst/>
              <a:rect l="l" t="t" r="r" b="b"/>
              <a:pathLst>
                <a:path w="3517" h="3517" extrusionOk="0">
                  <a:moveTo>
                    <a:pt x="0" y="0"/>
                  </a:moveTo>
                  <a:lnTo>
                    <a:pt x="0" y="3517"/>
                  </a:lnTo>
                  <a:lnTo>
                    <a:pt x="3517" y="3517"/>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91"/>
            <p:cNvSpPr/>
            <p:nvPr/>
          </p:nvSpPr>
          <p:spPr>
            <a:xfrm>
              <a:off x="3823008" y="1666809"/>
              <a:ext cx="53687" cy="53718"/>
            </a:xfrm>
            <a:custGeom>
              <a:avLst/>
              <a:gdLst/>
              <a:ahLst/>
              <a:cxnLst/>
              <a:rect l="l" t="t" r="r" b="b"/>
              <a:pathLst>
                <a:path w="3447" h="3449" extrusionOk="0">
                  <a:moveTo>
                    <a:pt x="1" y="1"/>
                  </a:moveTo>
                  <a:lnTo>
                    <a:pt x="1" y="3448"/>
                  </a:lnTo>
                  <a:lnTo>
                    <a:pt x="3447" y="3448"/>
                  </a:lnTo>
                  <a:lnTo>
                    <a:pt x="34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1"/>
            <p:cNvSpPr/>
            <p:nvPr/>
          </p:nvSpPr>
          <p:spPr>
            <a:xfrm>
              <a:off x="3822478" y="1612515"/>
              <a:ext cx="54777" cy="54871"/>
            </a:xfrm>
            <a:custGeom>
              <a:avLst/>
              <a:gdLst/>
              <a:ahLst/>
              <a:cxnLst/>
              <a:rect l="l" t="t" r="r" b="b"/>
              <a:pathLst>
                <a:path w="3517" h="3523" extrusionOk="0">
                  <a:moveTo>
                    <a:pt x="0" y="1"/>
                  </a:moveTo>
                  <a:lnTo>
                    <a:pt x="0" y="3522"/>
                  </a:lnTo>
                  <a:lnTo>
                    <a:pt x="3517" y="3522"/>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1"/>
            <p:cNvSpPr/>
            <p:nvPr/>
          </p:nvSpPr>
          <p:spPr>
            <a:xfrm>
              <a:off x="3768713"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91"/>
            <p:cNvSpPr/>
            <p:nvPr/>
          </p:nvSpPr>
          <p:spPr>
            <a:xfrm>
              <a:off x="3768713" y="1827450"/>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91"/>
            <p:cNvSpPr/>
            <p:nvPr/>
          </p:nvSpPr>
          <p:spPr>
            <a:xfrm>
              <a:off x="3768713"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91"/>
            <p:cNvSpPr/>
            <p:nvPr/>
          </p:nvSpPr>
          <p:spPr>
            <a:xfrm>
              <a:off x="3769274" y="177424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91"/>
            <p:cNvSpPr/>
            <p:nvPr/>
          </p:nvSpPr>
          <p:spPr>
            <a:xfrm>
              <a:off x="3768713" y="171995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91"/>
            <p:cNvSpPr/>
            <p:nvPr/>
          </p:nvSpPr>
          <p:spPr>
            <a:xfrm>
              <a:off x="3768713" y="1666280"/>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91"/>
            <p:cNvSpPr/>
            <p:nvPr/>
          </p:nvSpPr>
          <p:spPr>
            <a:xfrm>
              <a:off x="3769274" y="1666809"/>
              <a:ext cx="53749" cy="53718"/>
            </a:xfrm>
            <a:custGeom>
              <a:avLst/>
              <a:gdLst/>
              <a:ahLst/>
              <a:cxnLst/>
              <a:rect l="l" t="t" r="r" b="b"/>
              <a:pathLst>
                <a:path w="3451" h="3449" extrusionOk="0">
                  <a:moveTo>
                    <a:pt x="1" y="1"/>
                  </a:moveTo>
                  <a:lnTo>
                    <a:pt x="1" y="3448"/>
                  </a:lnTo>
                  <a:lnTo>
                    <a:pt x="3451" y="3448"/>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91"/>
            <p:cNvSpPr/>
            <p:nvPr/>
          </p:nvSpPr>
          <p:spPr>
            <a:xfrm>
              <a:off x="3768713" y="1612515"/>
              <a:ext cx="54855" cy="54871"/>
            </a:xfrm>
            <a:custGeom>
              <a:avLst/>
              <a:gdLst/>
              <a:ahLst/>
              <a:cxnLst/>
              <a:rect l="l" t="t" r="r" b="b"/>
              <a:pathLst>
                <a:path w="3522" h="3523" extrusionOk="0">
                  <a:moveTo>
                    <a:pt x="1" y="1"/>
                  </a:moveTo>
                  <a:lnTo>
                    <a:pt x="1" y="3522"/>
                  </a:lnTo>
                  <a:lnTo>
                    <a:pt x="3521" y="3522"/>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91"/>
            <p:cNvSpPr/>
            <p:nvPr/>
          </p:nvSpPr>
          <p:spPr>
            <a:xfrm>
              <a:off x="3715042" y="1881137"/>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1"/>
            <p:cNvSpPr/>
            <p:nvPr/>
          </p:nvSpPr>
          <p:spPr>
            <a:xfrm>
              <a:off x="3715042" y="1827450"/>
              <a:ext cx="54793" cy="54793"/>
            </a:xfrm>
            <a:custGeom>
              <a:avLst/>
              <a:gdLst/>
              <a:ahLst/>
              <a:cxnLst/>
              <a:rect l="l" t="t" r="r" b="b"/>
              <a:pathLst>
                <a:path w="3518" h="3518" extrusionOk="0">
                  <a:moveTo>
                    <a:pt x="1" y="0"/>
                  </a:moveTo>
                  <a:lnTo>
                    <a:pt x="1" y="3518"/>
                  </a:lnTo>
                  <a:lnTo>
                    <a:pt x="3517" y="3518"/>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91"/>
            <p:cNvSpPr/>
            <p:nvPr/>
          </p:nvSpPr>
          <p:spPr>
            <a:xfrm>
              <a:off x="3715042" y="1773700"/>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91"/>
            <p:cNvSpPr/>
            <p:nvPr/>
          </p:nvSpPr>
          <p:spPr>
            <a:xfrm>
              <a:off x="3715587" y="177424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91"/>
            <p:cNvSpPr/>
            <p:nvPr/>
          </p:nvSpPr>
          <p:spPr>
            <a:xfrm>
              <a:off x="3715042" y="1719951"/>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91"/>
            <p:cNvSpPr/>
            <p:nvPr/>
          </p:nvSpPr>
          <p:spPr>
            <a:xfrm>
              <a:off x="3715587" y="172051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91"/>
            <p:cNvSpPr/>
            <p:nvPr/>
          </p:nvSpPr>
          <p:spPr>
            <a:xfrm>
              <a:off x="3715042" y="1666280"/>
              <a:ext cx="54793" cy="54777"/>
            </a:xfrm>
            <a:custGeom>
              <a:avLst/>
              <a:gdLst/>
              <a:ahLst/>
              <a:cxnLst/>
              <a:rect l="l" t="t" r="r" b="b"/>
              <a:pathLst>
                <a:path w="3518" h="3517" extrusionOk="0">
                  <a:moveTo>
                    <a:pt x="1" y="0"/>
                  </a:moveTo>
                  <a:lnTo>
                    <a:pt x="1" y="3517"/>
                  </a:lnTo>
                  <a:lnTo>
                    <a:pt x="3517" y="3517"/>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1"/>
            <p:cNvSpPr/>
            <p:nvPr/>
          </p:nvSpPr>
          <p:spPr>
            <a:xfrm>
              <a:off x="3715587" y="1666809"/>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91"/>
            <p:cNvSpPr/>
            <p:nvPr/>
          </p:nvSpPr>
          <p:spPr>
            <a:xfrm>
              <a:off x="3715042" y="1612515"/>
              <a:ext cx="54793" cy="54871"/>
            </a:xfrm>
            <a:custGeom>
              <a:avLst/>
              <a:gdLst/>
              <a:ahLst/>
              <a:cxnLst/>
              <a:rect l="l" t="t" r="r" b="b"/>
              <a:pathLst>
                <a:path w="3518" h="3523" extrusionOk="0">
                  <a:moveTo>
                    <a:pt x="1" y="1"/>
                  </a:moveTo>
                  <a:lnTo>
                    <a:pt x="1" y="3522"/>
                  </a:lnTo>
                  <a:lnTo>
                    <a:pt x="3517" y="3522"/>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91"/>
            <p:cNvSpPr/>
            <p:nvPr/>
          </p:nvSpPr>
          <p:spPr>
            <a:xfrm>
              <a:off x="3661308" y="1881137"/>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91"/>
            <p:cNvSpPr/>
            <p:nvPr/>
          </p:nvSpPr>
          <p:spPr>
            <a:xfrm>
              <a:off x="3661308" y="1827450"/>
              <a:ext cx="54840" cy="54793"/>
            </a:xfrm>
            <a:custGeom>
              <a:avLst/>
              <a:gdLst/>
              <a:ahLst/>
              <a:cxnLst/>
              <a:rect l="l" t="t" r="r" b="b"/>
              <a:pathLst>
                <a:path w="3521" h="3518" extrusionOk="0">
                  <a:moveTo>
                    <a:pt x="1" y="0"/>
                  </a:moveTo>
                  <a:lnTo>
                    <a:pt x="1" y="3518"/>
                  </a:lnTo>
                  <a:lnTo>
                    <a:pt x="3521" y="3518"/>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1"/>
            <p:cNvSpPr/>
            <p:nvPr/>
          </p:nvSpPr>
          <p:spPr>
            <a:xfrm>
              <a:off x="3661838" y="1827979"/>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1"/>
            <p:cNvSpPr/>
            <p:nvPr/>
          </p:nvSpPr>
          <p:spPr>
            <a:xfrm>
              <a:off x="3661308" y="1773700"/>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91"/>
            <p:cNvSpPr/>
            <p:nvPr/>
          </p:nvSpPr>
          <p:spPr>
            <a:xfrm>
              <a:off x="3661838" y="177424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1"/>
            <p:cNvSpPr/>
            <p:nvPr/>
          </p:nvSpPr>
          <p:spPr>
            <a:xfrm>
              <a:off x="3661308" y="1719951"/>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91"/>
            <p:cNvSpPr/>
            <p:nvPr/>
          </p:nvSpPr>
          <p:spPr>
            <a:xfrm>
              <a:off x="3661838" y="1720512"/>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91"/>
            <p:cNvSpPr/>
            <p:nvPr/>
          </p:nvSpPr>
          <p:spPr>
            <a:xfrm>
              <a:off x="3661308" y="1666280"/>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1"/>
            <p:cNvSpPr/>
            <p:nvPr/>
          </p:nvSpPr>
          <p:spPr>
            <a:xfrm>
              <a:off x="3661838" y="1666809"/>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91"/>
            <p:cNvSpPr/>
            <p:nvPr/>
          </p:nvSpPr>
          <p:spPr>
            <a:xfrm>
              <a:off x="3661308" y="1612515"/>
              <a:ext cx="54840" cy="54871"/>
            </a:xfrm>
            <a:custGeom>
              <a:avLst/>
              <a:gdLst/>
              <a:ahLst/>
              <a:cxnLst/>
              <a:rect l="l" t="t" r="r" b="b"/>
              <a:pathLst>
                <a:path w="3521" h="3523" extrusionOk="0">
                  <a:moveTo>
                    <a:pt x="1" y="1"/>
                  </a:moveTo>
                  <a:lnTo>
                    <a:pt x="1" y="3522"/>
                  </a:lnTo>
                  <a:lnTo>
                    <a:pt x="3521" y="3522"/>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91"/>
            <p:cNvSpPr/>
            <p:nvPr/>
          </p:nvSpPr>
          <p:spPr>
            <a:xfrm>
              <a:off x="3661838" y="1613075"/>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91"/>
            <p:cNvSpPr/>
            <p:nvPr/>
          </p:nvSpPr>
          <p:spPr>
            <a:xfrm>
              <a:off x="3607559" y="2042307"/>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91"/>
            <p:cNvSpPr/>
            <p:nvPr/>
          </p:nvSpPr>
          <p:spPr>
            <a:xfrm>
              <a:off x="3607559" y="1988604"/>
              <a:ext cx="54840" cy="54808"/>
            </a:xfrm>
            <a:custGeom>
              <a:avLst/>
              <a:gdLst/>
              <a:ahLst/>
              <a:cxnLst/>
              <a:rect l="l" t="t" r="r" b="b"/>
              <a:pathLst>
                <a:path w="3521" h="3519" extrusionOk="0">
                  <a:moveTo>
                    <a:pt x="0" y="1"/>
                  </a:moveTo>
                  <a:lnTo>
                    <a:pt x="0" y="3519"/>
                  </a:lnTo>
                  <a:lnTo>
                    <a:pt x="3520" y="3519"/>
                  </a:lnTo>
                  <a:lnTo>
                    <a:pt x="35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91"/>
            <p:cNvSpPr/>
            <p:nvPr/>
          </p:nvSpPr>
          <p:spPr>
            <a:xfrm>
              <a:off x="3607559" y="1934871"/>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91"/>
            <p:cNvSpPr/>
            <p:nvPr/>
          </p:nvSpPr>
          <p:spPr>
            <a:xfrm>
              <a:off x="3607559" y="1881137"/>
              <a:ext cx="54840" cy="54840"/>
            </a:xfrm>
            <a:custGeom>
              <a:avLst/>
              <a:gdLst/>
              <a:ahLst/>
              <a:cxnLst/>
              <a:rect l="l" t="t" r="r" b="b"/>
              <a:pathLst>
                <a:path w="3521" h="3521" extrusionOk="0">
                  <a:moveTo>
                    <a:pt x="0" y="1"/>
                  </a:moveTo>
                  <a:lnTo>
                    <a:pt x="0" y="3521"/>
                  </a:lnTo>
                  <a:lnTo>
                    <a:pt x="3520" y="3521"/>
                  </a:lnTo>
                  <a:lnTo>
                    <a:pt x="35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91"/>
            <p:cNvSpPr/>
            <p:nvPr/>
          </p:nvSpPr>
          <p:spPr>
            <a:xfrm>
              <a:off x="3608088" y="1881666"/>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91"/>
            <p:cNvSpPr/>
            <p:nvPr/>
          </p:nvSpPr>
          <p:spPr>
            <a:xfrm>
              <a:off x="3607559" y="1827450"/>
              <a:ext cx="54840" cy="54793"/>
            </a:xfrm>
            <a:custGeom>
              <a:avLst/>
              <a:gdLst/>
              <a:ahLst/>
              <a:cxnLst/>
              <a:rect l="l" t="t" r="r" b="b"/>
              <a:pathLst>
                <a:path w="3521" h="3518" extrusionOk="0">
                  <a:moveTo>
                    <a:pt x="0" y="0"/>
                  </a:moveTo>
                  <a:lnTo>
                    <a:pt x="0" y="3518"/>
                  </a:lnTo>
                  <a:lnTo>
                    <a:pt x="3520" y="3518"/>
                  </a:lnTo>
                  <a:lnTo>
                    <a:pt x="3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1"/>
            <p:cNvSpPr/>
            <p:nvPr/>
          </p:nvSpPr>
          <p:spPr>
            <a:xfrm>
              <a:off x="3608088" y="1827979"/>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91"/>
            <p:cNvSpPr/>
            <p:nvPr/>
          </p:nvSpPr>
          <p:spPr>
            <a:xfrm>
              <a:off x="3607559" y="1773700"/>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91"/>
            <p:cNvSpPr/>
            <p:nvPr/>
          </p:nvSpPr>
          <p:spPr>
            <a:xfrm>
              <a:off x="3608088" y="177424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91"/>
            <p:cNvSpPr/>
            <p:nvPr/>
          </p:nvSpPr>
          <p:spPr>
            <a:xfrm>
              <a:off x="3607559" y="1719951"/>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91"/>
            <p:cNvSpPr/>
            <p:nvPr/>
          </p:nvSpPr>
          <p:spPr>
            <a:xfrm>
              <a:off x="3607559" y="1666280"/>
              <a:ext cx="54840" cy="54777"/>
            </a:xfrm>
            <a:custGeom>
              <a:avLst/>
              <a:gdLst/>
              <a:ahLst/>
              <a:cxnLst/>
              <a:rect l="l" t="t" r="r" b="b"/>
              <a:pathLst>
                <a:path w="3521" h="3517" extrusionOk="0">
                  <a:moveTo>
                    <a:pt x="0" y="0"/>
                  </a:moveTo>
                  <a:lnTo>
                    <a:pt x="0" y="3517"/>
                  </a:lnTo>
                  <a:lnTo>
                    <a:pt x="3520" y="3517"/>
                  </a:lnTo>
                  <a:lnTo>
                    <a:pt x="35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1"/>
            <p:cNvSpPr/>
            <p:nvPr/>
          </p:nvSpPr>
          <p:spPr>
            <a:xfrm>
              <a:off x="3608088" y="1666809"/>
              <a:ext cx="53765" cy="53718"/>
            </a:xfrm>
            <a:custGeom>
              <a:avLst/>
              <a:gdLst/>
              <a:ahLst/>
              <a:cxnLst/>
              <a:rect l="l" t="t" r="r" b="b"/>
              <a:pathLst>
                <a:path w="3452" h="3449" extrusionOk="0">
                  <a:moveTo>
                    <a:pt x="0" y="1"/>
                  </a:moveTo>
                  <a:lnTo>
                    <a:pt x="0" y="3448"/>
                  </a:lnTo>
                  <a:lnTo>
                    <a:pt x="3452" y="3448"/>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1"/>
            <p:cNvSpPr/>
            <p:nvPr/>
          </p:nvSpPr>
          <p:spPr>
            <a:xfrm>
              <a:off x="3607559" y="1612515"/>
              <a:ext cx="54840" cy="54871"/>
            </a:xfrm>
            <a:custGeom>
              <a:avLst/>
              <a:gdLst/>
              <a:ahLst/>
              <a:cxnLst/>
              <a:rect l="l" t="t" r="r" b="b"/>
              <a:pathLst>
                <a:path w="3521" h="3523" extrusionOk="0">
                  <a:moveTo>
                    <a:pt x="0" y="1"/>
                  </a:moveTo>
                  <a:lnTo>
                    <a:pt x="0" y="3522"/>
                  </a:lnTo>
                  <a:lnTo>
                    <a:pt x="3520" y="3522"/>
                  </a:lnTo>
                  <a:lnTo>
                    <a:pt x="35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91"/>
            <p:cNvSpPr/>
            <p:nvPr/>
          </p:nvSpPr>
          <p:spPr>
            <a:xfrm>
              <a:off x="3608088" y="1613075"/>
              <a:ext cx="53765" cy="53749"/>
            </a:xfrm>
            <a:custGeom>
              <a:avLst/>
              <a:gdLst/>
              <a:ahLst/>
              <a:cxnLst/>
              <a:rect l="l" t="t" r="r" b="b"/>
              <a:pathLst>
                <a:path w="3452" h="3451" extrusionOk="0">
                  <a:moveTo>
                    <a:pt x="0" y="0"/>
                  </a:moveTo>
                  <a:lnTo>
                    <a:pt x="0" y="3451"/>
                  </a:lnTo>
                  <a:lnTo>
                    <a:pt x="3452" y="3451"/>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91"/>
            <p:cNvSpPr/>
            <p:nvPr/>
          </p:nvSpPr>
          <p:spPr>
            <a:xfrm>
              <a:off x="3553872" y="2042307"/>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1"/>
            <p:cNvSpPr/>
            <p:nvPr/>
          </p:nvSpPr>
          <p:spPr>
            <a:xfrm>
              <a:off x="3553872" y="1988604"/>
              <a:ext cx="54793" cy="54808"/>
            </a:xfrm>
            <a:custGeom>
              <a:avLst/>
              <a:gdLst/>
              <a:ahLst/>
              <a:cxnLst/>
              <a:rect l="l" t="t" r="r" b="b"/>
              <a:pathLst>
                <a:path w="3518" h="3519" extrusionOk="0">
                  <a:moveTo>
                    <a:pt x="1" y="1"/>
                  </a:moveTo>
                  <a:lnTo>
                    <a:pt x="1" y="3519"/>
                  </a:lnTo>
                  <a:lnTo>
                    <a:pt x="3517" y="3519"/>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1"/>
            <p:cNvSpPr/>
            <p:nvPr/>
          </p:nvSpPr>
          <p:spPr>
            <a:xfrm>
              <a:off x="3553872" y="1934871"/>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91"/>
            <p:cNvSpPr/>
            <p:nvPr/>
          </p:nvSpPr>
          <p:spPr>
            <a:xfrm>
              <a:off x="3554417" y="1935416"/>
              <a:ext cx="53703" cy="53765"/>
            </a:xfrm>
            <a:custGeom>
              <a:avLst/>
              <a:gdLst/>
              <a:ahLst/>
              <a:cxnLst/>
              <a:rect l="l" t="t" r="r" b="b"/>
              <a:pathLst>
                <a:path w="3448" h="3452" extrusionOk="0">
                  <a:moveTo>
                    <a:pt x="0" y="0"/>
                  </a:moveTo>
                  <a:lnTo>
                    <a:pt x="0" y="3452"/>
                  </a:lnTo>
                  <a:lnTo>
                    <a:pt x="3448" y="3452"/>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91"/>
            <p:cNvSpPr/>
            <p:nvPr/>
          </p:nvSpPr>
          <p:spPr>
            <a:xfrm>
              <a:off x="3553872" y="1881137"/>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91"/>
            <p:cNvSpPr/>
            <p:nvPr/>
          </p:nvSpPr>
          <p:spPr>
            <a:xfrm>
              <a:off x="3554417" y="1881666"/>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91"/>
            <p:cNvSpPr/>
            <p:nvPr/>
          </p:nvSpPr>
          <p:spPr>
            <a:xfrm>
              <a:off x="3553872" y="1827450"/>
              <a:ext cx="54793" cy="54793"/>
            </a:xfrm>
            <a:custGeom>
              <a:avLst/>
              <a:gdLst/>
              <a:ahLst/>
              <a:cxnLst/>
              <a:rect l="l" t="t" r="r" b="b"/>
              <a:pathLst>
                <a:path w="3518" h="3518" extrusionOk="0">
                  <a:moveTo>
                    <a:pt x="1" y="0"/>
                  </a:moveTo>
                  <a:lnTo>
                    <a:pt x="1" y="3518"/>
                  </a:lnTo>
                  <a:lnTo>
                    <a:pt x="3517" y="3518"/>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91"/>
            <p:cNvSpPr/>
            <p:nvPr/>
          </p:nvSpPr>
          <p:spPr>
            <a:xfrm>
              <a:off x="3554417" y="182797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91"/>
            <p:cNvSpPr/>
            <p:nvPr/>
          </p:nvSpPr>
          <p:spPr>
            <a:xfrm>
              <a:off x="3553872" y="1773700"/>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91"/>
            <p:cNvSpPr/>
            <p:nvPr/>
          </p:nvSpPr>
          <p:spPr>
            <a:xfrm>
              <a:off x="3553872" y="1719951"/>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91"/>
            <p:cNvSpPr/>
            <p:nvPr/>
          </p:nvSpPr>
          <p:spPr>
            <a:xfrm>
              <a:off x="3553872" y="1666280"/>
              <a:ext cx="54793" cy="54777"/>
            </a:xfrm>
            <a:custGeom>
              <a:avLst/>
              <a:gdLst/>
              <a:ahLst/>
              <a:cxnLst/>
              <a:rect l="l" t="t" r="r" b="b"/>
              <a:pathLst>
                <a:path w="3518" h="3517" extrusionOk="0">
                  <a:moveTo>
                    <a:pt x="1" y="0"/>
                  </a:moveTo>
                  <a:lnTo>
                    <a:pt x="1" y="3517"/>
                  </a:lnTo>
                  <a:lnTo>
                    <a:pt x="3517" y="3517"/>
                  </a:lnTo>
                  <a:lnTo>
                    <a:pt x="35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91"/>
            <p:cNvSpPr/>
            <p:nvPr/>
          </p:nvSpPr>
          <p:spPr>
            <a:xfrm>
              <a:off x="3553872" y="1612515"/>
              <a:ext cx="54793" cy="54871"/>
            </a:xfrm>
            <a:custGeom>
              <a:avLst/>
              <a:gdLst/>
              <a:ahLst/>
              <a:cxnLst/>
              <a:rect l="l" t="t" r="r" b="b"/>
              <a:pathLst>
                <a:path w="3518" h="3523" extrusionOk="0">
                  <a:moveTo>
                    <a:pt x="1" y="1"/>
                  </a:moveTo>
                  <a:lnTo>
                    <a:pt x="1" y="3522"/>
                  </a:lnTo>
                  <a:lnTo>
                    <a:pt x="3517" y="3522"/>
                  </a:lnTo>
                  <a:lnTo>
                    <a:pt x="3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91"/>
            <p:cNvSpPr/>
            <p:nvPr/>
          </p:nvSpPr>
          <p:spPr>
            <a:xfrm>
              <a:off x="3554417" y="1613075"/>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91"/>
            <p:cNvSpPr/>
            <p:nvPr/>
          </p:nvSpPr>
          <p:spPr>
            <a:xfrm>
              <a:off x="3500122" y="2042307"/>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1"/>
            <p:cNvSpPr/>
            <p:nvPr/>
          </p:nvSpPr>
          <p:spPr>
            <a:xfrm>
              <a:off x="3500122" y="1988604"/>
              <a:ext cx="54840" cy="54808"/>
            </a:xfrm>
            <a:custGeom>
              <a:avLst/>
              <a:gdLst/>
              <a:ahLst/>
              <a:cxnLst/>
              <a:rect l="l" t="t" r="r" b="b"/>
              <a:pathLst>
                <a:path w="3521" h="3519" extrusionOk="0">
                  <a:moveTo>
                    <a:pt x="0" y="1"/>
                  </a:moveTo>
                  <a:lnTo>
                    <a:pt x="0" y="3519"/>
                  </a:lnTo>
                  <a:lnTo>
                    <a:pt x="3521" y="3519"/>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91"/>
            <p:cNvSpPr/>
            <p:nvPr/>
          </p:nvSpPr>
          <p:spPr>
            <a:xfrm>
              <a:off x="3500683" y="1989165"/>
              <a:ext cx="53749" cy="53687"/>
            </a:xfrm>
            <a:custGeom>
              <a:avLst/>
              <a:gdLst/>
              <a:ahLst/>
              <a:cxnLst/>
              <a:rect l="l" t="t" r="r" b="b"/>
              <a:pathLst>
                <a:path w="3451" h="3447" extrusionOk="0">
                  <a:moveTo>
                    <a:pt x="0" y="1"/>
                  </a:moveTo>
                  <a:lnTo>
                    <a:pt x="0" y="3447"/>
                  </a:lnTo>
                  <a:lnTo>
                    <a:pt x="3450" y="3447"/>
                  </a:lnTo>
                  <a:lnTo>
                    <a:pt x="34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91"/>
            <p:cNvSpPr/>
            <p:nvPr/>
          </p:nvSpPr>
          <p:spPr>
            <a:xfrm>
              <a:off x="3500122" y="19348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91"/>
            <p:cNvSpPr/>
            <p:nvPr/>
          </p:nvSpPr>
          <p:spPr>
            <a:xfrm>
              <a:off x="3500683" y="1935416"/>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1"/>
            <p:cNvSpPr/>
            <p:nvPr/>
          </p:nvSpPr>
          <p:spPr>
            <a:xfrm>
              <a:off x="3500122" y="188113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1"/>
            <p:cNvSpPr/>
            <p:nvPr/>
          </p:nvSpPr>
          <p:spPr>
            <a:xfrm>
              <a:off x="3500683" y="1881666"/>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91"/>
            <p:cNvSpPr/>
            <p:nvPr/>
          </p:nvSpPr>
          <p:spPr>
            <a:xfrm>
              <a:off x="3500122" y="1827450"/>
              <a:ext cx="54840" cy="54793"/>
            </a:xfrm>
            <a:custGeom>
              <a:avLst/>
              <a:gdLst/>
              <a:ahLst/>
              <a:cxnLst/>
              <a:rect l="l" t="t" r="r" b="b"/>
              <a:pathLst>
                <a:path w="3521" h="3518" extrusionOk="0">
                  <a:moveTo>
                    <a:pt x="0" y="0"/>
                  </a:moveTo>
                  <a:lnTo>
                    <a:pt x="0" y="3518"/>
                  </a:lnTo>
                  <a:lnTo>
                    <a:pt x="3521" y="3518"/>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91"/>
            <p:cNvSpPr/>
            <p:nvPr/>
          </p:nvSpPr>
          <p:spPr>
            <a:xfrm>
              <a:off x="3500683" y="1827979"/>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1"/>
            <p:cNvSpPr/>
            <p:nvPr/>
          </p:nvSpPr>
          <p:spPr>
            <a:xfrm>
              <a:off x="3500122" y="1773700"/>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1"/>
            <p:cNvSpPr/>
            <p:nvPr/>
          </p:nvSpPr>
          <p:spPr>
            <a:xfrm>
              <a:off x="3500683" y="177424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91"/>
            <p:cNvSpPr/>
            <p:nvPr/>
          </p:nvSpPr>
          <p:spPr>
            <a:xfrm>
              <a:off x="3500122" y="171995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91"/>
            <p:cNvSpPr/>
            <p:nvPr/>
          </p:nvSpPr>
          <p:spPr>
            <a:xfrm>
              <a:off x="3500122" y="1666280"/>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91"/>
            <p:cNvSpPr/>
            <p:nvPr/>
          </p:nvSpPr>
          <p:spPr>
            <a:xfrm>
              <a:off x="3500683" y="1666809"/>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91"/>
            <p:cNvSpPr/>
            <p:nvPr/>
          </p:nvSpPr>
          <p:spPr>
            <a:xfrm>
              <a:off x="3500122" y="1612515"/>
              <a:ext cx="54840" cy="54871"/>
            </a:xfrm>
            <a:custGeom>
              <a:avLst/>
              <a:gdLst/>
              <a:ahLst/>
              <a:cxnLst/>
              <a:rect l="l" t="t" r="r" b="b"/>
              <a:pathLst>
                <a:path w="3521" h="3523" extrusionOk="0">
                  <a:moveTo>
                    <a:pt x="0" y="1"/>
                  </a:moveTo>
                  <a:lnTo>
                    <a:pt x="0" y="3522"/>
                  </a:lnTo>
                  <a:lnTo>
                    <a:pt x="3521" y="3522"/>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91"/>
            <p:cNvSpPr/>
            <p:nvPr/>
          </p:nvSpPr>
          <p:spPr>
            <a:xfrm>
              <a:off x="3500683" y="1613075"/>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1"/>
            <p:cNvSpPr/>
            <p:nvPr/>
          </p:nvSpPr>
          <p:spPr>
            <a:xfrm>
              <a:off x="3446389" y="2042307"/>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91"/>
            <p:cNvSpPr/>
            <p:nvPr/>
          </p:nvSpPr>
          <p:spPr>
            <a:xfrm>
              <a:off x="3446389" y="1988604"/>
              <a:ext cx="54840" cy="54808"/>
            </a:xfrm>
            <a:custGeom>
              <a:avLst/>
              <a:gdLst/>
              <a:ahLst/>
              <a:cxnLst/>
              <a:rect l="l" t="t" r="r" b="b"/>
              <a:pathLst>
                <a:path w="3521" h="3519" extrusionOk="0">
                  <a:moveTo>
                    <a:pt x="0" y="1"/>
                  </a:moveTo>
                  <a:lnTo>
                    <a:pt x="0" y="3519"/>
                  </a:lnTo>
                  <a:lnTo>
                    <a:pt x="3521" y="3519"/>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91"/>
            <p:cNvSpPr/>
            <p:nvPr/>
          </p:nvSpPr>
          <p:spPr>
            <a:xfrm>
              <a:off x="3446918" y="1989165"/>
              <a:ext cx="53780" cy="53687"/>
            </a:xfrm>
            <a:custGeom>
              <a:avLst/>
              <a:gdLst/>
              <a:ahLst/>
              <a:cxnLst/>
              <a:rect l="l" t="t" r="r" b="b"/>
              <a:pathLst>
                <a:path w="3453" h="3447" extrusionOk="0">
                  <a:moveTo>
                    <a:pt x="1" y="1"/>
                  </a:moveTo>
                  <a:lnTo>
                    <a:pt x="1" y="3447"/>
                  </a:lnTo>
                  <a:lnTo>
                    <a:pt x="3452" y="3447"/>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1"/>
            <p:cNvSpPr/>
            <p:nvPr/>
          </p:nvSpPr>
          <p:spPr>
            <a:xfrm>
              <a:off x="3446389" y="19348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1"/>
            <p:cNvSpPr/>
            <p:nvPr/>
          </p:nvSpPr>
          <p:spPr>
            <a:xfrm>
              <a:off x="3446918" y="1935416"/>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91"/>
            <p:cNvSpPr/>
            <p:nvPr/>
          </p:nvSpPr>
          <p:spPr>
            <a:xfrm>
              <a:off x="3446389" y="188113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91"/>
            <p:cNvSpPr/>
            <p:nvPr/>
          </p:nvSpPr>
          <p:spPr>
            <a:xfrm>
              <a:off x="3446918" y="1881666"/>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91"/>
            <p:cNvSpPr/>
            <p:nvPr/>
          </p:nvSpPr>
          <p:spPr>
            <a:xfrm>
              <a:off x="3446389" y="1827450"/>
              <a:ext cx="54840" cy="54793"/>
            </a:xfrm>
            <a:custGeom>
              <a:avLst/>
              <a:gdLst/>
              <a:ahLst/>
              <a:cxnLst/>
              <a:rect l="l" t="t" r="r" b="b"/>
              <a:pathLst>
                <a:path w="3521" h="3518" extrusionOk="0">
                  <a:moveTo>
                    <a:pt x="0" y="0"/>
                  </a:moveTo>
                  <a:lnTo>
                    <a:pt x="0" y="3518"/>
                  </a:lnTo>
                  <a:lnTo>
                    <a:pt x="3521" y="3518"/>
                  </a:lnTo>
                  <a:lnTo>
                    <a:pt x="35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91"/>
            <p:cNvSpPr/>
            <p:nvPr/>
          </p:nvSpPr>
          <p:spPr>
            <a:xfrm>
              <a:off x="3446918" y="1827979"/>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91"/>
            <p:cNvSpPr/>
            <p:nvPr/>
          </p:nvSpPr>
          <p:spPr>
            <a:xfrm>
              <a:off x="3446389" y="1773700"/>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1"/>
            <p:cNvSpPr/>
            <p:nvPr/>
          </p:nvSpPr>
          <p:spPr>
            <a:xfrm>
              <a:off x="3446918" y="177424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1"/>
            <p:cNvSpPr/>
            <p:nvPr/>
          </p:nvSpPr>
          <p:spPr>
            <a:xfrm>
              <a:off x="3392686" y="2042307"/>
              <a:ext cx="54808" cy="54840"/>
            </a:xfrm>
            <a:custGeom>
              <a:avLst/>
              <a:gdLst/>
              <a:ahLst/>
              <a:cxnLst/>
              <a:rect l="l" t="t" r="r" b="b"/>
              <a:pathLst>
                <a:path w="3519" h="3521" extrusionOk="0">
                  <a:moveTo>
                    <a:pt x="1" y="0"/>
                  </a:moveTo>
                  <a:lnTo>
                    <a:pt x="1" y="3521"/>
                  </a:lnTo>
                  <a:lnTo>
                    <a:pt x="3518" y="3521"/>
                  </a:lnTo>
                  <a:lnTo>
                    <a:pt x="35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91"/>
            <p:cNvSpPr/>
            <p:nvPr/>
          </p:nvSpPr>
          <p:spPr>
            <a:xfrm>
              <a:off x="3392686" y="1988604"/>
              <a:ext cx="54808" cy="54808"/>
            </a:xfrm>
            <a:custGeom>
              <a:avLst/>
              <a:gdLst/>
              <a:ahLst/>
              <a:cxnLst/>
              <a:rect l="l" t="t" r="r" b="b"/>
              <a:pathLst>
                <a:path w="3519" h="3519" extrusionOk="0">
                  <a:moveTo>
                    <a:pt x="1" y="1"/>
                  </a:moveTo>
                  <a:lnTo>
                    <a:pt x="1" y="3519"/>
                  </a:lnTo>
                  <a:lnTo>
                    <a:pt x="3518" y="3519"/>
                  </a:lnTo>
                  <a:lnTo>
                    <a:pt x="35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91"/>
            <p:cNvGrpSpPr/>
            <p:nvPr/>
          </p:nvGrpSpPr>
          <p:grpSpPr>
            <a:xfrm>
              <a:off x="3393247" y="1720512"/>
              <a:ext cx="913302" cy="376074"/>
              <a:chOff x="3393247" y="1720512"/>
              <a:chExt cx="913302" cy="376074"/>
            </a:xfrm>
          </p:grpSpPr>
          <p:sp>
            <p:nvSpPr>
              <p:cNvPr id="10252" name="Google Shape;10252;p91"/>
              <p:cNvSpPr/>
              <p:nvPr/>
            </p:nvSpPr>
            <p:spPr>
              <a:xfrm>
                <a:off x="4252784" y="1989165"/>
                <a:ext cx="53765" cy="53687"/>
              </a:xfrm>
              <a:custGeom>
                <a:avLst/>
                <a:gdLst/>
                <a:ahLst/>
                <a:cxnLst/>
                <a:rect l="l" t="t" r="r" b="b"/>
                <a:pathLst>
                  <a:path w="3452" h="3447" extrusionOk="0">
                    <a:moveTo>
                      <a:pt x="0" y="1"/>
                    </a:moveTo>
                    <a:lnTo>
                      <a:pt x="0" y="3447"/>
                    </a:lnTo>
                    <a:lnTo>
                      <a:pt x="3452" y="3447"/>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91"/>
              <p:cNvSpPr/>
              <p:nvPr/>
            </p:nvSpPr>
            <p:spPr>
              <a:xfrm>
                <a:off x="4199035" y="2042836"/>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1"/>
              <p:cNvSpPr/>
              <p:nvPr/>
            </p:nvSpPr>
            <p:spPr>
              <a:xfrm>
                <a:off x="4145348" y="2042836"/>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1"/>
              <p:cNvSpPr/>
              <p:nvPr/>
            </p:nvSpPr>
            <p:spPr>
              <a:xfrm>
                <a:off x="4091614" y="2042836"/>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1"/>
              <p:cNvSpPr/>
              <p:nvPr/>
            </p:nvSpPr>
            <p:spPr>
              <a:xfrm>
                <a:off x="4037880" y="1989165"/>
                <a:ext cx="53749" cy="53687"/>
              </a:xfrm>
              <a:custGeom>
                <a:avLst/>
                <a:gdLst/>
                <a:ahLst/>
                <a:cxnLst/>
                <a:rect l="l" t="t" r="r" b="b"/>
                <a:pathLst>
                  <a:path w="3451" h="3447" extrusionOk="0">
                    <a:moveTo>
                      <a:pt x="0" y="1"/>
                    </a:moveTo>
                    <a:lnTo>
                      <a:pt x="0" y="3447"/>
                    </a:lnTo>
                    <a:lnTo>
                      <a:pt x="3450" y="3447"/>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91"/>
              <p:cNvSpPr/>
              <p:nvPr/>
            </p:nvSpPr>
            <p:spPr>
              <a:xfrm>
                <a:off x="4037880" y="1935416"/>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91"/>
              <p:cNvSpPr/>
              <p:nvPr/>
            </p:nvSpPr>
            <p:spPr>
              <a:xfrm>
                <a:off x="3984178" y="1881666"/>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1"/>
              <p:cNvSpPr/>
              <p:nvPr/>
            </p:nvSpPr>
            <p:spPr>
              <a:xfrm>
                <a:off x="3930444" y="1827979"/>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91"/>
              <p:cNvSpPr/>
              <p:nvPr/>
            </p:nvSpPr>
            <p:spPr>
              <a:xfrm>
                <a:off x="3876710" y="1827979"/>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91"/>
              <p:cNvSpPr/>
              <p:nvPr/>
            </p:nvSpPr>
            <p:spPr>
              <a:xfrm>
                <a:off x="3823008" y="1827979"/>
                <a:ext cx="53687" cy="53703"/>
              </a:xfrm>
              <a:custGeom>
                <a:avLst/>
                <a:gdLst/>
                <a:ahLst/>
                <a:cxnLst/>
                <a:rect l="l" t="t" r="r" b="b"/>
                <a:pathLst>
                  <a:path w="3447" h="3448" extrusionOk="0">
                    <a:moveTo>
                      <a:pt x="1" y="0"/>
                    </a:moveTo>
                    <a:lnTo>
                      <a:pt x="1" y="3448"/>
                    </a:lnTo>
                    <a:lnTo>
                      <a:pt x="3447" y="3448"/>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1"/>
              <p:cNvSpPr/>
              <p:nvPr/>
            </p:nvSpPr>
            <p:spPr>
              <a:xfrm>
                <a:off x="3769274" y="182797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1"/>
              <p:cNvSpPr/>
              <p:nvPr/>
            </p:nvSpPr>
            <p:spPr>
              <a:xfrm>
                <a:off x="3769274" y="1720512"/>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1"/>
              <p:cNvSpPr/>
              <p:nvPr/>
            </p:nvSpPr>
            <p:spPr>
              <a:xfrm>
                <a:off x="3715587" y="182797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1"/>
              <p:cNvSpPr/>
              <p:nvPr/>
            </p:nvSpPr>
            <p:spPr>
              <a:xfrm>
                <a:off x="3661838" y="1881666"/>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91"/>
              <p:cNvSpPr/>
              <p:nvPr/>
            </p:nvSpPr>
            <p:spPr>
              <a:xfrm>
                <a:off x="3608088" y="1989165"/>
                <a:ext cx="53765" cy="53687"/>
              </a:xfrm>
              <a:custGeom>
                <a:avLst/>
                <a:gdLst/>
                <a:ahLst/>
                <a:cxnLst/>
                <a:rect l="l" t="t" r="r" b="b"/>
                <a:pathLst>
                  <a:path w="3452" h="3447" extrusionOk="0">
                    <a:moveTo>
                      <a:pt x="0" y="1"/>
                    </a:moveTo>
                    <a:lnTo>
                      <a:pt x="0" y="3447"/>
                    </a:lnTo>
                    <a:lnTo>
                      <a:pt x="3452" y="3447"/>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1"/>
              <p:cNvSpPr/>
              <p:nvPr/>
            </p:nvSpPr>
            <p:spPr>
              <a:xfrm>
                <a:off x="3608088" y="1935416"/>
                <a:ext cx="53765" cy="53765"/>
              </a:xfrm>
              <a:custGeom>
                <a:avLst/>
                <a:gdLst/>
                <a:ahLst/>
                <a:cxnLst/>
                <a:rect l="l" t="t" r="r" b="b"/>
                <a:pathLst>
                  <a:path w="3452" h="3452" extrusionOk="0">
                    <a:moveTo>
                      <a:pt x="0" y="0"/>
                    </a:moveTo>
                    <a:lnTo>
                      <a:pt x="0" y="3452"/>
                    </a:lnTo>
                    <a:lnTo>
                      <a:pt x="3452" y="3452"/>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91"/>
              <p:cNvSpPr/>
              <p:nvPr/>
            </p:nvSpPr>
            <p:spPr>
              <a:xfrm>
                <a:off x="3554417" y="2042836"/>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91"/>
              <p:cNvSpPr/>
              <p:nvPr/>
            </p:nvSpPr>
            <p:spPr>
              <a:xfrm>
                <a:off x="3554417" y="1989165"/>
                <a:ext cx="53703" cy="53687"/>
              </a:xfrm>
              <a:custGeom>
                <a:avLst/>
                <a:gdLst/>
                <a:ahLst/>
                <a:cxnLst/>
                <a:rect l="l" t="t" r="r" b="b"/>
                <a:pathLst>
                  <a:path w="3448" h="3447" extrusionOk="0">
                    <a:moveTo>
                      <a:pt x="0" y="1"/>
                    </a:moveTo>
                    <a:lnTo>
                      <a:pt x="0" y="3447"/>
                    </a:lnTo>
                    <a:lnTo>
                      <a:pt x="3448" y="3447"/>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91"/>
              <p:cNvSpPr/>
              <p:nvPr/>
            </p:nvSpPr>
            <p:spPr>
              <a:xfrm>
                <a:off x="3500683" y="2042836"/>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1"/>
              <p:cNvSpPr/>
              <p:nvPr/>
            </p:nvSpPr>
            <p:spPr>
              <a:xfrm>
                <a:off x="3446918" y="2042836"/>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1"/>
              <p:cNvSpPr/>
              <p:nvPr/>
            </p:nvSpPr>
            <p:spPr>
              <a:xfrm>
                <a:off x="3393247" y="1989165"/>
                <a:ext cx="53687" cy="53687"/>
              </a:xfrm>
              <a:custGeom>
                <a:avLst/>
                <a:gdLst/>
                <a:ahLst/>
                <a:cxnLst/>
                <a:rect l="l" t="t" r="r" b="b"/>
                <a:pathLst>
                  <a:path w="3447" h="3447" extrusionOk="0">
                    <a:moveTo>
                      <a:pt x="0" y="1"/>
                    </a:moveTo>
                    <a:lnTo>
                      <a:pt x="0" y="3447"/>
                    </a:lnTo>
                    <a:lnTo>
                      <a:pt x="3447" y="3447"/>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91"/>
            <p:cNvSpPr/>
            <p:nvPr/>
          </p:nvSpPr>
          <p:spPr>
            <a:xfrm>
              <a:off x="3392686" y="1934871"/>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91"/>
            <p:cNvSpPr/>
            <p:nvPr/>
          </p:nvSpPr>
          <p:spPr>
            <a:xfrm>
              <a:off x="3393247" y="1935416"/>
              <a:ext cx="53687" cy="53765"/>
            </a:xfrm>
            <a:custGeom>
              <a:avLst/>
              <a:gdLst/>
              <a:ahLst/>
              <a:cxnLst/>
              <a:rect l="l" t="t" r="r" b="b"/>
              <a:pathLst>
                <a:path w="3447" h="3452" extrusionOk="0">
                  <a:moveTo>
                    <a:pt x="0" y="0"/>
                  </a:moveTo>
                  <a:lnTo>
                    <a:pt x="0" y="3452"/>
                  </a:lnTo>
                  <a:lnTo>
                    <a:pt x="3447" y="3452"/>
                  </a:lnTo>
                  <a:lnTo>
                    <a:pt x="34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5" name="Google Shape;10275;p91"/>
            <p:cNvGrpSpPr/>
            <p:nvPr/>
          </p:nvGrpSpPr>
          <p:grpSpPr>
            <a:xfrm>
              <a:off x="3338952" y="1290190"/>
              <a:ext cx="1021829" cy="860690"/>
              <a:chOff x="3338952" y="1290190"/>
              <a:chExt cx="1021829" cy="860690"/>
            </a:xfrm>
          </p:grpSpPr>
          <p:sp>
            <p:nvSpPr>
              <p:cNvPr id="10276" name="Google Shape;10276;p91"/>
              <p:cNvSpPr/>
              <p:nvPr/>
            </p:nvSpPr>
            <p:spPr>
              <a:xfrm>
                <a:off x="4305973" y="1988604"/>
                <a:ext cx="54808" cy="54808"/>
              </a:xfrm>
              <a:custGeom>
                <a:avLst/>
                <a:gdLst/>
                <a:ahLst/>
                <a:cxnLst/>
                <a:rect l="l" t="t" r="r" b="b"/>
                <a:pathLst>
                  <a:path w="3519" h="3519" extrusionOk="0">
                    <a:moveTo>
                      <a:pt x="1" y="1"/>
                    </a:moveTo>
                    <a:lnTo>
                      <a:pt x="1" y="3519"/>
                    </a:lnTo>
                    <a:lnTo>
                      <a:pt x="3519" y="3519"/>
                    </a:lnTo>
                    <a:lnTo>
                      <a:pt x="351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1"/>
              <p:cNvSpPr/>
              <p:nvPr/>
            </p:nvSpPr>
            <p:spPr>
              <a:xfrm>
                <a:off x="4306534" y="1989165"/>
                <a:ext cx="53687" cy="53687"/>
              </a:xfrm>
              <a:custGeom>
                <a:avLst/>
                <a:gdLst/>
                <a:ahLst/>
                <a:cxnLst/>
                <a:rect l="l" t="t" r="r" b="b"/>
                <a:pathLst>
                  <a:path w="3447" h="3447" extrusionOk="0">
                    <a:moveTo>
                      <a:pt x="1" y="1"/>
                    </a:moveTo>
                    <a:lnTo>
                      <a:pt x="1" y="3447"/>
                    </a:lnTo>
                    <a:lnTo>
                      <a:pt x="3447" y="3447"/>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1"/>
              <p:cNvSpPr/>
              <p:nvPr/>
            </p:nvSpPr>
            <p:spPr>
              <a:xfrm>
                <a:off x="4305973" y="1934871"/>
                <a:ext cx="54808" cy="54855"/>
              </a:xfrm>
              <a:custGeom>
                <a:avLst/>
                <a:gdLst/>
                <a:ahLst/>
                <a:cxnLst/>
                <a:rect l="l" t="t" r="r" b="b"/>
                <a:pathLst>
                  <a:path w="3519" h="3522" extrusionOk="0">
                    <a:moveTo>
                      <a:pt x="1" y="1"/>
                    </a:moveTo>
                    <a:lnTo>
                      <a:pt x="1" y="3521"/>
                    </a:lnTo>
                    <a:lnTo>
                      <a:pt x="3519" y="3521"/>
                    </a:lnTo>
                    <a:lnTo>
                      <a:pt x="351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1"/>
              <p:cNvSpPr/>
              <p:nvPr/>
            </p:nvSpPr>
            <p:spPr>
              <a:xfrm>
                <a:off x="4306534" y="1935416"/>
                <a:ext cx="53687" cy="53765"/>
              </a:xfrm>
              <a:custGeom>
                <a:avLst/>
                <a:gdLst/>
                <a:ahLst/>
                <a:cxnLst/>
                <a:rect l="l" t="t" r="r" b="b"/>
                <a:pathLst>
                  <a:path w="3447" h="3452" extrusionOk="0">
                    <a:moveTo>
                      <a:pt x="1" y="0"/>
                    </a:moveTo>
                    <a:lnTo>
                      <a:pt x="1"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1"/>
              <p:cNvSpPr/>
              <p:nvPr/>
            </p:nvSpPr>
            <p:spPr>
              <a:xfrm>
                <a:off x="4252784" y="2042836"/>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1"/>
              <p:cNvSpPr/>
              <p:nvPr/>
            </p:nvSpPr>
            <p:spPr>
              <a:xfrm>
                <a:off x="4252239"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91"/>
              <p:cNvSpPr/>
              <p:nvPr/>
            </p:nvSpPr>
            <p:spPr>
              <a:xfrm>
                <a:off x="4252784" y="1881666"/>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91"/>
              <p:cNvSpPr/>
              <p:nvPr/>
            </p:nvSpPr>
            <p:spPr>
              <a:xfrm>
                <a:off x="4252239" y="1827450"/>
                <a:ext cx="54855" cy="54793"/>
              </a:xfrm>
              <a:custGeom>
                <a:avLst/>
                <a:gdLst/>
                <a:ahLst/>
                <a:cxnLst/>
                <a:rect l="l" t="t" r="r" b="b"/>
                <a:pathLst>
                  <a:path w="3522" h="3518" extrusionOk="0">
                    <a:moveTo>
                      <a:pt x="1" y="0"/>
                    </a:moveTo>
                    <a:lnTo>
                      <a:pt x="1"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1"/>
              <p:cNvSpPr/>
              <p:nvPr/>
            </p:nvSpPr>
            <p:spPr>
              <a:xfrm>
                <a:off x="4252784" y="1827979"/>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91"/>
              <p:cNvSpPr/>
              <p:nvPr/>
            </p:nvSpPr>
            <p:spPr>
              <a:xfrm>
                <a:off x="4252239"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1"/>
              <p:cNvSpPr/>
              <p:nvPr/>
            </p:nvSpPr>
            <p:spPr>
              <a:xfrm>
                <a:off x="4252784" y="177424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1"/>
              <p:cNvSpPr/>
              <p:nvPr/>
            </p:nvSpPr>
            <p:spPr>
              <a:xfrm>
                <a:off x="4198505" y="2096041"/>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1"/>
              <p:cNvSpPr/>
              <p:nvPr/>
            </p:nvSpPr>
            <p:spPr>
              <a:xfrm>
                <a:off x="4199035" y="2096570"/>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1"/>
              <p:cNvSpPr/>
              <p:nvPr/>
            </p:nvSpPr>
            <p:spPr>
              <a:xfrm>
                <a:off x="4198505" y="1719951"/>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1"/>
              <p:cNvSpPr/>
              <p:nvPr/>
            </p:nvSpPr>
            <p:spPr>
              <a:xfrm>
                <a:off x="4199035" y="1720512"/>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91"/>
              <p:cNvSpPr/>
              <p:nvPr/>
            </p:nvSpPr>
            <p:spPr>
              <a:xfrm>
                <a:off x="4198505" y="1666280"/>
                <a:ext cx="54840" cy="54777"/>
              </a:xfrm>
              <a:custGeom>
                <a:avLst/>
                <a:gdLst/>
                <a:ahLst/>
                <a:cxnLst/>
                <a:rect l="l" t="t" r="r" b="b"/>
                <a:pathLst>
                  <a:path w="3521"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91"/>
              <p:cNvSpPr/>
              <p:nvPr/>
            </p:nvSpPr>
            <p:spPr>
              <a:xfrm>
                <a:off x="4199035" y="1666809"/>
                <a:ext cx="53765" cy="53718"/>
              </a:xfrm>
              <a:custGeom>
                <a:avLst/>
                <a:gdLst/>
                <a:ahLst/>
                <a:cxnLst/>
                <a:rect l="l" t="t" r="r" b="b"/>
                <a:pathLst>
                  <a:path w="3452" h="3449" extrusionOk="0">
                    <a:moveTo>
                      <a:pt x="1" y="1"/>
                    </a:moveTo>
                    <a:lnTo>
                      <a:pt x="1"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91"/>
              <p:cNvSpPr/>
              <p:nvPr/>
            </p:nvSpPr>
            <p:spPr>
              <a:xfrm>
                <a:off x="4198505" y="1612515"/>
                <a:ext cx="54840" cy="54871"/>
              </a:xfrm>
              <a:custGeom>
                <a:avLst/>
                <a:gdLst/>
                <a:ahLst/>
                <a:cxnLst/>
                <a:rect l="l" t="t" r="r" b="b"/>
                <a:pathLst>
                  <a:path w="3521" h="3523" extrusionOk="0">
                    <a:moveTo>
                      <a:pt x="1" y="1"/>
                    </a:moveTo>
                    <a:lnTo>
                      <a:pt x="1" y="3522"/>
                    </a:lnTo>
                    <a:lnTo>
                      <a:pt x="3521" y="3522"/>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91"/>
              <p:cNvSpPr/>
              <p:nvPr/>
            </p:nvSpPr>
            <p:spPr>
              <a:xfrm>
                <a:off x="4199035" y="1613075"/>
                <a:ext cx="53765" cy="53749"/>
              </a:xfrm>
              <a:custGeom>
                <a:avLst/>
                <a:gdLst/>
                <a:ahLst/>
                <a:cxnLst/>
                <a:rect l="l" t="t" r="r" b="b"/>
                <a:pathLst>
                  <a:path w="3452" h="3451" extrusionOk="0">
                    <a:moveTo>
                      <a:pt x="1" y="0"/>
                    </a:moveTo>
                    <a:lnTo>
                      <a:pt x="1"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91"/>
              <p:cNvSpPr/>
              <p:nvPr/>
            </p:nvSpPr>
            <p:spPr>
              <a:xfrm>
                <a:off x="4144818" y="2096041"/>
                <a:ext cx="54777" cy="54840"/>
              </a:xfrm>
              <a:custGeom>
                <a:avLst/>
                <a:gdLst/>
                <a:ahLst/>
                <a:cxnLst/>
                <a:rect l="l" t="t" r="r" b="b"/>
                <a:pathLst>
                  <a:path w="3517" h="3521" extrusionOk="0">
                    <a:moveTo>
                      <a:pt x="0" y="1"/>
                    </a:moveTo>
                    <a:lnTo>
                      <a:pt x="0" y="3521"/>
                    </a:lnTo>
                    <a:lnTo>
                      <a:pt x="3516" y="3521"/>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91"/>
              <p:cNvSpPr/>
              <p:nvPr/>
            </p:nvSpPr>
            <p:spPr>
              <a:xfrm>
                <a:off x="4145348" y="2096570"/>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91"/>
              <p:cNvSpPr/>
              <p:nvPr/>
            </p:nvSpPr>
            <p:spPr>
              <a:xfrm>
                <a:off x="4145348" y="172051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1"/>
              <p:cNvSpPr/>
              <p:nvPr/>
            </p:nvSpPr>
            <p:spPr>
              <a:xfrm>
                <a:off x="4144818" y="1558781"/>
                <a:ext cx="54777" cy="54840"/>
              </a:xfrm>
              <a:custGeom>
                <a:avLst/>
                <a:gdLst/>
                <a:ahLst/>
                <a:cxnLst/>
                <a:rect l="l" t="t" r="r" b="b"/>
                <a:pathLst>
                  <a:path w="3517" h="3521" extrusionOk="0">
                    <a:moveTo>
                      <a:pt x="0" y="1"/>
                    </a:moveTo>
                    <a:lnTo>
                      <a:pt x="0" y="3521"/>
                    </a:lnTo>
                    <a:lnTo>
                      <a:pt x="3516" y="3521"/>
                    </a:lnTo>
                    <a:lnTo>
                      <a:pt x="351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91"/>
              <p:cNvSpPr/>
              <p:nvPr/>
            </p:nvSpPr>
            <p:spPr>
              <a:xfrm>
                <a:off x="4145348" y="155934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91"/>
              <p:cNvSpPr/>
              <p:nvPr/>
            </p:nvSpPr>
            <p:spPr>
              <a:xfrm>
                <a:off x="4091069" y="2096041"/>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91"/>
              <p:cNvSpPr/>
              <p:nvPr/>
            </p:nvSpPr>
            <p:spPr>
              <a:xfrm>
                <a:off x="4091614" y="2096570"/>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91"/>
              <p:cNvSpPr/>
              <p:nvPr/>
            </p:nvSpPr>
            <p:spPr>
              <a:xfrm>
                <a:off x="4091614" y="177424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1"/>
              <p:cNvSpPr/>
              <p:nvPr/>
            </p:nvSpPr>
            <p:spPr>
              <a:xfrm>
                <a:off x="4091614" y="1666809"/>
                <a:ext cx="53765" cy="53718"/>
              </a:xfrm>
              <a:custGeom>
                <a:avLst/>
                <a:gdLst/>
                <a:ahLst/>
                <a:cxnLst/>
                <a:rect l="l" t="t" r="r" b="b"/>
                <a:pathLst>
                  <a:path w="3452" h="3449" extrusionOk="0">
                    <a:moveTo>
                      <a:pt x="0" y="1"/>
                    </a:moveTo>
                    <a:lnTo>
                      <a:pt x="0"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1"/>
              <p:cNvSpPr/>
              <p:nvPr/>
            </p:nvSpPr>
            <p:spPr>
              <a:xfrm>
                <a:off x="4091069" y="1558781"/>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1"/>
              <p:cNvSpPr/>
              <p:nvPr/>
            </p:nvSpPr>
            <p:spPr>
              <a:xfrm>
                <a:off x="4091614" y="1559342"/>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1"/>
              <p:cNvSpPr/>
              <p:nvPr/>
            </p:nvSpPr>
            <p:spPr>
              <a:xfrm>
                <a:off x="4037880" y="2042836"/>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1"/>
              <p:cNvSpPr/>
              <p:nvPr/>
            </p:nvSpPr>
            <p:spPr>
              <a:xfrm>
                <a:off x="4037880" y="172051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91"/>
              <p:cNvSpPr/>
              <p:nvPr/>
            </p:nvSpPr>
            <p:spPr>
              <a:xfrm>
                <a:off x="4037335" y="1558781"/>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91"/>
              <p:cNvSpPr/>
              <p:nvPr/>
            </p:nvSpPr>
            <p:spPr>
              <a:xfrm>
                <a:off x="4037880" y="155934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91"/>
              <p:cNvSpPr/>
              <p:nvPr/>
            </p:nvSpPr>
            <p:spPr>
              <a:xfrm>
                <a:off x="3983648" y="1988604"/>
                <a:ext cx="54777" cy="54808"/>
              </a:xfrm>
              <a:custGeom>
                <a:avLst/>
                <a:gdLst/>
                <a:ahLst/>
                <a:cxnLst/>
                <a:rect l="l" t="t" r="r" b="b"/>
                <a:pathLst>
                  <a:path w="3517" h="3519" extrusionOk="0">
                    <a:moveTo>
                      <a:pt x="0" y="1"/>
                    </a:moveTo>
                    <a:lnTo>
                      <a:pt x="0" y="3519"/>
                    </a:lnTo>
                    <a:lnTo>
                      <a:pt x="3517" y="3519"/>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91"/>
              <p:cNvSpPr/>
              <p:nvPr/>
            </p:nvSpPr>
            <p:spPr>
              <a:xfrm>
                <a:off x="3984178" y="1989165"/>
                <a:ext cx="53718" cy="53687"/>
              </a:xfrm>
              <a:custGeom>
                <a:avLst/>
                <a:gdLst/>
                <a:ahLst/>
                <a:cxnLst/>
                <a:rect l="l" t="t" r="r" b="b"/>
                <a:pathLst>
                  <a:path w="3449" h="3447" extrusionOk="0">
                    <a:moveTo>
                      <a:pt x="1" y="1"/>
                    </a:moveTo>
                    <a:lnTo>
                      <a:pt x="1" y="3447"/>
                    </a:lnTo>
                    <a:lnTo>
                      <a:pt x="3448" y="3447"/>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91"/>
              <p:cNvSpPr/>
              <p:nvPr/>
            </p:nvSpPr>
            <p:spPr>
              <a:xfrm>
                <a:off x="3983648" y="1934871"/>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91"/>
              <p:cNvSpPr/>
              <p:nvPr/>
            </p:nvSpPr>
            <p:spPr>
              <a:xfrm>
                <a:off x="3984178" y="1935416"/>
                <a:ext cx="53718" cy="53765"/>
              </a:xfrm>
              <a:custGeom>
                <a:avLst/>
                <a:gdLst/>
                <a:ahLst/>
                <a:cxnLst/>
                <a:rect l="l" t="t" r="r" b="b"/>
                <a:pathLst>
                  <a:path w="3449" h="3452" extrusionOk="0">
                    <a:moveTo>
                      <a:pt x="1" y="0"/>
                    </a:moveTo>
                    <a:lnTo>
                      <a:pt x="1" y="3452"/>
                    </a:lnTo>
                    <a:lnTo>
                      <a:pt x="3448" y="3452"/>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1"/>
              <p:cNvSpPr/>
              <p:nvPr/>
            </p:nvSpPr>
            <p:spPr>
              <a:xfrm>
                <a:off x="3983648" y="1558781"/>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91"/>
              <p:cNvSpPr/>
              <p:nvPr/>
            </p:nvSpPr>
            <p:spPr>
              <a:xfrm>
                <a:off x="3984178" y="1559342"/>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91"/>
              <p:cNvSpPr/>
              <p:nvPr/>
            </p:nvSpPr>
            <p:spPr>
              <a:xfrm>
                <a:off x="3930444" y="1881666"/>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91"/>
              <p:cNvSpPr/>
              <p:nvPr/>
            </p:nvSpPr>
            <p:spPr>
              <a:xfrm>
                <a:off x="3930444" y="1613075"/>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91"/>
              <p:cNvSpPr/>
              <p:nvPr/>
            </p:nvSpPr>
            <p:spPr>
              <a:xfrm>
                <a:off x="3876710" y="1881666"/>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91"/>
              <p:cNvSpPr/>
              <p:nvPr/>
            </p:nvSpPr>
            <p:spPr>
              <a:xfrm>
                <a:off x="3876710" y="172051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91"/>
              <p:cNvSpPr/>
              <p:nvPr/>
            </p:nvSpPr>
            <p:spPr>
              <a:xfrm>
                <a:off x="3876710" y="1613075"/>
                <a:ext cx="53749" cy="53749"/>
              </a:xfrm>
              <a:custGeom>
                <a:avLst/>
                <a:gdLst/>
                <a:ahLst/>
                <a:cxnLst/>
                <a:rect l="l" t="t" r="r" b="b"/>
                <a:pathLst>
                  <a:path w="3451" h="3451" extrusionOk="0">
                    <a:moveTo>
                      <a:pt x="0" y="0"/>
                    </a:moveTo>
                    <a:lnTo>
                      <a:pt x="0" y="3451"/>
                    </a:lnTo>
                    <a:lnTo>
                      <a:pt x="3450" y="3451"/>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1"/>
              <p:cNvSpPr/>
              <p:nvPr/>
            </p:nvSpPr>
            <p:spPr>
              <a:xfrm>
                <a:off x="3876150" y="1451345"/>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1"/>
              <p:cNvSpPr/>
              <p:nvPr/>
            </p:nvSpPr>
            <p:spPr>
              <a:xfrm>
                <a:off x="3876710" y="1451905"/>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91"/>
              <p:cNvSpPr/>
              <p:nvPr/>
            </p:nvSpPr>
            <p:spPr>
              <a:xfrm>
                <a:off x="3876150" y="1397611"/>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91"/>
              <p:cNvSpPr/>
              <p:nvPr/>
            </p:nvSpPr>
            <p:spPr>
              <a:xfrm>
                <a:off x="3876710" y="1398156"/>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91"/>
              <p:cNvSpPr/>
              <p:nvPr/>
            </p:nvSpPr>
            <p:spPr>
              <a:xfrm>
                <a:off x="3823008" y="1881666"/>
                <a:ext cx="53687" cy="53765"/>
              </a:xfrm>
              <a:custGeom>
                <a:avLst/>
                <a:gdLst/>
                <a:ahLst/>
                <a:cxnLst/>
                <a:rect l="l" t="t" r="r" b="b"/>
                <a:pathLst>
                  <a:path w="3447" h="3452"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1"/>
              <p:cNvSpPr/>
              <p:nvPr/>
            </p:nvSpPr>
            <p:spPr>
              <a:xfrm>
                <a:off x="3823008" y="1613075"/>
                <a:ext cx="53687" cy="53749"/>
              </a:xfrm>
              <a:custGeom>
                <a:avLst/>
                <a:gdLst/>
                <a:ahLst/>
                <a:cxnLst/>
                <a:rect l="l" t="t" r="r" b="b"/>
                <a:pathLst>
                  <a:path w="3447" h="3451" extrusionOk="0">
                    <a:moveTo>
                      <a:pt x="1" y="0"/>
                    </a:moveTo>
                    <a:lnTo>
                      <a:pt x="1" y="3451"/>
                    </a:lnTo>
                    <a:lnTo>
                      <a:pt x="3447" y="3451"/>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1"/>
              <p:cNvSpPr/>
              <p:nvPr/>
            </p:nvSpPr>
            <p:spPr>
              <a:xfrm>
                <a:off x="3822478" y="1558781"/>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91"/>
              <p:cNvSpPr/>
              <p:nvPr/>
            </p:nvSpPr>
            <p:spPr>
              <a:xfrm>
                <a:off x="3823008" y="1559342"/>
                <a:ext cx="53687" cy="53749"/>
              </a:xfrm>
              <a:custGeom>
                <a:avLst/>
                <a:gdLst/>
                <a:ahLst/>
                <a:cxnLst/>
                <a:rect l="l" t="t" r="r" b="b"/>
                <a:pathLst>
                  <a:path w="3447" h="3451" extrusionOk="0">
                    <a:moveTo>
                      <a:pt x="1" y="0"/>
                    </a:moveTo>
                    <a:lnTo>
                      <a:pt x="1" y="3450"/>
                    </a:lnTo>
                    <a:lnTo>
                      <a:pt x="3447" y="3450"/>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91"/>
              <p:cNvSpPr/>
              <p:nvPr/>
            </p:nvSpPr>
            <p:spPr>
              <a:xfrm>
                <a:off x="3822478" y="1505094"/>
                <a:ext cx="54777" cy="54793"/>
              </a:xfrm>
              <a:custGeom>
                <a:avLst/>
                <a:gdLst/>
                <a:ahLst/>
                <a:cxnLst/>
                <a:rect l="l" t="t" r="r" b="b"/>
                <a:pathLst>
                  <a:path w="3517" h="3518" extrusionOk="0">
                    <a:moveTo>
                      <a:pt x="0" y="0"/>
                    </a:moveTo>
                    <a:lnTo>
                      <a:pt x="0" y="3518"/>
                    </a:lnTo>
                    <a:lnTo>
                      <a:pt x="3517" y="3518"/>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91"/>
              <p:cNvSpPr/>
              <p:nvPr/>
            </p:nvSpPr>
            <p:spPr>
              <a:xfrm>
                <a:off x="3823008" y="1505639"/>
                <a:ext cx="53687" cy="53718"/>
              </a:xfrm>
              <a:custGeom>
                <a:avLst/>
                <a:gdLst/>
                <a:ahLst/>
                <a:cxnLst/>
                <a:rect l="l" t="t" r="r" b="b"/>
                <a:pathLst>
                  <a:path w="3447" h="3449" extrusionOk="0">
                    <a:moveTo>
                      <a:pt x="1" y="1"/>
                    </a:moveTo>
                    <a:lnTo>
                      <a:pt x="1" y="3448"/>
                    </a:lnTo>
                    <a:lnTo>
                      <a:pt x="3447" y="3448"/>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1"/>
              <p:cNvSpPr/>
              <p:nvPr/>
            </p:nvSpPr>
            <p:spPr>
              <a:xfrm>
                <a:off x="3822478" y="1343924"/>
                <a:ext cx="54777" cy="54793"/>
              </a:xfrm>
              <a:custGeom>
                <a:avLst/>
                <a:gdLst/>
                <a:ahLst/>
                <a:cxnLst/>
                <a:rect l="l" t="t" r="r" b="b"/>
                <a:pathLst>
                  <a:path w="3517" h="3518" extrusionOk="0">
                    <a:moveTo>
                      <a:pt x="0" y="0"/>
                    </a:moveTo>
                    <a:lnTo>
                      <a:pt x="0" y="3518"/>
                    </a:lnTo>
                    <a:lnTo>
                      <a:pt x="3517" y="3518"/>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91"/>
              <p:cNvSpPr/>
              <p:nvPr/>
            </p:nvSpPr>
            <p:spPr>
              <a:xfrm>
                <a:off x="3823008" y="1344469"/>
                <a:ext cx="53687" cy="53703"/>
              </a:xfrm>
              <a:custGeom>
                <a:avLst/>
                <a:gdLst/>
                <a:ahLst/>
                <a:cxnLst/>
                <a:rect l="l" t="t" r="r" b="b"/>
                <a:pathLst>
                  <a:path w="3447" h="3448" extrusionOk="0">
                    <a:moveTo>
                      <a:pt x="1" y="1"/>
                    </a:moveTo>
                    <a:lnTo>
                      <a:pt x="1" y="3447"/>
                    </a:lnTo>
                    <a:lnTo>
                      <a:pt x="3447" y="3447"/>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91"/>
              <p:cNvSpPr/>
              <p:nvPr/>
            </p:nvSpPr>
            <p:spPr>
              <a:xfrm>
                <a:off x="3822478" y="1290190"/>
                <a:ext cx="54777" cy="54840"/>
              </a:xfrm>
              <a:custGeom>
                <a:avLst/>
                <a:gdLst/>
                <a:ahLst/>
                <a:cxnLst/>
                <a:rect l="l" t="t" r="r" b="b"/>
                <a:pathLst>
                  <a:path w="3517" h="3521" extrusionOk="0">
                    <a:moveTo>
                      <a:pt x="0" y="0"/>
                    </a:moveTo>
                    <a:lnTo>
                      <a:pt x="0" y="3520"/>
                    </a:lnTo>
                    <a:lnTo>
                      <a:pt x="3517" y="3520"/>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91"/>
              <p:cNvSpPr/>
              <p:nvPr/>
            </p:nvSpPr>
            <p:spPr>
              <a:xfrm>
                <a:off x="3823008" y="1290720"/>
                <a:ext cx="53687" cy="53765"/>
              </a:xfrm>
              <a:custGeom>
                <a:avLst/>
                <a:gdLst/>
                <a:ahLst/>
                <a:cxnLst/>
                <a:rect l="l" t="t" r="r" b="b"/>
                <a:pathLst>
                  <a:path w="3447" h="3452" extrusionOk="0">
                    <a:moveTo>
                      <a:pt x="1" y="0"/>
                    </a:moveTo>
                    <a:lnTo>
                      <a:pt x="1" y="3452"/>
                    </a:lnTo>
                    <a:lnTo>
                      <a:pt x="3447" y="3452"/>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1"/>
              <p:cNvSpPr/>
              <p:nvPr/>
            </p:nvSpPr>
            <p:spPr>
              <a:xfrm>
                <a:off x="3769274" y="1881666"/>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1"/>
              <p:cNvSpPr/>
              <p:nvPr/>
            </p:nvSpPr>
            <p:spPr>
              <a:xfrm>
                <a:off x="3769274" y="1613075"/>
                <a:ext cx="53749" cy="53749"/>
              </a:xfrm>
              <a:custGeom>
                <a:avLst/>
                <a:gdLst/>
                <a:ahLst/>
                <a:cxnLst/>
                <a:rect l="l" t="t" r="r" b="b"/>
                <a:pathLst>
                  <a:path w="3451" h="3451" extrusionOk="0">
                    <a:moveTo>
                      <a:pt x="1" y="0"/>
                    </a:moveTo>
                    <a:lnTo>
                      <a:pt x="1"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91"/>
              <p:cNvSpPr/>
              <p:nvPr/>
            </p:nvSpPr>
            <p:spPr>
              <a:xfrm>
                <a:off x="3715587" y="1881666"/>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91"/>
              <p:cNvSpPr/>
              <p:nvPr/>
            </p:nvSpPr>
            <p:spPr>
              <a:xfrm>
                <a:off x="3715587" y="1613075"/>
                <a:ext cx="53703" cy="53749"/>
              </a:xfrm>
              <a:custGeom>
                <a:avLst/>
                <a:gdLst/>
                <a:ahLst/>
                <a:cxnLst/>
                <a:rect l="l" t="t" r="r" b="b"/>
                <a:pathLst>
                  <a:path w="3448" h="3451" extrusionOk="0">
                    <a:moveTo>
                      <a:pt x="0" y="0"/>
                    </a:moveTo>
                    <a:lnTo>
                      <a:pt x="0" y="3451"/>
                    </a:lnTo>
                    <a:lnTo>
                      <a:pt x="3448" y="3451"/>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91"/>
              <p:cNvSpPr/>
              <p:nvPr/>
            </p:nvSpPr>
            <p:spPr>
              <a:xfrm>
                <a:off x="3661308" y="1988604"/>
                <a:ext cx="54840" cy="54808"/>
              </a:xfrm>
              <a:custGeom>
                <a:avLst/>
                <a:gdLst/>
                <a:ahLst/>
                <a:cxnLst/>
                <a:rect l="l" t="t" r="r" b="b"/>
                <a:pathLst>
                  <a:path w="3521" h="3519" extrusionOk="0">
                    <a:moveTo>
                      <a:pt x="1" y="1"/>
                    </a:moveTo>
                    <a:lnTo>
                      <a:pt x="1" y="3519"/>
                    </a:lnTo>
                    <a:lnTo>
                      <a:pt x="3521" y="3519"/>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91"/>
              <p:cNvSpPr/>
              <p:nvPr/>
            </p:nvSpPr>
            <p:spPr>
              <a:xfrm>
                <a:off x="3661838" y="1989165"/>
                <a:ext cx="53765" cy="53687"/>
              </a:xfrm>
              <a:custGeom>
                <a:avLst/>
                <a:gdLst/>
                <a:ahLst/>
                <a:cxnLst/>
                <a:rect l="l" t="t" r="r" b="b"/>
                <a:pathLst>
                  <a:path w="3452" h="3447" extrusionOk="0">
                    <a:moveTo>
                      <a:pt x="1" y="1"/>
                    </a:moveTo>
                    <a:lnTo>
                      <a:pt x="1" y="3447"/>
                    </a:lnTo>
                    <a:lnTo>
                      <a:pt x="3451" y="3447"/>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91"/>
              <p:cNvSpPr/>
              <p:nvPr/>
            </p:nvSpPr>
            <p:spPr>
              <a:xfrm>
                <a:off x="3661308" y="1934871"/>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1"/>
              <p:cNvSpPr/>
              <p:nvPr/>
            </p:nvSpPr>
            <p:spPr>
              <a:xfrm>
                <a:off x="3661838" y="1935416"/>
                <a:ext cx="53765" cy="53765"/>
              </a:xfrm>
              <a:custGeom>
                <a:avLst/>
                <a:gdLst/>
                <a:ahLst/>
                <a:cxnLst/>
                <a:rect l="l" t="t" r="r" b="b"/>
                <a:pathLst>
                  <a:path w="3452" h="3452" extrusionOk="0">
                    <a:moveTo>
                      <a:pt x="1" y="0"/>
                    </a:moveTo>
                    <a:lnTo>
                      <a:pt x="1" y="3452"/>
                    </a:lnTo>
                    <a:lnTo>
                      <a:pt x="3451" y="3452"/>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1"/>
              <p:cNvSpPr/>
              <p:nvPr/>
            </p:nvSpPr>
            <p:spPr>
              <a:xfrm>
                <a:off x="3661308" y="1558781"/>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1"/>
              <p:cNvSpPr/>
              <p:nvPr/>
            </p:nvSpPr>
            <p:spPr>
              <a:xfrm>
                <a:off x="3661838" y="1559342"/>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91"/>
              <p:cNvSpPr/>
              <p:nvPr/>
            </p:nvSpPr>
            <p:spPr>
              <a:xfrm>
                <a:off x="3608088" y="2042836"/>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91"/>
              <p:cNvSpPr/>
              <p:nvPr/>
            </p:nvSpPr>
            <p:spPr>
              <a:xfrm>
                <a:off x="3608088" y="1720512"/>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1"/>
              <p:cNvSpPr/>
              <p:nvPr/>
            </p:nvSpPr>
            <p:spPr>
              <a:xfrm>
                <a:off x="3607559" y="1558781"/>
                <a:ext cx="54840" cy="54840"/>
              </a:xfrm>
              <a:custGeom>
                <a:avLst/>
                <a:gdLst/>
                <a:ahLst/>
                <a:cxnLst/>
                <a:rect l="l" t="t" r="r" b="b"/>
                <a:pathLst>
                  <a:path w="3521" h="3521" extrusionOk="0">
                    <a:moveTo>
                      <a:pt x="0" y="1"/>
                    </a:moveTo>
                    <a:lnTo>
                      <a:pt x="0" y="3521"/>
                    </a:lnTo>
                    <a:lnTo>
                      <a:pt x="3520" y="3521"/>
                    </a:lnTo>
                    <a:lnTo>
                      <a:pt x="352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91"/>
              <p:cNvSpPr/>
              <p:nvPr/>
            </p:nvSpPr>
            <p:spPr>
              <a:xfrm>
                <a:off x="3608088" y="1559342"/>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91"/>
              <p:cNvSpPr/>
              <p:nvPr/>
            </p:nvSpPr>
            <p:spPr>
              <a:xfrm>
                <a:off x="3553872" y="2096041"/>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91"/>
              <p:cNvSpPr/>
              <p:nvPr/>
            </p:nvSpPr>
            <p:spPr>
              <a:xfrm>
                <a:off x="3554417" y="2096570"/>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91"/>
              <p:cNvSpPr/>
              <p:nvPr/>
            </p:nvSpPr>
            <p:spPr>
              <a:xfrm>
                <a:off x="3554417" y="177424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91"/>
              <p:cNvSpPr/>
              <p:nvPr/>
            </p:nvSpPr>
            <p:spPr>
              <a:xfrm>
                <a:off x="3554417" y="172051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91"/>
              <p:cNvSpPr/>
              <p:nvPr/>
            </p:nvSpPr>
            <p:spPr>
              <a:xfrm>
                <a:off x="3554417" y="1666809"/>
                <a:ext cx="53703" cy="53718"/>
              </a:xfrm>
              <a:custGeom>
                <a:avLst/>
                <a:gdLst/>
                <a:ahLst/>
                <a:cxnLst/>
                <a:rect l="l" t="t" r="r" b="b"/>
                <a:pathLst>
                  <a:path w="3448" h="3449" extrusionOk="0">
                    <a:moveTo>
                      <a:pt x="0" y="1"/>
                    </a:moveTo>
                    <a:lnTo>
                      <a:pt x="0" y="3448"/>
                    </a:lnTo>
                    <a:lnTo>
                      <a:pt x="3448" y="3448"/>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91"/>
              <p:cNvSpPr/>
              <p:nvPr/>
            </p:nvSpPr>
            <p:spPr>
              <a:xfrm>
                <a:off x="3553872" y="1558781"/>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1"/>
              <p:cNvSpPr/>
              <p:nvPr/>
            </p:nvSpPr>
            <p:spPr>
              <a:xfrm>
                <a:off x="3554417" y="155934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91"/>
              <p:cNvSpPr/>
              <p:nvPr/>
            </p:nvSpPr>
            <p:spPr>
              <a:xfrm>
                <a:off x="3500122" y="209604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91"/>
              <p:cNvSpPr/>
              <p:nvPr/>
            </p:nvSpPr>
            <p:spPr>
              <a:xfrm>
                <a:off x="3500683" y="2096570"/>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91"/>
              <p:cNvSpPr/>
              <p:nvPr/>
            </p:nvSpPr>
            <p:spPr>
              <a:xfrm>
                <a:off x="3500683" y="172051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1"/>
              <p:cNvSpPr/>
              <p:nvPr/>
            </p:nvSpPr>
            <p:spPr>
              <a:xfrm>
                <a:off x="3500122" y="155878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91"/>
              <p:cNvSpPr/>
              <p:nvPr/>
            </p:nvSpPr>
            <p:spPr>
              <a:xfrm>
                <a:off x="3500683" y="155934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91"/>
              <p:cNvSpPr/>
              <p:nvPr/>
            </p:nvSpPr>
            <p:spPr>
              <a:xfrm>
                <a:off x="3446389" y="209604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91"/>
              <p:cNvSpPr/>
              <p:nvPr/>
            </p:nvSpPr>
            <p:spPr>
              <a:xfrm>
                <a:off x="3446918" y="2096570"/>
                <a:ext cx="53780" cy="53780"/>
              </a:xfrm>
              <a:custGeom>
                <a:avLst/>
                <a:gdLst/>
                <a:ahLst/>
                <a:cxnLst/>
                <a:rect l="l" t="t" r="r" b="b"/>
                <a:pathLst>
                  <a:path w="3453" h="3453" extrusionOk="0">
                    <a:moveTo>
                      <a:pt x="1" y="1"/>
                    </a:moveTo>
                    <a:lnTo>
                      <a:pt x="1"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91"/>
              <p:cNvSpPr/>
              <p:nvPr/>
            </p:nvSpPr>
            <p:spPr>
              <a:xfrm>
                <a:off x="3446389" y="171995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1"/>
              <p:cNvSpPr/>
              <p:nvPr/>
            </p:nvSpPr>
            <p:spPr>
              <a:xfrm>
                <a:off x="3446918" y="1720512"/>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1"/>
              <p:cNvSpPr/>
              <p:nvPr/>
            </p:nvSpPr>
            <p:spPr>
              <a:xfrm>
                <a:off x="3446389" y="1666280"/>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91"/>
              <p:cNvSpPr/>
              <p:nvPr/>
            </p:nvSpPr>
            <p:spPr>
              <a:xfrm>
                <a:off x="3446918" y="1666809"/>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1"/>
              <p:cNvSpPr/>
              <p:nvPr/>
            </p:nvSpPr>
            <p:spPr>
              <a:xfrm>
                <a:off x="3446389" y="1612515"/>
                <a:ext cx="54840" cy="54871"/>
              </a:xfrm>
              <a:custGeom>
                <a:avLst/>
                <a:gdLst/>
                <a:ahLst/>
                <a:cxnLst/>
                <a:rect l="l" t="t" r="r" b="b"/>
                <a:pathLst>
                  <a:path w="3521" h="3523" extrusionOk="0">
                    <a:moveTo>
                      <a:pt x="0" y="1"/>
                    </a:moveTo>
                    <a:lnTo>
                      <a:pt x="0" y="3522"/>
                    </a:lnTo>
                    <a:lnTo>
                      <a:pt x="3521" y="3522"/>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91"/>
              <p:cNvSpPr/>
              <p:nvPr/>
            </p:nvSpPr>
            <p:spPr>
              <a:xfrm>
                <a:off x="3446918" y="1613075"/>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91"/>
              <p:cNvSpPr/>
              <p:nvPr/>
            </p:nvSpPr>
            <p:spPr>
              <a:xfrm>
                <a:off x="3393247" y="2042836"/>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91"/>
              <p:cNvSpPr/>
              <p:nvPr/>
            </p:nvSpPr>
            <p:spPr>
              <a:xfrm>
                <a:off x="3392686" y="1881137"/>
                <a:ext cx="54808" cy="54840"/>
              </a:xfrm>
              <a:custGeom>
                <a:avLst/>
                <a:gdLst/>
                <a:ahLst/>
                <a:cxnLst/>
                <a:rect l="l" t="t" r="r" b="b"/>
                <a:pathLst>
                  <a:path w="3519" h="3521" extrusionOk="0">
                    <a:moveTo>
                      <a:pt x="1" y="1"/>
                    </a:moveTo>
                    <a:lnTo>
                      <a:pt x="1" y="3521"/>
                    </a:lnTo>
                    <a:lnTo>
                      <a:pt x="3518" y="3521"/>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91"/>
              <p:cNvSpPr/>
              <p:nvPr/>
            </p:nvSpPr>
            <p:spPr>
              <a:xfrm>
                <a:off x="3393247" y="1881666"/>
                <a:ext cx="53687" cy="53765"/>
              </a:xfrm>
              <a:custGeom>
                <a:avLst/>
                <a:gdLst/>
                <a:ahLst/>
                <a:cxnLst/>
                <a:rect l="l" t="t" r="r" b="b"/>
                <a:pathLst>
                  <a:path w="3447" h="3452" extrusionOk="0">
                    <a:moveTo>
                      <a:pt x="0" y="1"/>
                    </a:moveTo>
                    <a:lnTo>
                      <a:pt x="0"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91"/>
              <p:cNvSpPr/>
              <p:nvPr/>
            </p:nvSpPr>
            <p:spPr>
              <a:xfrm>
                <a:off x="3392686" y="1827450"/>
                <a:ext cx="54808" cy="54793"/>
              </a:xfrm>
              <a:custGeom>
                <a:avLst/>
                <a:gdLst/>
                <a:ahLst/>
                <a:cxnLst/>
                <a:rect l="l" t="t" r="r" b="b"/>
                <a:pathLst>
                  <a:path w="3519" h="3518" extrusionOk="0">
                    <a:moveTo>
                      <a:pt x="1" y="0"/>
                    </a:moveTo>
                    <a:lnTo>
                      <a:pt x="1" y="3518"/>
                    </a:lnTo>
                    <a:lnTo>
                      <a:pt x="3518" y="3518"/>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1"/>
              <p:cNvSpPr/>
              <p:nvPr/>
            </p:nvSpPr>
            <p:spPr>
              <a:xfrm>
                <a:off x="3393247" y="1827979"/>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1"/>
              <p:cNvSpPr/>
              <p:nvPr/>
            </p:nvSpPr>
            <p:spPr>
              <a:xfrm>
                <a:off x="3392686" y="1773700"/>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1"/>
              <p:cNvSpPr/>
              <p:nvPr/>
            </p:nvSpPr>
            <p:spPr>
              <a:xfrm>
                <a:off x="3393247" y="1774246"/>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1"/>
              <p:cNvSpPr/>
              <p:nvPr/>
            </p:nvSpPr>
            <p:spPr>
              <a:xfrm>
                <a:off x="3338952" y="1988604"/>
                <a:ext cx="54840" cy="54808"/>
              </a:xfrm>
              <a:custGeom>
                <a:avLst/>
                <a:gdLst/>
                <a:ahLst/>
                <a:cxnLst/>
                <a:rect l="l" t="t" r="r" b="b"/>
                <a:pathLst>
                  <a:path w="3521" h="3519" extrusionOk="0">
                    <a:moveTo>
                      <a:pt x="1" y="1"/>
                    </a:moveTo>
                    <a:lnTo>
                      <a:pt x="1" y="3519"/>
                    </a:lnTo>
                    <a:lnTo>
                      <a:pt x="3521" y="3519"/>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91"/>
              <p:cNvSpPr/>
              <p:nvPr/>
            </p:nvSpPr>
            <p:spPr>
              <a:xfrm>
                <a:off x="3339513" y="1989165"/>
                <a:ext cx="53749" cy="53687"/>
              </a:xfrm>
              <a:custGeom>
                <a:avLst/>
                <a:gdLst/>
                <a:ahLst/>
                <a:cxnLst/>
                <a:rect l="l" t="t" r="r" b="b"/>
                <a:pathLst>
                  <a:path w="3451" h="3447" extrusionOk="0">
                    <a:moveTo>
                      <a:pt x="0" y="1"/>
                    </a:moveTo>
                    <a:lnTo>
                      <a:pt x="0" y="3447"/>
                    </a:lnTo>
                    <a:lnTo>
                      <a:pt x="3450" y="3447"/>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1"/>
              <p:cNvSpPr/>
              <p:nvPr/>
            </p:nvSpPr>
            <p:spPr>
              <a:xfrm>
                <a:off x="3338952" y="1934871"/>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91"/>
              <p:cNvSpPr/>
              <p:nvPr/>
            </p:nvSpPr>
            <p:spPr>
              <a:xfrm>
                <a:off x="3339513" y="1935416"/>
                <a:ext cx="53749" cy="53765"/>
              </a:xfrm>
              <a:custGeom>
                <a:avLst/>
                <a:gdLst/>
                <a:ahLst/>
                <a:cxnLst/>
                <a:rect l="l" t="t" r="r" b="b"/>
                <a:pathLst>
                  <a:path w="3451" h="3452" extrusionOk="0">
                    <a:moveTo>
                      <a:pt x="0" y="0"/>
                    </a:moveTo>
                    <a:lnTo>
                      <a:pt x="0" y="3452"/>
                    </a:lnTo>
                    <a:lnTo>
                      <a:pt x="3450" y="3452"/>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0" name="Google Shape;10380;p91"/>
          <p:cNvGrpSpPr/>
          <p:nvPr/>
        </p:nvGrpSpPr>
        <p:grpSpPr>
          <a:xfrm>
            <a:off x="2022008" y="1245273"/>
            <a:ext cx="806956" cy="753207"/>
            <a:chOff x="2022008" y="1397673"/>
            <a:chExt cx="806956" cy="753207"/>
          </a:xfrm>
        </p:grpSpPr>
        <p:sp>
          <p:nvSpPr>
            <p:cNvPr id="10381" name="Google Shape;10381;p91"/>
            <p:cNvSpPr/>
            <p:nvPr/>
          </p:nvSpPr>
          <p:spPr>
            <a:xfrm>
              <a:off x="2774109" y="1988604"/>
              <a:ext cx="54855" cy="54808"/>
            </a:xfrm>
            <a:custGeom>
              <a:avLst/>
              <a:gdLst/>
              <a:ahLst/>
              <a:cxnLst/>
              <a:rect l="l" t="t" r="r" b="b"/>
              <a:pathLst>
                <a:path w="3522" h="3519" extrusionOk="0">
                  <a:moveTo>
                    <a:pt x="1" y="1"/>
                  </a:moveTo>
                  <a:lnTo>
                    <a:pt x="1" y="3519"/>
                  </a:lnTo>
                  <a:lnTo>
                    <a:pt x="3521" y="3519"/>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91"/>
            <p:cNvSpPr/>
            <p:nvPr/>
          </p:nvSpPr>
          <p:spPr>
            <a:xfrm>
              <a:off x="2774109"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91"/>
            <p:cNvSpPr/>
            <p:nvPr/>
          </p:nvSpPr>
          <p:spPr>
            <a:xfrm>
              <a:off x="2774109"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1"/>
            <p:cNvSpPr/>
            <p:nvPr/>
          </p:nvSpPr>
          <p:spPr>
            <a:xfrm>
              <a:off x="2720376" y="2042307"/>
              <a:ext cx="54840" cy="54840"/>
            </a:xfrm>
            <a:custGeom>
              <a:avLst/>
              <a:gdLst/>
              <a:ahLst/>
              <a:cxnLst/>
              <a:rect l="l" t="t" r="r" b="b"/>
              <a:pathLst>
                <a:path w="3521"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91"/>
            <p:cNvSpPr/>
            <p:nvPr/>
          </p:nvSpPr>
          <p:spPr>
            <a:xfrm>
              <a:off x="2720376" y="1988604"/>
              <a:ext cx="54840" cy="54808"/>
            </a:xfrm>
            <a:custGeom>
              <a:avLst/>
              <a:gdLst/>
              <a:ahLst/>
              <a:cxnLst/>
              <a:rect l="l" t="t" r="r" b="b"/>
              <a:pathLst>
                <a:path w="3521" h="3519" extrusionOk="0">
                  <a:moveTo>
                    <a:pt x="1" y="1"/>
                  </a:moveTo>
                  <a:lnTo>
                    <a:pt x="1" y="3519"/>
                  </a:lnTo>
                  <a:lnTo>
                    <a:pt x="3521" y="3519"/>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91"/>
            <p:cNvSpPr/>
            <p:nvPr/>
          </p:nvSpPr>
          <p:spPr>
            <a:xfrm>
              <a:off x="2720376" y="1934871"/>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91"/>
            <p:cNvSpPr/>
            <p:nvPr/>
          </p:nvSpPr>
          <p:spPr>
            <a:xfrm>
              <a:off x="2720921" y="193541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1"/>
            <p:cNvSpPr/>
            <p:nvPr/>
          </p:nvSpPr>
          <p:spPr>
            <a:xfrm>
              <a:off x="2720376" y="1881137"/>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1"/>
            <p:cNvSpPr/>
            <p:nvPr/>
          </p:nvSpPr>
          <p:spPr>
            <a:xfrm>
              <a:off x="2720921" y="1881666"/>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91"/>
            <p:cNvSpPr/>
            <p:nvPr/>
          </p:nvSpPr>
          <p:spPr>
            <a:xfrm>
              <a:off x="2720376" y="1827450"/>
              <a:ext cx="54840" cy="54777"/>
            </a:xfrm>
            <a:custGeom>
              <a:avLst/>
              <a:gdLst/>
              <a:ahLst/>
              <a:cxnLst/>
              <a:rect l="l" t="t" r="r" b="b"/>
              <a:pathLst>
                <a:path w="3521" h="3517" extrusionOk="0">
                  <a:moveTo>
                    <a:pt x="1" y="0"/>
                  </a:moveTo>
                  <a:lnTo>
                    <a:pt x="1"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91"/>
            <p:cNvSpPr/>
            <p:nvPr/>
          </p:nvSpPr>
          <p:spPr>
            <a:xfrm>
              <a:off x="2720376" y="1773700"/>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1"/>
            <p:cNvSpPr/>
            <p:nvPr/>
          </p:nvSpPr>
          <p:spPr>
            <a:xfrm>
              <a:off x="2666689" y="2096041"/>
              <a:ext cx="54793" cy="54840"/>
            </a:xfrm>
            <a:custGeom>
              <a:avLst/>
              <a:gdLst/>
              <a:ahLst/>
              <a:cxnLst/>
              <a:rect l="l" t="t" r="r" b="b"/>
              <a:pathLst>
                <a:path w="3518" h="3521" extrusionOk="0">
                  <a:moveTo>
                    <a:pt x="0" y="1"/>
                  </a:moveTo>
                  <a:lnTo>
                    <a:pt x="0" y="3521"/>
                  </a:lnTo>
                  <a:lnTo>
                    <a:pt x="3518" y="3521"/>
                  </a:lnTo>
                  <a:lnTo>
                    <a:pt x="3518"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1"/>
            <p:cNvSpPr/>
            <p:nvPr/>
          </p:nvSpPr>
          <p:spPr>
            <a:xfrm>
              <a:off x="2666689" y="2042307"/>
              <a:ext cx="54793" cy="54840"/>
            </a:xfrm>
            <a:custGeom>
              <a:avLst/>
              <a:gdLst/>
              <a:ahLst/>
              <a:cxnLst/>
              <a:rect l="l" t="t" r="r" b="b"/>
              <a:pathLst>
                <a:path w="3518" h="3521" extrusionOk="0">
                  <a:moveTo>
                    <a:pt x="0" y="0"/>
                  </a:moveTo>
                  <a:lnTo>
                    <a:pt x="0" y="3521"/>
                  </a:lnTo>
                  <a:lnTo>
                    <a:pt x="3518" y="3521"/>
                  </a:lnTo>
                  <a:lnTo>
                    <a:pt x="3518"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1"/>
            <p:cNvSpPr/>
            <p:nvPr/>
          </p:nvSpPr>
          <p:spPr>
            <a:xfrm>
              <a:off x="2666689" y="1988604"/>
              <a:ext cx="54793" cy="54808"/>
            </a:xfrm>
            <a:custGeom>
              <a:avLst/>
              <a:gdLst/>
              <a:ahLst/>
              <a:cxnLst/>
              <a:rect l="l" t="t" r="r" b="b"/>
              <a:pathLst>
                <a:path w="3518" h="3519" extrusionOk="0">
                  <a:moveTo>
                    <a:pt x="0" y="1"/>
                  </a:moveTo>
                  <a:lnTo>
                    <a:pt x="0" y="3519"/>
                  </a:lnTo>
                  <a:lnTo>
                    <a:pt x="3518" y="3519"/>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1"/>
            <p:cNvSpPr/>
            <p:nvPr/>
          </p:nvSpPr>
          <p:spPr>
            <a:xfrm>
              <a:off x="2667234" y="1989149"/>
              <a:ext cx="53703" cy="53703"/>
            </a:xfrm>
            <a:custGeom>
              <a:avLst/>
              <a:gdLst/>
              <a:ahLst/>
              <a:cxnLst/>
              <a:rect l="l" t="t" r="r" b="b"/>
              <a:pathLst>
                <a:path w="3448" h="3448" extrusionOk="0">
                  <a:moveTo>
                    <a:pt x="1" y="0"/>
                  </a:moveTo>
                  <a:lnTo>
                    <a:pt x="1" y="3448"/>
                  </a:lnTo>
                  <a:lnTo>
                    <a:pt x="3447" y="3448"/>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91"/>
            <p:cNvSpPr/>
            <p:nvPr/>
          </p:nvSpPr>
          <p:spPr>
            <a:xfrm>
              <a:off x="2666689" y="1934871"/>
              <a:ext cx="54793" cy="54855"/>
            </a:xfrm>
            <a:custGeom>
              <a:avLst/>
              <a:gdLst/>
              <a:ahLst/>
              <a:cxnLst/>
              <a:rect l="l" t="t" r="r" b="b"/>
              <a:pathLst>
                <a:path w="3518" h="3522" extrusionOk="0">
                  <a:moveTo>
                    <a:pt x="0" y="1"/>
                  </a:moveTo>
                  <a:lnTo>
                    <a:pt x="0" y="3521"/>
                  </a:lnTo>
                  <a:lnTo>
                    <a:pt x="3518" y="3521"/>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91"/>
            <p:cNvSpPr/>
            <p:nvPr/>
          </p:nvSpPr>
          <p:spPr>
            <a:xfrm>
              <a:off x="2667234" y="1935416"/>
              <a:ext cx="53703" cy="53749"/>
            </a:xfrm>
            <a:custGeom>
              <a:avLst/>
              <a:gdLst/>
              <a:ahLst/>
              <a:cxnLst/>
              <a:rect l="l" t="t" r="r" b="b"/>
              <a:pathLst>
                <a:path w="3448" h="3451" extrusionOk="0">
                  <a:moveTo>
                    <a:pt x="1" y="0"/>
                  </a:moveTo>
                  <a:lnTo>
                    <a:pt x="1" y="3450"/>
                  </a:lnTo>
                  <a:lnTo>
                    <a:pt x="3447" y="3450"/>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1"/>
            <p:cNvSpPr/>
            <p:nvPr/>
          </p:nvSpPr>
          <p:spPr>
            <a:xfrm>
              <a:off x="2666689" y="1881137"/>
              <a:ext cx="54793" cy="54840"/>
            </a:xfrm>
            <a:custGeom>
              <a:avLst/>
              <a:gdLst/>
              <a:ahLst/>
              <a:cxnLst/>
              <a:rect l="l" t="t" r="r" b="b"/>
              <a:pathLst>
                <a:path w="3518" h="3521" extrusionOk="0">
                  <a:moveTo>
                    <a:pt x="0" y="1"/>
                  </a:moveTo>
                  <a:lnTo>
                    <a:pt x="0" y="3521"/>
                  </a:lnTo>
                  <a:lnTo>
                    <a:pt x="3518" y="3521"/>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91"/>
            <p:cNvSpPr/>
            <p:nvPr/>
          </p:nvSpPr>
          <p:spPr>
            <a:xfrm>
              <a:off x="2666689" y="1827450"/>
              <a:ext cx="54793" cy="54777"/>
            </a:xfrm>
            <a:custGeom>
              <a:avLst/>
              <a:gdLst/>
              <a:ahLst/>
              <a:cxnLst/>
              <a:rect l="l" t="t" r="r" b="b"/>
              <a:pathLst>
                <a:path w="3518" h="3517" extrusionOk="0">
                  <a:moveTo>
                    <a:pt x="0" y="0"/>
                  </a:moveTo>
                  <a:lnTo>
                    <a:pt x="0" y="3516"/>
                  </a:lnTo>
                  <a:lnTo>
                    <a:pt x="3518" y="3516"/>
                  </a:lnTo>
                  <a:lnTo>
                    <a:pt x="35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91"/>
            <p:cNvSpPr/>
            <p:nvPr/>
          </p:nvSpPr>
          <p:spPr>
            <a:xfrm>
              <a:off x="2667234" y="1827979"/>
              <a:ext cx="53703" cy="53703"/>
            </a:xfrm>
            <a:custGeom>
              <a:avLst/>
              <a:gdLst/>
              <a:ahLst/>
              <a:cxnLst/>
              <a:rect l="l" t="t" r="r" b="b"/>
              <a:pathLst>
                <a:path w="3448" h="3448" extrusionOk="0">
                  <a:moveTo>
                    <a:pt x="1" y="0"/>
                  </a:moveTo>
                  <a:lnTo>
                    <a:pt x="1" y="3448"/>
                  </a:lnTo>
                  <a:lnTo>
                    <a:pt x="3447" y="3448"/>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91"/>
            <p:cNvSpPr/>
            <p:nvPr/>
          </p:nvSpPr>
          <p:spPr>
            <a:xfrm>
              <a:off x="2666689" y="1773700"/>
              <a:ext cx="54793" cy="54855"/>
            </a:xfrm>
            <a:custGeom>
              <a:avLst/>
              <a:gdLst/>
              <a:ahLst/>
              <a:cxnLst/>
              <a:rect l="l" t="t" r="r" b="b"/>
              <a:pathLst>
                <a:path w="3518" h="3522" extrusionOk="0">
                  <a:moveTo>
                    <a:pt x="0" y="1"/>
                  </a:moveTo>
                  <a:lnTo>
                    <a:pt x="0" y="3521"/>
                  </a:lnTo>
                  <a:lnTo>
                    <a:pt x="3518" y="3521"/>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91"/>
            <p:cNvSpPr/>
            <p:nvPr/>
          </p:nvSpPr>
          <p:spPr>
            <a:xfrm>
              <a:off x="2612939" y="2096041"/>
              <a:ext cx="54855" cy="54840"/>
            </a:xfrm>
            <a:custGeom>
              <a:avLst/>
              <a:gdLst/>
              <a:ahLst/>
              <a:cxnLst/>
              <a:rect l="l" t="t" r="r" b="b"/>
              <a:pathLst>
                <a:path w="3522" h="3521"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1"/>
            <p:cNvSpPr/>
            <p:nvPr/>
          </p:nvSpPr>
          <p:spPr>
            <a:xfrm>
              <a:off x="2612939"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91"/>
            <p:cNvSpPr/>
            <p:nvPr/>
          </p:nvSpPr>
          <p:spPr>
            <a:xfrm>
              <a:off x="2612939" y="1988604"/>
              <a:ext cx="54855" cy="54808"/>
            </a:xfrm>
            <a:custGeom>
              <a:avLst/>
              <a:gdLst/>
              <a:ahLst/>
              <a:cxnLst/>
              <a:rect l="l" t="t" r="r" b="b"/>
              <a:pathLst>
                <a:path w="3522" h="3519" extrusionOk="0">
                  <a:moveTo>
                    <a:pt x="1" y="1"/>
                  </a:moveTo>
                  <a:lnTo>
                    <a:pt x="1" y="3519"/>
                  </a:lnTo>
                  <a:lnTo>
                    <a:pt x="3521" y="3519"/>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91"/>
            <p:cNvSpPr/>
            <p:nvPr/>
          </p:nvSpPr>
          <p:spPr>
            <a:xfrm>
              <a:off x="2613484" y="1989149"/>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1"/>
            <p:cNvSpPr/>
            <p:nvPr/>
          </p:nvSpPr>
          <p:spPr>
            <a:xfrm>
              <a:off x="2612939"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91"/>
            <p:cNvSpPr/>
            <p:nvPr/>
          </p:nvSpPr>
          <p:spPr>
            <a:xfrm>
              <a:off x="2612939"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91"/>
            <p:cNvSpPr/>
            <p:nvPr/>
          </p:nvSpPr>
          <p:spPr>
            <a:xfrm>
              <a:off x="2613484" y="1881666"/>
              <a:ext cx="53765" cy="53765"/>
            </a:xfrm>
            <a:custGeom>
              <a:avLst/>
              <a:gdLst/>
              <a:ahLst/>
              <a:cxnLst/>
              <a:rect l="l" t="t" r="r" b="b"/>
              <a:pathLst>
                <a:path w="3452" h="3452" extrusionOk="0">
                  <a:moveTo>
                    <a:pt x="0" y="1"/>
                  </a:moveTo>
                  <a:lnTo>
                    <a:pt x="0" y="3451"/>
                  </a:lnTo>
                  <a:lnTo>
                    <a:pt x="3452" y="3451"/>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91"/>
            <p:cNvSpPr/>
            <p:nvPr/>
          </p:nvSpPr>
          <p:spPr>
            <a:xfrm>
              <a:off x="2612939" y="1827450"/>
              <a:ext cx="54855" cy="54777"/>
            </a:xfrm>
            <a:custGeom>
              <a:avLst/>
              <a:gdLst/>
              <a:ahLst/>
              <a:cxnLst/>
              <a:rect l="l" t="t" r="r" b="b"/>
              <a:pathLst>
                <a:path w="3522" h="3517" extrusionOk="0">
                  <a:moveTo>
                    <a:pt x="1" y="0"/>
                  </a:moveTo>
                  <a:lnTo>
                    <a:pt x="1"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91"/>
            <p:cNvSpPr/>
            <p:nvPr/>
          </p:nvSpPr>
          <p:spPr>
            <a:xfrm>
              <a:off x="2612939"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91"/>
            <p:cNvSpPr/>
            <p:nvPr/>
          </p:nvSpPr>
          <p:spPr>
            <a:xfrm>
              <a:off x="2613484" y="177424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1"/>
            <p:cNvSpPr/>
            <p:nvPr/>
          </p:nvSpPr>
          <p:spPr>
            <a:xfrm>
              <a:off x="2559206" y="2096041"/>
              <a:ext cx="54855" cy="54840"/>
            </a:xfrm>
            <a:custGeom>
              <a:avLst/>
              <a:gdLst/>
              <a:ahLst/>
              <a:cxnLst/>
              <a:rect l="l" t="t" r="r" b="b"/>
              <a:pathLst>
                <a:path w="3522" h="3521"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91"/>
            <p:cNvSpPr/>
            <p:nvPr/>
          </p:nvSpPr>
          <p:spPr>
            <a:xfrm>
              <a:off x="2559206"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91"/>
            <p:cNvSpPr/>
            <p:nvPr/>
          </p:nvSpPr>
          <p:spPr>
            <a:xfrm>
              <a:off x="2559206" y="1988604"/>
              <a:ext cx="54855" cy="54808"/>
            </a:xfrm>
            <a:custGeom>
              <a:avLst/>
              <a:gdLst/>
              <a:ahLst/>
              <a:cxnLst/>
              <a:rect l="l" t="t" r="r" b="b"/>
              <a:pathLst>
                <a:path w="3522" h="3519" extrusionOk="0">
                  <a:moveTo>
                    <a:pt x="1" y="1"/>
                  </a:moveTo>
                  <a:lnTo>
                    <a:pt x="1" y="3519"/>
                  </a:lnTo>
                  <a:lnTo>
                    <a:pt x="3521" y="3519"/>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91"/>
            <p:cNvSpPr/>
            <p:nvPr/>
          </p:nvSpPr>
          <p:spPr>
            <a:xfrm>
              <a:off x="2559751" y="1989149"/>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91"/>
            <p:cNvSpPr/>
            <p:nvPr/>
          </p:nvSpPr>
          <p:spPr>
            <a:xfrm>
              <a:off x="2559206"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91"/>
            <p:cNvSpPr/>
            <p:nvPr/>
          </p:nvSpPr>
          <p:spPr>
            <a:xfrm>
              <a:off x="2559751" y="193541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91"/>
            <p:cNvSpPr/>
            <p:nvPr/>
          </p:nvSpPr>
          <p:spPr>
            <a:xfrm>
              <a:off x="2559206"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91"/>
            <p:cNvSpPr/>
            <p:nvPr/>
          </p:nvSpPr>
          <p:spPr>
            <a:xfrm>
              <a:off x="2559206" y="1827450"/>
              <a:ext cx="54855" cy="54777"/>
            </a:xfrm>
            <a:custGeom>
              <a:avLst/>
              <a:gdLst/>
              <a:ahLst/>
              <a:cxnLst/>
              <a:rect l="l" t="t" r="r" b="b"/>
              <a:pathLst>
                <a:path w="3522" h="3517" extrusionOk="0">
                  <a:moveTo>
                    <a:pt x="1" y="0"/>
                  </a:moveTo>
                  <a:lnTo>
                    <a:pt x="1"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91"/>
            <p:cNvSpPr/>
            <p:nvPr/>
          </p:nvSpPr>
          <p:spPr>
            <a:xfrm>
              <a:off x="2559751" y="1827979"/>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91"/>
            <p:cNvSpPr/>
            <p:nvPr/>
          </p:nvSpPr>
          <p:spPr>
            <a:xfrm>
              <a:off x="2559206"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91"/>
            <p:cNvSpPr/>
            <p:nvPr/>
          </p:nvSpPr>
          <p:spPr>
            <a:xfrm>
              <a:off x="2559751" y="177424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91"/>
            <p:cNvSpPr/>
            <p:nvPr/>
          </p:nvSpPr>
          <p:spPr>
            <a:xfrm>
              <a:off x="2505519" y="2042307"/>
              <a:ext cx="54793" cy="54840"/>
            </a:xfrm>
            <a:custGeom>
              <a:avLst/>
              <a:gdLst/>
              <a:ahLst/>
              <a:cxnLst/>
              <a:rect l="l" t="t" r="r" b="b"/>
              <a:pathLst>
                <a:path w="3518" h="3521" extrusionOk="0">
                  <a:moveTo>
                    <a:pt x="0" y="0"/>
                  </a:moveTo>
                  <a:lnTo>
                    <a:pt x="0" y="3521"/>
                  </a:lnTo>
                  <a:lnTo>
                    <a:pt x="3518" y="3521"/>
                  </a:lnTo>
                  <a:lnTo>
                    <a:pt x="3518"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91"/>
            <p:cNvSpPr/>
            <p:nvPr/>
          </p:nvSpPr>
          <p:spPr>
            <a:xfrm>
              <a:off x="2505519" y="1988604"/>
              <a:ext cx="54793" cy="54808"/>
            </a:xfrm>
            <a:custGeom>
              <a:avLst/>
              <a:gdLst/>
              <a:ahLst/>
              <a:cxnLst/>
              <a:rect l="l" t="t" r="r" b="b"/>
              <a:pathLst>
                <a:path w="3518" h="3519" extrusionOk="0">
                  <a:moveTo>
                    <a:pt x="0" y="1"/>
                  </a:moveTo>
                  <a:lnTo>
                    <a:pt x="0" y="3519"/>
                  </a:lnTo>
                  <a:lnTo>
                    <a:pt x="3518" y="3519"/>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91"/>
            <p:cNvSpPr/>
            <p:nvPr/>
          </p:nvSpPr>
          <p:spPr>
            <a:xfrm>
              <a:off x="2505519" y="1934871"/>
              <a:ext cx="54793" cy="54855"/>
            </a:xfrm>
            <a:custGeom>
              <a:avLst/>
              <a:gdLst/>
              <a:ahLst/>
              <a:cxnLst/>
              <a:rect l="l" t="t" r="r" b="b"/>
              <a:pathLst>
                <a:path w="3518" h="3522" extrusionOk="0">
                  <a:moveTo>
                    <a:pt x="0" y="1"/>
                  </a:moveTo>
                  <a:lnTo>
                    <a:pt x="0" y="3521"/>
                  </a:lnTo>
                  <a:lnTo>
                    <a:pt x="3518" y="3521"/>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91"/>
            <p:cNvSpPr/>
            <p:nvPr/>
          </p:nvSpPr>
          <p:spPr>
            <a:xfrm>
              <a:off x="2506079" y="1935416"/>
              <a:ext cx="53687" cy="53749"/>
            </a:xfrm>
            <a:custGeom>
              <a:avLst/>
              <a:gdLst/>
              <a:ahLst/>
              <a:cxnLst/>
              <a:rect l="l" t="t" r="r" b="b"/>
              <a:pathLst>
                <a:path w="3447" h="3451" extrusionOk="0">
                  <a:moveTo>
                    <a:pt x="0" y="0"/>
                  </a:moveTo>
                  <a:lnTo>
                    <a:pt x="0" y="3450"/>
                  </a:lnTo>
                  <a:lnTo>
                    <a:pt x="3446" y="3450"/>
                  </a:lnTo>
                  <a:lnTo>
                    <a:pt x="344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1"/>
            <p:cNvSpPr/>
            <p:nvPr/>
          </p:nvSpPr>
          <p:spPr>
            <a:xfrm>
              <a:off x="2505519" y="1881137"/>
              <a:ext cx="54793" cy="54840"/>
            </a:xfrm>
            <a:custGeom>
              <a:avLst/>
              <a:gdLst/>
              <a:ahLst/>
              <a:cxnLst/>
              <a:rect l="l" t="t" r="r" b="b"/>
              <a:pathLst>
                <a:path w="3518" h="3521" extrusionOk="0">
                  <a:moveTo>
                    <a:pt x="0" y="1"/>
                  </a:moveTo>
                  <a:lnTo>
                    <a:pt x="0" y="3521"/>
                  </a:lnTo>
                  <a:lnTo>
                    <a:pt x="3518" y="3521"/>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91"/>
            <p:cNvSpPr/>
            <p:nvPr/>
          </p:nvSpPr>
          <p:spPr>
            <a:xfrm>
              <a:off x="2506079" y="1881666"/>
              <a:ext cx="53687" cy="53765"/>
            </a:xfrm>
            <a:custGeom>
              <a:avLst/>
              <a:gdLst/>
              <a:ahLst/>
              <a:cxnLst/>
              <a:rect l="l" t="t" r="r" b="b"/>
              <a:pathLst>
                <a:path w="3447" h="3452" extrusionOk="0">
                  <a:moveTo>
                    <a:pt x="0" y="1"/>
                  </a:moveTo>
                  <a:lnTo>
                    <a:pt x="0" y="3451"/>
                  </a:lnTo>
                  <a:lnTo>
                    <a:pt x="3446" y="3451"/>
                  </a:lnTo>
                  <a:lnTo>
                    <a:pt x="344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91"/>
            <p:cNvSpPr/>
            <p:nvPr/>
          </p:nvSpPr>
          <p:spPr>
            <a:xfrm>
              <a:off x="2505519" y="1827450"/>
              <a:ext cx="54793" cy="54777"/>
            </a:xfrm>
            <a:custGeom>
              <a:avLst/>
              <a:gdLst/>
              <a:ahLst/>
              <a:cxnLst/>
              <a:rect l="l" t="t" r="r" b="b"/>
              <a:pathLst>
                <a:path w="3518" h="3517" extrusionOk="0">
                  <a:moveTo>
                    <a:pt x="0" y="0"/>
                  </a:moveTo>
                  <a:lnTo>
                    <a:pt x="0" y="3516"/>
                  </a:lnTo>
                  <a:lnTo>
                    <a:pt x="3518" y="3516"/>
                  </a:lnTo>
                  <a:lnTo>
                    <a:pt x="35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91"/>
            <p:cNvSpPr/>
            <p:nvPr/>
          </p:nvSpPr>
          <p:spPr>
            <a:xfrm>
              <a:off x="2506079" y="1827979"/>
              <a:ext cx="53687" cy="53703"/>
            </a:xfrm>
            <a:custGeom>
              <a:avLst/>
              <a:gdLst/>
              <a:ahLst/>
              <a:cxnLst/>
              <a:rect l="l" t="t" r="r" b="b"/>
              <a:pathLst>
                <a:path w="3447" h="3448" extrusionOk="0">
                  <a:moveTo>
                    <a:pt x="0" y="0"/>
                  </a:moveTo>
                  <a:lnTo>
                    <a:pt x="0" y="3448"/>
                  </a:lnTo>
                  <a:lnTo>
                    <a:pt x="3446" y="3448"/>
                  </a:lnTo>
                  <a:lnTo>
                    <a:pt x="344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91"/>
            <p:cNvSpPr/>
            <p:nvPr/>
          </p:nvSpPr>
          <p:spPr>
            <a:xfrm>
              <a:off x="2505519" y="1773700"/>
              <a:ext cx="54793" cy="54855"/>
            </a:xfrm>
            <a:custGeom>
              <a:avLst/>
              <a:gdLst/>
              <a:ahLst/>
              <a:cxnLst/>
              <a:rect l="l" t="t" r="r" b="b"/>
              <a:pathLst>
                <a:path w="3518" h="3522" extrusionOk="0">
                  <a:moveTo>
                    <a:pt x="0" y="1"/>
                  </a:moveTo>
                  <a:lnTo>
                    <a:pt x="0" y="3521"/>
                  </a:lnTo>
                  <a:lnTo>
                    <a:pt x="3518" y="3521"/>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91"/>
            <p:cNvSpPr/>
            <p:nvPr/>
          </p:nvSpPr>
          <p:spPr>
            <a:xfrm>
              <a:off x="2506079" y="1774246"/>
              <a:ext cx="53687" cy="53749"/>
            </a:xfrm>
            <a:custGeom>
              <a:avLst/>
              <a:gdLst/>
              <a:ahLst/>
              <a:cxnLst/>
              <a:rect l="l" t="t" r="r" b="b"/>
              <a:pathLst>
                <a:path w="3447" h="3451" extrusionOk="0">
                  <a:moveTo>
                    <a:pt x="0" y="0"/>
                  </a:moveTo>
                  <a:lnTo>
                    <a:pt x="0" y="3450"/>
                  </a:lnTo>
                  <a:lnTo>
                    <a:pt x="3446" y="3450"/>
                  </a:lnTo>
                  <a:lnTo>
                    <a:pt x="344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1"/>
            <p:cNvSpPr/>
            <p:nvPr/>
          </p:nvSpPr>
          <p:spPr>
            <a:xfrm>
              <a:off x="2451785" y="2042307"/>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1"/>
            <p:cNvSpPr/>
            <p:nvPr/>
          </p:nvSpPr>
          <p:spPr>
            <a:xfrm>
              <a:off x="2451785" y="1988604"/>
              <a:ext cx="54840" cy="54808"/>
            </a:xfrm>
            <a:custGeom>
              <a:avLst/>
              <a:gdLst/>
              <a:ahLst/>
              <a:cxnLst/>
              <a:rect l="l" t="t" r="r" b="b"/>
              <a:pathLst>
                <a:path w="3521" h="3519" extrusionOk="0">
                  <a:moveTo>
                    <a:pt x="0" y="1"/>
                  </a:moveTo>
                  <a:lnTo>
                    <a:pt x="0" y="3519"/>
                  </a:lnTo>
                  <a:lnTo>
                    <a:pt x="3521" y="3519"/>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91"/>
            <p:cNvSpPr/>
            <p:nvPr/>
          </p:nvSpPr>
          <p:spPr>
            <a:xfrm>
              <a:off x="2451785" y="19348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91"/>
            <p:cNvSpPr/>
            <p:nvPr/>
          </p:nvSpPr>
          <p:spPr>
            <a:xfrm>
              <a:off x="2452314" y="193541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1"/>
            <p:cNvSpPr/>
            <p:nvPr/>
          </p:nvSpPr>
          <p:spPr>
            <a:xfrm>
              <a:off x="2451785" y="188113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91"/>
            <p:cNvSpPr/>
            <p:nvPr/>
          </p:nvSpPr>
          <p:spPr>
            <a:xfrm>
              <a:off x="2451785" y="1827450"/>
              <a:ext cx="54840" cy="54777"/>
            </a:xfrm>
            <a:custGeom>
              <a:avLst/>
              <a:gdLst/>
              <a:ahLst/>
              <a:cxnLst/>
              <a:rect l="l" t="t" r="r" b="b"/>
              <a:pathLst>
                <a:path w="3521" h="3517" extrusionOk="0">
                  <a:moveTo>
                    <a:pt x="0" y="0"/>
                  </a:moveTo>
                  <a:lnTo>
                    <a:pt x="0"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91"/>
            <p:cNvSpPr/>
            <p:nvPr/>
          </p:nvSpPr>
          <p:spPr>
            <a:xfrm>
              <a:off x="2452314" y="1827979"/>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91"/>
            <p:cNvSpPr/>
            <p:nvPr/>
          </p:nvSpPr>
          <p:spPr>
            <a:xfrm>
              <a:off x="2451785" y="1773700"/>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1"/>
            <p:cNvSpPr/>
            <p:nvPr/>
          </p:nvSpPr>
          <p:spPr>
            <a:xfrm>
              <a:off x="2452314" y="177424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1"/>
            <p:cNvSpPr/>
            <p:nvPr/>
          </p:nvSpPr>
          <p:spPr>
            <a:xfrm>
              <a:off x="2398035"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91"/>
            <p:cNvSpPr/>
            <p:nvPr/>
          </p:nvSpPr>
          <p:spPr>
            <a:xfrm>
              <a:off x="2398035" y="1988604"/>
              <a:ext cx="54855" cy="54808"/>
            </a:xfrm>
            <a:custGeom>
              <a:avLst/>
              <a:gdLst/>
              <a:ahLst/>
              <a:cxnLst/>
              <a:rect l="l" t="t" r="r" b="b"/>
              <a:pathLst>
                <a:path w="3522" h="3519" extrusionOk="0">
                  <a:moveTo>
                    <a:pt x="1" y="1"/>
                  </a:moveTo>
                  <a:lnTo>
                    <a:pt x="1" y="3519"/>
                  </a:lnTo>
                  <a:lnTo>
                    <a:pt x="3521" y="3519"/>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91"/>
            <p:cNvSpPr/>
            <p:nvPr/>
          </p:nvSpPr>
          <p:spPr>
            <a:xfrm>
              <a:off x="2398035"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91"/>
            <p:cNvSpPr/>
            <p:nvPr/>
          </p:nvSpPr>
          <p:spPr>
            <a:xfrm>
              <a:off x="2398581" y="1935416"/>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1"/>
            <p:cNvSpPr/>
            <p:nvPr/>
          </p:nvSpPr>
          <p:spPr>
            <a:xfrm>
              <a:off x="2398035"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91"/>
            <p:cNvSpPr/>
            <p:nvPr/>
          </p:nvSpPr>
          <p:spPr>
            <a:xfrm>
              <a:off x="2398581" y="1881666"/>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91"/>
            <p:cNvSpPr/>
            <p:nvPr/>
          </p:nvSpPr>
          <p:spPr>
            <a:xfrm>
              <a:off x="2398035" y="1827450"/>
              <a:ext cx="54855" cy="54777"/>
            </a:xfrm>
            <a:custGeom>
              <a:avLst/>
              <a:gdLst/>
              <a:ahLst/>
              <a:cxnLst/>
              <a:rect l="l" t="t" r="r" b="b"/>
              <a:pathLst>
                <a:path w="3522" h="3517" extrusionOk="0">
                  <a:moveTo>
                    <a:pt x="1" y="0"/>
                  </a:moveTo>
                  <a:lnTo>
                    <a:pt x="1"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91"/>
            <p:cNvSpPr/>
            <p:nvPr/>
          </p:nvSpPr>
          <p:spPr>
            <a:xfrm>
              <a:off x="2398581" y="1827979"/>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91"/>
            <p:cNvSpPr/>
            <p:nvPr/>
          </p:nvSpPr>
          <p:spPr>
            <a:xfrm>
              <a:off x="2398035"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1"/>
            <p:cNvSpPr/>
            <p:nvPr/>
          </p:nvSpPr>
          <p:spPr>
            <a:xfrm>
              <a:off x="2398581" y="1774246"/>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91"/>
            <p:cNvSpPr/>
            <p:nvPr/>
          </p:nvSpPr>
          <p:spPr>
            <a:xfrm>
              <a:off x="2344348" y="2042307"/>
              <a:ext cx="54777" cy="54840"/>
            </a:xfrm>
            <a:custGeom>
              <a:avLst/>
              <a:gdLst/>
              <a:ahLst/>
              <a:cxnLst/>
              <a:rect l="l" t="t" r="r" b="b"/>
              <a:pathLst>
                <a:path w="3517" h="3521" extrusionOk="0">
                  <a:moveTo>
                    <a:pt x="0" y="0"/>
                  </a:moveTo>
                  <a:lnTo>
                    <a:pt x="0" y="3521"/>
                  </a:lnTo>
                  <a:lnTo>
                    <a:pt x="3517" y="3521"/>
                  </a:lnTo>
                  <a:lnTo>
                    <a:pt x="3517"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91"/>
            <p:cNvSpPr/>
            <p:nvPr/>
          </p:nvSpPr>
          <p:spPr>
            <a:xfrm>
              <a:off x="2344348" y="1988604"/>
              <a:ext cx="54777" cy="54808"/>
            </a:xfrm>
            <a:custGeom>
              <a:avLst/>
              <a:gdLst/>
              <a:ahLst/>
              <a:cxnLst/>
              <a:rect l="l" t="t" r="r" b="b"/>
              <a:pathLst>
                <a:path w="3517" h="3519" extrusionOk="0">
                  <a:moveTo>
                    <a:pt x="0" y="1"/>
                  </a:moveTo>
                  <a:lnTo>
                    <a:pt x="0" y="3519"/>
                  </a:lnTo>
                  <a:lnTo>
                    <a:pt x="3517" y="3519"/>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1"/>
            <p:cNvSpPr/>
            <p:nvPr/>
          </p:nvSpPr>
          <p:spPr>
            <a:xfrm>
              <a:off x="2344348" y="1934871"/>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1"/>
            <p:cNvSpPr/>
            <p:nvPr/>
          </p:nvSpPr>
          <p:spPr>
            <a:xfrm>
              <a:off x="2344878" y="1935416"/>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91"/>
            <p:cNvSpPr/>
            <p:nvPr/>
          </p:nvSpPr>
          <p:spPr>
            <a:xfrm>
              <a:off x="2344348" y="1881137"/>
              <a:ext cx="54777" cy="54840"/>
            </a:xfrm>
            <a:custGeom>
              <a:avLst/>
              <a:gdLst/>
              <a:ahLst/>
              <a:cxnLst/>
              <a:rect l="l" t="t" r="r" b="b"/>
              <a:pathLst>
                <a:path w="3517" h="3521" extrusionOk="0">
                  <a:moveTo>
                    <a:pt x="0" y="1"/>
                  </a:moveTo>
                  <a:lnTo>
                    <a:pt x="0"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91"/>
            <p:cNvSpPr/>
            <p:nvPr/>
          </p:nvSpPr>
          <p:spPr>
            <a:xfrm>
              <a:off x="2344348" y="1827450"/>
              <a:ext cx="54777" cy="54777"/>
            </a:xfrm>
            <a:custGeom>
              <a:avLst/>
              <a:gdLst/>
              <a:ahLst/>
              <a:cxnLst/>
              <a:rect l="l" t="t" r="r" b="b"/>
              <a:pathLst>
                <a:path w="3517" h="3517" extrusionOk="0">
                  <a:moveTo>
                    <a:pt x="0" y="0"/>
                  </a:moveTo>
                  <a:lnTo>
                    <a:pt x="0" y="3516"/>
                  </a:lnTo>
                  <a:lnTo>
                    <a:pt x="3517" y="3516"/>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91"/>
            <p:cNvSpPr/>
            <p:nvPr/>
          </p:nvSpPr>
          <p:spPr>
            <a:xfrm>
              <a:off x="2344878" y="1827979"/>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1"/>
            <p:cNvSpPr/>
            <p:nvPr/>
          </p:nvSpPr>
          <p:spPr>
            <a:xfrm>
              <a:off x="2344348" y="1773700"/>
              <a:ext cx="54777" cy="54855"/>
            </a:xfrm>
            <a:custGeom>
              <a:avLst/>
              <a:gdLst/>
              <a:ahLst/>
              <a:cxnLst/>
              <a:rect l="l" t="t" r="r" b="b"/>
              <a:pathLst>
                <a:path w="3517" h="3522" extrusionOk="0">
                  <a:moveTo>
                    <a:pt x="0" y="1"/>
                  </a:moveTo>
                  <a:lnTo>
                    <a:pt x="0"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1"/>
            <p:cNvSpPr/>
            <p:nvPr/>
          </p:nvSpPr>
          <p:spPr>
            <a:xfrm>
              <a:off x="2344878" y="1774246"/>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1"/>
            <p:cNvSpPr/>
            <p:nvPr/>
          </p:nvSpPr>
          <p:spPr>
            <a:xfrm>
              <a:off x="2290615" y="2042307"/>
              <a:ext cx="54840" cy="54840"/>
            </a:xfrm>
            <a:custGeom>
              <a:avLst/>
              <a:gdLst/>
              <a:ahLst/>
              <a:cxnLst/>
              <a:rect l="l" t="t" r="r" b="b"/>
              <a:pathLst>
                <a:path w="3521" h="3521" extrusionOk="0">
                  <a:moveTo>
                    <a:pt x="0" y="0"/>
                  </a:moveTo>
                  <a:lnTo>
                    <a:pt x="0"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91"/>
            <p:cNvSpPr/>
            <p:nvPr/>
          </p:nvSpPr>
          <p:spPr>
            <a:xfrm>
              <a:off x="2290615" y="1988604"/>
              <a:ext cx="54840" cy="54808"/>
            </a:xfrm>
            <a:custGeom>
              <a:avLst/>
              <a:gdLst/>
              <a:ahLst/>
              <a:cxnLst/>
              <a:rect l="l" t="t" r="r" b="b"/>
              <a:pathLst>
                <a:path w="3521" h="3519" extrusionOk="0">
                  <a:moveTo>
                    <a:pt x="0" y="1"/>
                  </a:moveTo>
                  <a:lnTo>
                    <a:pt x="0" y="3519"/>
                  </a:lnTo>
                  <a:lnTo>
                    <a:pt x="3521" y="3519"/>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91"/>
            <p:cNvSpPr/>
            <p:nvPr/>
          </p:nvSpPr>
          <p:spPr>
            <a:xfrm>
              <a:off x="2290615" y="19348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1"/>
            <p:cNvSpPr/>
            <p:nvPr/>
          </p:nvSpPr>
          <p:spPr>
            <a:xfrm>
              <a:off x="2291144" y="193541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91"/>
            <p:cNvSpPr/>
            <p:nvPr/>
          </p:nvSpPr>
          <p:spPr>
            <a:xfrm>
              <a:off x="2290615" y="188113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91"/>
            <p:cNvSpPr/>
            <p:nvPr/>
          </p:nvSpPr>
          <p:spPr>
            <a:xfrm>
              <a:off x="2291144" y="1881666"/>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91"/>
            <p:cNvSpPr/>
            <p:nvPr/>
          </p:nvSpPr>
          <p:spPr>
            <a:xfrm>
              <a:off x="2290615" y="1827450"/>
              <a:ext cx="54840" cy="54777"/>
            </a:xfrm>
            <a:custGeom>
              <a:avLst/>
              <a:gdLst/>
              <a:ahLst/>
              <a:cxnLst/>
              <a:rect l="l" t="t" r="r" b="b"/>
              <a:pathLst>
                <a:path w="3521" h="3517" extrusionOk="0">
                  <a:moveTo>
                    <a:pt x="0" y="0"/>
                  </a:moveTo>
                  <a:lnTo>
                    <a:pt x="0"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91"/>
            <p:cNvSpPr/>
            <p:nvPr/>
          </p:nvSpPr>
          <p:spPr>
            <a:xfrm>
              <a:off x="2291144" y="182797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1"/>
            <p:cNvSpPr/>
            <p:nvPr/>
          </p:nvSpPr>
          <p:spPr>
            <a:xfrm>
              <a:off x="2290615" y="1773700"/>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1"/>
            <p:cNvSpPr/>
            <p:nvPr/>
          </p:nvSpPr>
          <p:spPr>
            <a:xfrm>
              <a:off x="2291144" y="177424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1"/>
            <p:cNvSpPr/>
            <p:nvPr/>
          </p:nvSpPr>
          <p:spPr>
            <a:xfrm>
              <a:off x="2236850" y="2096041"/>
              <a:ext cx="54855" cy="54840"/>
            </a:xfrm>
            <a:custGeom>
              <a:avLst/>
              <a:gdLst/>
              <a:ahLst/>
              <a:cxnLst/>
              <a:rect l="l" t="t" r="r" b="b"/>
              <a:pathLst>
                <a:path w="3522" h="3521" extrusionOk="0">
                  <a:moveTo>
                    <a:pt x="1" y="1"/>
                  </a:moveTo>
                  <a:lnTo>
                    <a:pt x="1" y="3521"/>
                  </a:lnTo>
                  <a:lnTo>
                    <a:pt x="3521" y="3521"/>
                  </a:lnTo>
                  <a:lnTo>
                    <a:pt x="3521"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1"/>
            <p:cNvSpPr/>
            <p:nvPr/>
          </p:nvSpPr>
          <p:spPr>
            <a:xfrm>
              <a:off x="2236850"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1"/>
            <p:cNvSpPr/>
            <p:nvPr/>
          </p:nvSpPr>
          <p:spPr>
            <a:xfrm>
              <a:off x="2236850" y="1988604"/>
              <a:ext cx="54855" cy="54808"/>
            </a:xfrm>
            <a:custGeom>
              <a:avLst/>
              <a:gdLst/>
              <a:ahLst/>
              <a:cxnLst/>
              <a:rect l="l" t="t" r="r" b="b"/>
              <a:pathLst>
                <a:path w="3522" h="3519" extrusionOk="0">
                  <a:moveTo>
                    <a:pt x="1" y="1"/>
                  </a:moveTo>
                  <a:lnTo>
                    <a:pt x="1" y="3519"/>
                  </a:lnTo>
                  <a:lnTo>
                    <a:pt x="3521" y="3519"/>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91"/>
            <p:cNvSpPr/>
            <p:nvPr/>
          </p:nvSpPr>
          <p:spPr>
            <a:xfrm>
              <a:off x="2237410" y="198914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91"/>
            <p:cNvSpPr/>
            <p:nvPr/>
          </p:nvSpPr>
          <p:spPr>
            <a:xfrm>
              <a:off x="2236850"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91"/>
            <p:cNvSpPr/>
            <p:nvPr/>
          </p:nvSpPr>
          <p:spPr>
            <a:xfrm>
              <a:off x="2237410" y="193541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91"/>
            <p:cNvSpPr/>
            <p:nvPr/>
          </p:nvSpPr>
          <p:spPr>
            <a:xfrm>
              <a:off x="2236850"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91"/>
            <p:cNvSpPr/>
            <p:nvPr/>
          </p:nvSpPr>
          <p:spPr>
            <a:xfrm>
              <a:off x="2236850" y="1827450"/>
              <a:ext cx="54855" cy="54777"/>
            </a:xfrm>
            <a:custGeom>
              <a:avLst/>
              <a:gdLst/>
              <a:ahLst/>
              <a:cxnLst/>
              <a:rect l="l" t="t" r="r" b="b"/>
              <a:pathLst>
                <a:path w="3522" h="3517" extrusionOk="0">
                  <a:moveTo>
                    <a:pt x="1" y="0"/>
                  </a:moveTo>
                  <a:lnTo>
                    <a:pt x="1"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91"/>
            <p:cNvSpPr/>
            <p:nvPr/>
          </p:nvSpPr>
          <p:spPr>
            <a:xfrm>
              <a:off x="2237410" y="182797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1"/>
            <p:cNvSpPr/>
            <p:nvPr/>
          </p:nvSpPr>
          <p:spPr>
            <a:xfrm>
              <a:off x="2236850"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91"/>
            <p:cNvSpPr/>
            <p:nvPr/>
          </p:nvSpPr>
          <p:spPr>
            <a:xfrm>
              <a:off x="2237410" y="177424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91"/>
            <p:cNvSpPr/>
            <p:nvPr/>
          </p:nvSpPr>
          <p:spPr>
            <a:xfrm>
              <a:off x="2183178" y="2096041"/>
              <a:ext cx="54793" cy="54840"/>
            </a:xfrm>
            <a:custGeom>
              <a:avLst/>
              <a:gdLst/>
              <a:ahLst/>
              <a:cxnLst/>
              <a:rect l="l" t="t" r="r" b="b"/>
              <a:pathLst>
                <a:path w="3518" h="3521" extrusionOk="0">
                  <a:moveTo>
                    <a:pt x="1" y="1"/>
                  </a:moveTo>
                  <a:lnTo>
                    <a:pt x="1" y="3521"/>
                  </a:lnTo>
                  <a:lnTo>
                    <a:pt x="3517" y="3521"/>
                  </a:lnTo>
                  <a:lnTo>
                    <a:pt x="3517"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1"/>
            <p:cNvSpPr/>
            <p:nvPr/>
          </p:nvSpPr>
          <p:spPr>
            <a:xfrm>
              <a:off x="2183178" y="2042307"/>
              <a:ext cx="54793" cy="54840"/>
            </a:xfrm>
            <a:custGeom>
              <a:avLst/>
              <a:gdLst/>
              <a:ahLst/>
              <a:cxnLst/>
              <a:rect l="l" t="t" r="r" b="b"/>
              <a:pathLst>
                <a:path w="3518" h="3521" extrusionOk="0">
                  <a:moveTo>
                    <a:pt x="1" y="0"/>
                  </a:moveTo>
                  <a:lnTo>
                    <a:pt x="1" y="3521"/>
                  </a:lnTo>
                  <a:lnTo>
                    <a:pt x="3517" y="3521"/>
                  </a:lnTo>
                  <a:lnTo>
                    <a:pt x="3517"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1"/>
            <p:cNvSpPr/>
            <p:nvPr/>
          </p:nvSpPr>
          <p:spPr>
            <a:xfrm>
              <a:off x="2183178" y="1988604"/>
              <a:ext cx="54793" cy="54808"/>
            </a:xfrm>
            <a:custGeom>
              <a:avLst/>
              <a:gdLst/>
              <a:ahLst/>
              <a:cxnLst/>
              <a:rect l="l" t="t" r="r" b="b"/>
              <a:pathLst>
                <a:path w="3518" h="3519" extrusionOk="0">
                  <a:moveTo>
                    <a:pt x="1" y="1"/>
                  </a:moveTo>
                  <a:lnTo>
                    <a:pt x="1" y="3519"/>
                  </a:lnTo>
                  <a:lnTo>
                    <a:pt x="3517" y="3519"/>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1"/>
            <p:cNvSpPr/>
            <p:nvPr/>
          </p:nvSpPr>
          <p:spPr>
            <a:xfrm>
              <a:off x="2183723" y="198914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91"/>
            <p:cNvSpPr/>
            <p:nvPr/>
          </p:nvSpPr>
          <p:spPr>
            <a:xfrm>
              <a:off x="2183178" y="1934871"/>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91"/>
            <p:cNvSpPr/>
            <p:nvPr/>
          </p:nvSpPr>
          <p:spPr>
            <a:xfrm>
              <a:off x="2183178" y="1881137"/>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91"/>
            <p:cNvSpPr/>
            <p:nvPr/>
          </p:nvSpPr>
          <p:spPr>
            <a:xfrm>
              <a:off x="2183178" y="1827450"/>
              <a:ext cx="54793" cy="54777"/>
            </a:xfrm>
            <a:custGeom>
              <a:avLst/>
              <a:gdLst/>
              <a:ahLst/>
              <a:cxnLst/>
              <a:rect l="l" t="t" r="r" b="b"/>
              <a:pathLst>
                <a:path w="3518" h="3517" extrusionOk="0">
                  <a:moveTo>
                    <a:pt x="1" y="0"/>
                  </a:moveTo>
                  <a:lnTo>
                    <a:pt x="1" y="3516"/>
                  </a:lnTo>
                  <a:lnTo>
                    <a:pt x="3517" y="3516"/>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91"/>
            <p:cNvSpPr/>
            <p:nvPr/>
          </p:nvSpPr>
          <p:spPr>
            <a:xfrm>
              <a:off x="2183178" y="1773700"/>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1"/>
            <p:cNvSpPr/>
            <p:nvPr/>
          </p:nvSpPr>
          <p:spPr>
            <a:xfrm>
              <a:off x="2183723" y="177424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91"/>
            <p:cNvSpPr/>
            <p:nvPr/>
          </p:nvSpPr>
          <p:spPr>
            <a:xfrm>
              <a:off x="2129429" y="2096041"/>
              <a:ext cx="54855" cy="54840"/>
            </a:xfrm>
            <a:custGeom>
              <a:avLst/>
              <a:gdLst/>
              <a:ahLst/>
              <a:cxnLst/>
              <a:rect l="l" t="t" r="r" b="b"/>
              <a:pathLst>
                <a:path w="3522" h="3521" extrusionOk="0">
                  <a:moveTo>
                    <a:pt x="0" y="1"/>
                  </a:moveTo>
                  <a:lnTo>
                    <a:pt x="0" y="3521"/>
                  </a:lnTo>
                  <a:lnTo>
                    <a:pt x="3522" y="3521"/>
                  </a:lnTo>
                  <a:lnTo>
                    <a:pt x="3522"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91"/>
            <p:cNvSpPr/>
            <p:nvPr/>
          </p:nvSpPr>
          <p:spPr>
            <a:xfrm>
              <a:off x="2129429" y="2042307"/>
              <a:ext cx="54855" cy="54840"/>
            </a:xfrm>
            <a:custGeom>
              <a:avLst/>
              <a:gdLst/>
              <a:ahLst/>
              <a:cxnLst/>
              <a:rect l="l" t="t" r="r" b="b"/>
              <a:pathLst>
                <a:path w="3522" h="3521" extrusionOk="0">
                  <a:moveTo>
                    <a:pt x="0" y="0"/>
                  </a:moveTo>
                  <a:lnTo>
                    <a:pt x="0" y="3521"/>
                  </a:lnTo>
                  <a:lnTo>
                    <a:pt x="3522" y="3521"/>
                  </a:lnTo>
                  <a:lnTo>
                    <a:pt x="3522" y="0"/>
                  </a:lnTo>
                  <a:close/>
                </a:path>
              </a:pathLst>
            </a:custGeom>
            <a:solidFill>
              <a:srgbClr val="B88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1"/>
            <p:cNvSpPr/>
            <p:nvPr/>
          </p:nvSpPr>
          <p:spPr>
            <a:xfrm>
              <a:off x="2129429" y="1988604"/>
              <a:ext cx="54855" cy="54808"/>
            </a:xfrm>
            <a:custGeom>
              <a:avLst/>
              <a:gdLst/>
              <a:ahLst/>
              <a:cxnLst/>
              <a:rect l="l" t="t" r="r" b="b"/>
              <a:pathLst>
                <a:path w="3522" h="3519" extrusionOk="0">
                  <a:moveTo>
                    <a:pt x="0" y="1"/>
                  </a:moveTo>
                  <a:lnTo>
                    <a:pt x="0" y="3519"/>
                  </a:lnTo>
                  <a:lnTo>
                    <a:pt x="3522" y="3519"/>
                  </a:lnTo>
                  <a:lnTo>
                    <a:pt x="352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91"/>
            <p:cNvSpPr/>
            <p:nvPr/>
          </p:nvSpPr>
          <p:spPr>
            <a:xfrm>
              <a:off x="2129974" y="1989149"/>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91"/>
            <p:cNvSpPr/>
            <p:nvPr/>
          </p:nvSpPr>
          <p:spPr>
            <a:xfrm>
              <a:off x="2129429" y="1934871"/>
              <a:ext cx="54855" cy="54855"/>
            </a:xfrm>
            <a:custGeom>
              <a:avLst/>
              <a:gdLst/>
              <a:ahLst/>
              <a:cxnLst/>
              <a:rect l="l" t="t" r="r" b="b"/>
              <a:pathLst>
                <a:path w="3522" h="3522" extrusionOk="0">
                  <a:moveTo>
                    <a:pt x="0" y="1"/>
                  </a:moveTo>
                  <a:lnTo>
                    <a:pt x="0" y="3521"/>
                  </a:lnTo>
                  <a:lnTo>
                    <a:pt x="3522" y="3521"/>
                  </a:lnTo>
                  <a:lnTo>
                    <a:pt x="352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1"/>
            <p:cNvSpPr/>
            <p:nvPr/>
          </p:nvSpPr>
          <p:spPr>
            <a:xfrm>
              <a:off x="2129974" y="193541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91"/>
            <p:cNvSpPr/>
            <p:nvPr/>
          </p:nvSpPr>
          <p:spPr>
            <a:xfrm>
              <a:off x="2129429" y="1881137"/>
              <a:ext cx="54855" cy="54840"/>
            </a:xfrm>
            <a:custGeom>
              <a:avLst/>
              <a:gdLst/>
              <a:ahLst/>
              <a:cxnLst/>
              <a:rect l="l" t="t" r="r" b="b"/>
              <a:pathLst>
                <a:path w="3522" h="3521" extrusionOk="0">
                  <a:moveTo>
                    <a:pt x="0" y="1"/>
                  </a:moveTo>
                  <a:lnTo>
                    <a:pt x="0" y="3521"/>
                  </a:lnTo>
                  <a:lnTo>
                    <a:pt x="3522" y="3521"/>
                  </a:lnTo>
                  <a:lnTo>
                    <a:pt x="352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91"/>
            <p:cNvSpPr/>
            <p:nvPr/>
          </p:nvSpPr>
          <p:spPr>
            <a:xfrm>
              <a:off x="2129429" y="1827450"/>
              <a:ext cx="54855" cy="54777"/>
            </a:xfrm>
            <a:custGeom>
              <a:avLst/>
              <a:gdLst/>
              <a:ahLst/>
              <a:cxnLst/>
              <a:rect l="l" t="t" r="r" b="b"/>
              <a:pathLst>
                <a:path w="3522" h="3517" extrusionOk="0">
                  <a:moveTo>
                    <a:pt x="0" y="0"/>
                  </a:moveTo>
                  <a:lnTo>
                    <a:pt x="0" y="3516"/>
                  </a:lnTo>
                  <a:lnTo>
                    <a:pt x="3522" y="3516"/>
                  </a:lnTo>
                  <a:lnTo>
                    <a:pt x="35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1"/>
            <p:cNvSpPr/>
            <p:nvPr/>
          </p:nvSpPr>
          <p:spPr>
            <a:xfrm>
              <a:off x="2129974" y="1827979"/>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1"/>
            <p:cNvSpPr/>
            <p:nvPr/>
          </p:nvSpPr>
          <p:spPr>
            <a:xfrm>
              <a:off x="2129429" y="1773700"/>
              <a:ext cx="54855" cy="54855"/>
            </a:xfrm>
            <a:custGeom>
              <a:avLst/>
              <a:gdLst/>
              <a:ahLst/>
              <a:cxnLst/>
              <a:rect l="l" t="t" r="r" b="b"/>
              <a:pathLst>
                <a:path w="3522" h="3522" extrusionOk="0">
                  <a:moveTo>
                    <a:pt x="0" y="1"/>
                  </a:moveTo>
                  <a:lnTo>
                    <a:pt x="0" y="3521"/>
                  </a:lnTo>
                  <a:lnTo>
                    <a:pt x="3522" y="3521"/>
                  </a:lnTo>
                  <a:lnTo>
                    <a:pt x="352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1"/>
            <p:cNvSpPr/>
            <p:nvPr/>
          </p:nvSpPr>
          <p:spPr>
            <a:xfrm>
              <a:off x="2075680"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91"/>
            <p:cNvSpPr/>
            <p:nvPr/>
          </p:nvSpPr>
          <p:spPr>
            <a:xfrm>
              <a:off x="2075680" y="1988604"/>
              <a:ext cx="54855" cy="54808"/>
            </a:xfrm>
            <a:custGeom>
              <a:avLst/>
              <a:gdLst/>
              <a:ahLst/>
              <a:cxnLst/>
              <a:rect l="l" t="t" r="r" b="b"/>
              <a:pathLst>
                <a:path w="3522" h="3519" extrusionOk="0">
                  <a:moveTo>
                    <a:pt x="1" y="1"/>
                  </a:moveTo>
                  <a:lnTo>
                    <a:pt x="1" y="3519"/>
                  </a:lnTo>
                  <a:lnTo>
                    <a:pt x="3521" y="3519"/>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3" name="Google Shape;10503;p91"/>
            <p:cNvGrpSpPr/>
            <p:nvPr/>
          </p:nvGrpSpPr>
          <p:grpSpPr>
            <a:xfrm>
              <a:off x="2076240" y="1989149"/>
              <a:ext cx="698445" cy="107436"/>
              <a:chOff x="2076240" y="1989149"/>
              <a:chExt cx="698445" cy="107436"/>
            </a:xfrm>
          </p:grpSpPr>
          <p:sp>
            <p:nvSpPr>
              <p:cNvPr id="10504" name="Google Shape;10504;p91"/>
              <p:cNvSpPr/>
              <p:nvPr/>
            </p:nvSpPr>
            <p:spPr>
              <a:xfrm>
                <a:off x="2720921" y="1989149"/>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91"/>
              <p:cNvSpPr/>
              <p:nvPr/>
            </p:nvSpPr>
            <p:spPr>
              <a:xfrm>
                <a:off x="2667234" y="2042836"/>
                <a:ext cx="53703" cy="53749"/>
              </a:xfrm>
              <a:custGeom>
                <a:avLst/>
                <a:gdLst/>
                <a:ahLst/>
                <a:cxnLst/>
                <a:rect l="l" t="t" r="r" b="b"/>
                <a:pathLst>
                  <a:path w="3448" h="3451" extrusionOk="0">
                    <a:moveTo>
                      <a:pt x="1" y="1"/>
                    </a:moveTo>
                    <a:lnTo>
                      <a:pt x="1" y="3451"/>
                    </a:lnTo>
                    <a:lnTo>
                      <a:pt x="3447" y="3451"/>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91"/>
              <p:cNvSpPr/>
              <p:nvPr/>
            </p:nvSpPr>
            <p:spPr>
              <a:xfrm>
                <a:off x="2613484" y="2042836"/>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1"/>
              <p:cNvSpPr/>
              <p:nvPr/>
            </p:nvSpPr>
            <p:spPr>
              <a:xfrm>
                <a:off x="2559751" y="2042836"/>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1"/>
              <p:cNvSpPr/>
              <p:nvPr/>
            </p:nvSpPr>
            <p:spPr>
              <a:xfrm>
                <a:off x="2506079" y="1989149"/>
                <a:ext cx="53687" cy="53703"/>
              </a:xfrm>
              <a:custGeom>
                <a:avLst/>
                <a:gdLst/>
                <a:ahLst/>
                <a:cxnLst/>
                <a:rect l="l" t="t" r="r" b="b"/>
                <a:pathLst>
                  <a:path w="3447" h="3448" extrusionOk="0">
                    <a:moveTo>
                      <a:pt x="0" y="0"/>
                    </a:moveTo>
                    <a:lnTo>
                      <a:pt x="0" y="3448"/>
                    </a:lnTo>
                    <a:lnTo>
                      <a:pt x="3446" y="3448"/>
                    </a:lnTo>
                    <a:lnTo>
                      <a:pt x="3446"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1"/>
              <p:cNvSpPr/>
              <p:nvPr/>
            </p:nvSpPr>
            <p:spPr>
              <a:xfrm>
                <a:off x="2452314" y="1989149"/>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1"/>
              <p:cNvSpPr/>
              <p:nvPr/>
            </p:nvSpPr>
            <p:spPr>
              <a:xfrm>
                <a:off x="2398581" y="1989149"/>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91"/>
              <p:cNvSpPr/>
              <p:nvPr/>
            </p:nvSpPr>
            <p:spPr>
              <a:xfrm>
                <a:off x="2344878" y="1989149"/>
                <a:ext cx="53718" cy="53703"/>
              </a:xfrm>
              <a:custGeom>
                <a:avLst/>
                <a:gdLst/>
                <a:ahLst/>
                <a:cxnLst/>
                <a:rect l="l" t="t" r="r" b="b"/>
                <a:pathLst>
                  <a:path w="3449" h="3448" extrusionOk="0">
                    <a:moveTo>
                      <a:pt x="1" y="0"/>
                    </a:moveTo>
                    <a:lnTo>
                      <a:pt x="1" y="3448"/>
                    </a:lnTo>
                    <a:lnTo>
                      <a:pt x="3448" y="3448"/>
                    </a:lnTo>
                    <a:lnTo>
                      <a:pt x="344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91"/>
              <p:cNvSpPr/>
              <p:nvPr/>
            </p:nvSpPr>
            <p:spPr>
              <a:xfrm>
                <a:off x="2291144" y="198914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1"/>
              <p:cNvSpPr/>
              <p:nvPr/>
            </p:nvSpPr>
            <p:spPr>
              <a:xfrm>
                <a:off x="2237410" y="2042836"/>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91"/>
              <p:cNvSpPr/>
              <p:nvPr/>
            </p:nvSpPr>
            <p:spPr>
              <a:xfrm>
                <a:off x="2183723" y="2042836"/>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91"/>
              <p:cNvSpPr/>
              <p:nvPr/>
            </p:nvSpPr>
            <p:spPr>
              <a:xfrm>
                <a:off x="2129974" y="2042836"/>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1"/>
              <p:cNvSpPr/>
              <p:nvPr/>
            </p:nvSpPr>
            <p:spPr>
              <a:xfrm>
                <a:off x="2076240" y="198914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7" name="Google Shape;10517;p91"/>
            <p:cNvSpPr/>
            <p:nvPr/>
          </p:nvSpPr>
          <p:spPr>
            <a:xfrm>
              <a:off x="2075680"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91"/>
            <p:cNvSpPr/>
            <p:nvPr/>
          </p:nvSpPr>
          <p:spPr>
            <a:xfrm>
              <a:off x="2076240" y="193541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1"/>
            <p:cNvSpPr/>
            <p:nvPr/>
          </p:nvSpPr>
          <p:spPr>
            <a:xfrm>
              <a:off x="2075680"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1"/>
            <p:cNvSpPr/>
            <p:nvPr/>
          </p:nvSpPr>
          <p:spPr>
            <a:xfrm>
              <a:off x="2076240" y="1881666"/>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1"/>
            <p:cNvSpPr/>
            <p:nvPr/>
          </p:nvSpPr>
          <p:spPr>
            <a:xfrm>
              <a:off x="2075680" y="1827450"/>
              <a:ext cx="54855" cy="54777"/>
            </a:xfrm>
            <a:custGeom>
              <a:avLst/>
              <a:gdLst/>
              <a:ahLst/>
              <a:cxnLst/>
              <a:rect l="l" t="t" r="r" b="b"/>
              <a:pathLst>
                <a:path w="3522" h="3517" extrusionOk="0">
                  <a:moveTo>
                    <a:pt x="1" y="0"/>
                  </a:moveTo>
                  <a:lnTo>
                    <a:pt x="1"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1"/>
            <p:cNvSpPr/>
            <p:nvPr/>
          </p:nvSpPr>
          <p:spPr>
            <a:xfrm>
              <a:off x="2075680"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91"/>
            <p:cNvSpPr/>
            <p:nvPr/>
          </p:nvSpPr>
          <p:spPr>
            <a:xfrm>
              <a:off x="2022008" y="1988604"/>
              <a:ext cx="54793" cy="54808"/>
            </a:xfrm>
            <a:custGeom>
              <a:avLst/>
              <a:gdLst/>
              <a:ahLst/>
              <a:cxnLst/>
              <a:rect l="l" t="t" r="r" b="b"/>
              <a:pathLst>
                <a:path w="3518" h="3519" extrusionOk="0">
                  <a:moveTo>
                    <a:pt x="1" y="1"/>
                  </a:moveTo>
                  <a:lnTo>
                    <a:pt x="1" y="3519"/>
                  </a:lnTo>
                  <a:lnTo>
                    <a:pt x="3517" y="3519"/>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91"/>
            <p:cNvSpPr/>
            <p:nvPr/>
          </p:nvSpPr>
          <p:spPr>
            <a:xfrm>
              <a:off x="2022008" y="1934871"/>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1"/>
            <p:cNvSpPr/>
            <p:nvPr/>
          </p:nvSpPr>
          <p:spPr>
            <a:xfrm>
              <a:off x="2022008" y="1881137"/>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91"/>
            <p:cNvGrpSpPr/>
            <p:nvPr/>
          </p:nvGrpSpPr>
          <p:grpSpPr>
            <a:xfrm>
              <a:off x="2022553" y="1397673"/>
              <a:ext cx="805866" cy="752677"/>
              <a:chOff x="2022553" y="1397673"/>
              <a:chExt cx="805866" cy="752677"/>
            </a:xfrm>
          </p:grpSpPr>
          <p:sp>
            <p:nvSpPr>
              <p:cNvPr id="10527" name="Google Shape;10527;p91"/>
              <p:cNvSpPr/>
              <p:nvPr/>
            </p:nvSpPr>
            <p:spPr>
              <a:xfrm>
                <a:off x="2774670" y="198914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91"/>
              <p:cNvSpPr/>
              <p:nvPr/>
            </p:nvSpPr>
            <p:spPr>
              <a:xfrm>
                <a:off x="2774670" y="193541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91"/>
              <p:cNvSpPr/>
              <p:nvPr/>
            </p:nvSpPr>
            <p:spPr>
              <a:xfrm>
                <a:off x="2774670" y="1881666"/>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1"/>
              <p:cNvSpPr/>
              <p:nvPr/>
            </p:nvSpPr>
            <p:spPr>
              <a:xfrm>
                <a:off x="2720921" y="2042836"/>
                <a:ext cx="53765" cy="53749"/>
              </a:xfrm>
              <a:custGeom>
                <a:avLst/>
                <a:gdLst/>
                <a:ahLst/>
                <a:cxnLst/>
                <a:rect l="l" t="t" r="r" b="b"/>
                <a:pathLst>
                  <a:path w="3452" h="3451" extrusionOk="0">
                    <a:moveTo>
                      <a:pt x="0" y="1"/>
                    </a:moveTo>
                    <a:lnTo>
                      <a:pt x="0"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1"/>
              <p:cNvSpPr/>
              <p:nvPr/>
            </p:nvSpPr>
            <p:spPr>
              <a:xfrm>
                <a:off x="2720921" y="1827979"/>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91"/>
              <p:cNvSpPr/>
              <p:nvPr/>
            </p:nvSpPr>
            <p:spPr>
              <a:xfrm>
                <a:off x="2720921" y="177424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1"/>
              <p:cNvSpPr/>
              <p:nvPr/>
            </p:nvSpPr>
            <p:spPr>
              <a:xfrm>
                <a:off x="2667234" y="2096570"/>
                <a:ext cx="53703" cy="53780"/>
              </a:xfrm>
              <a:custGeom>
                <a:avLst/>
                <a:gdLst/>
                <a:ahLst/>
                <a:cxnLst/>
                <a:rect l="l" t="t" r="r" b="b"/>
                <a:pathLst>
                  <a:path w="3448" h="3453" extrusionOk="0">
                    <a:moveTo>
                      <a:pt x="1" y="1"/>
                    </a:moveTo>
                    <a:lnTo>
                      <a:pt x="1" y="3452"/>
                    </a:lnTo>
                    <a:lnTo>
                      <a:pt x="3447" y="3452"/>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1"/>
              <p:cNvSpPr/>
              <p:nvPr/>
            </p:nvSpPr>
            <p:spPr>
              <a:xfrm>
                <a:off x="2667234" y="1881666"/>
                <a:ext cx="53703" cy="53765"/>
              </a:xfrm>
              <a:custGeom>
                <a:avLst/>
                <a:gdLst/>
                <a:ahLst/>
                <a:cxnLst/>
                <a:rect l="l" t="t" r="r" b="b"/>
                <a:pathLst>
                  <a:path w="3448" h="3452"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1"/>
              <p:cNvSpPr/>
              <p:nvPr/>
            </p:nvSpPr>
            <p:spPr>
              <a:xfrm>
                <a:off x="2667234" y="1774246"/>
                <a:ext cx="53703" cy="53749"/>
              </a:xfrm>
              <a:custGeom>
                <a:avLst/>
                <a:gdLst/>
                <a:ahLst/>
                <a:cxnLst/>
                <a:rect l="l" t="t" r="r" b="b"/>
                <a:pathLst>
                  <a:path w="3448" h="3451" extrusionOk="0">
                    <a:moveTo>
                      <a:pt x="1" y="0"/>
                    </a:moveTo>
                    <a:lnTo>
                      <a:pt x="1" y="3450"/>
                    </a:lnTo>
                    <a:lnTo>
                      <a:pt x="3447" y="3450"/>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1"/>
              <p:cNvSpPr/>
              <p:nvPr/>
            </p:nvSpPr>
            <p:spPr>
              <a:xfrm>
                <a:off x="2613484" y="2096570"/>
                <a:ext cx="53765" cy="53780"/>
              </a:xfrm>
              <a:custGeom>
                <a:avLst/>
                <a:gdLst/>
                <a:ahLst/>
                <a:cxnLst/>
                <a:rect l="l" t="t" r="r" b="b"/>
                <a:pathLst>
                  <a:path w="3452" h="3453" extrusionOk="0">
                    <a:moveTo>
                      <a:pt x="0" y="1"/>
                    </a:moveTo>
                    <a:lnTo>
                      <a:pt x="0" y="3452"/>
                    </a:lnTo>
                    <a:lnTo>
                      <a:pt x="3452" y="3452"/>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1"/>
              <p:cNvSpPr/>
              <p:nvPr/>
            </p:nvSpPr>
            <p:spPr>
              <a:xfrm>
                <a:off x="2613484" y="1935416"/>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91"/>
              <p:cNvSpPr/>
              <p:nvPr/>
            </p:nvSpPr>
            <p:spPr>
              <a:xfrm>
                <a:off x="2613484" y="1827979"/>
                <a:ext cx="53765" cy="53703"/>
              </a:xfrm>
              <a:custGeom>
                <a:avLst/>
                <a:gdLst/>
                <a:ahLst/>
                <a:cxnLst/>
                <a:rect l="l" t="t" r="r" b="b"/>
                <a:pathLst>
                  <a:path w="3452" h="3448" extrusionOk="0">
                    <a:moveTo>
                      <a:pt x="0" y="0"/>
                    </a:moveTo>
                    <a:lnTo>
                      <a:pt x="0" y="3448"/>
                    </a:lnTo>
                    <a:lnTo>
                      <a:pt x="3452" y="3448"/>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91"/>
              <p:cNvSpPr/>
              <p:nvPr/>
            </p:nvSpPr>
            <p:spPr>
              <a:xfrm>
                <a:off x="2612939" y="171995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91"/>
              <p:cNvSpPr/>
              <p:nvPr/>
            </p:nvSpPr>
            <p:spPr>
              <a:xfrm>
                <a:off x="2613484" y="1720512"/>
                <a:ext cx="53765" cy="53749"/>
              </a:xfrm>
              <a:custGeom>
                <a:avLst/>
                <a:gdLst/>
                <a:ahLst/>
                <a:cxnLst/>
                <a:rect l="l" t="t" r="r" b="b"/>
                <a:pathLst>
                  <a:path w="3452" h="3451" extrusionOk="0">
                    <a:moveTo>
                      <a:pt x="0" y="0"/>
                    </a:moveTo>
                    <a:lnTo>
                      <a:pt x="0"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91"/>
              <p:cNvSpPr/>
              <p:nvPr/>
            </p:nvSpPr>
            <p:spPr>
              <a:xfrm>
                <a:off x="2559751" y="2096570"/>
                <a:ext cx="53749" cy="53780"/>
              </a:xfrm>
              <a:custGeom>
                <a:avLst/>
                <a:gdLst/>
                <a:ahLst/>
                <a:cxnLst/>
                <a:rect l="l" t="t" r="r" b="b"/>
                <a:pathLst>
                  <a:path w="3451" h="3453" extrusionOk="0">
                    <a:moveTo>
                      <a:pt x="0" y="1"/>
                    </a:moveTo>
                    <a:lnTo>
                      <a:pt x="0" y="3452"/>
                    </a:lnTo>
                    <a:lnTo>
                      <a:pt x="3450" y="3452"/>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1"/>
              <p:cNvSpPr/>
              <p:nvPr/>
            </p:nvSpPr>
            <p:spPr>
              <a:xfrm>
                <a:off x="2559751" y="1881666"/>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1"/>
              <p:cNvSpPr/>
              <p:nvPr/>
            </p:nvSpPr>
            <p:spPr>
              <a:xfrm>
                <a:off x="2559206" y="171995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91"/>
              <p:cNvSpPr/>
              <p:nvPr/>
            </p:nvSpPr>
            <p:spPr>
              <a:xfrm>
                <a:off x="2559751" y="172051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91"/>
              <p:cNvSpPr/>
              <p:nvPr/>
            </p:nvSpPr>
            <p:spPr>
              <a:xfrm>
                <a:off x="2506079" y="2042836"/>
                <a:ext cx="53687" cy="53749"/>
              </a:xfrm>
              <a:custGeom>
                <a:avLst/>
                <a:gdLst/>
                <a:ahLst/>
                <a:cxnLst/>
                <a:rect l="l" t="t" r="r" b="b"/>
                <a:pathLst>
                  <a:path w="3447" h="3451" extrusionOk="0">
                    <a:moveTo>
                      <a:pt x="0" y="1"/>
                    </a:moveTo>
                    <a:lnTo>
                      <a:pt x="0" y="3451"/>
                    </a:lnTo>
                    <a:lnTo>
                      <a:pt x="3446" y="3451"/>
                    </a:lnTo>
                    <a:lnTo>
                      <a:pt x="3446"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1"/>
              <p:cNvSpPr/>
              <p:nvPr/>
            </p:nvSpPr>
            <p:spPr>
              <a:xfrm>
                <a:off x="2505519" y="1719951"/>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91"/>
              <p:cNvSpPr/>
              <p:nvPr/>
            </p:nvSpPr>
            <p:spPr>
              <a:xfrm>
                <a:off x="2506079" y="1720512"/>
                <a:ext cx="53687" cy="53749"/>
              </a:xfrm>
              <a:custGeom>
                <a:avLst/>
                <a:gdLst/>
                <a:ahLst/>
                <a:cxnLst/>
                <a:rect l="l" t="t" r="r" b="b"/>
                <a:pathLst>
                  <a:path w="3447" h="3451" extrusionOk="0">
                    <a:moveTo>
                      <a:pt x="0" y="0"/>
                    </a:moveTo>
                    <a:lnTo>
                      <a:pt x="0" y="3450"/>
                    </a:lnTo>
                    <a:lnTo>
                      <a:pt x="3446" y="3450"/>
                    </a:lnTo>
                    <a:lnTo>
                      <a:pt x="344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1"/>
              <p:cNvSpPr/>
              <p:nvPr/>
            </p:nvSpPr>
            <p:spPr>
              <a:xfrm>
                <a:off x="2452314" y="2042836"/>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1"/>
              <p:cNvSpPr/>
              <p:nvPr/>
            </p:nvSpPr>
            <p:spPr>
              <a:xfrm>
                <a:off x="2452314" y="1881666"/>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91"/>
              <p:cNvSpPr/>
              <p:nvPr/>
            </p:nvSpPr>
            <p:spPr>
              <a:xfrm>
                <a:off x="2451785" y="171995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91"/>
              <p:cNvSpPr/>
              <p:nvPr/>
            </p:nvSpPr>
            <p:spPr>
              <a:xfrm>
                <a:off x="2452314" y="1720512"/>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1"/>
              <p:cNvSpPr/>
              <p:nvPr/>
            </p:nvSpPr>
            <p:spPr>
              <a:xfrm>
                <a:off x="2451785" y="155878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1"/>
              <p:cNvSpPr/>
              <p:nvPr/>
            </p:nvSpPr>
            <p:spPr>
              <a:xfrm>
                <a:off x="2452314" y="1559342"/>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91"/>
              <p:cNvSpPr/>
              <p:nvPr/>
            </p:nvSpPr>
            <p:spPr>
              <a:xfrm>
                <a:off x="2451785" y="1505094"/>
                <a:ext cx="54840" cy="54793"/>
              </a:xfrm>
              <a:custGeom>
                <a:avLst/>
                <a:gdLst/>
                <a:ahLst/>
                <a:cxnLst/>
                <a:rect l="l" t="t" r="r" b="b"/>
                <a:pathLst>
                  <a:path w="3521" h="3518" extrusionOk="0">
                    <a:moveTo>
                      <a:pt x="0" y="0"/>
                    </a:moveTo>
                    <a:lnTo>
                      <a:pt x="0" y="3518"/>
                    </a:lnTo>
                    <a:lnTo>
                      <a:pt x="3521" y="3518"/>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1"/>
              <p:cNvSpPr/>
              <p:nvPr/>
            </p:nvSpPr>
            <p:spPr>
              <a:xfrm>
                <a:off x="2452314" y="1505639"/>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1"/>
              <p:cNvSpPr/>
              <p:nvPr/>
            </p:nvSpPr>
            <p:spPr>
              <a:xfrm>
                <a:off x="2398581" y="2042836"/>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91"/>
              <p:cNvSpPr/>
              <p:nvPr/>
            </p:nvSpPr>
            <p:spPr>
              <a:xfrm>
                <a:off x="2398035" y="171995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1"/>
              <p:cNvSpPr/>
              <p:nvPr/>
            </p:nvSpPr>
            <p:spPr>
              <a:xfrm>
                <a:off x="2398581" y="1720512"/>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1"/>
              <p:cNvSpPr/>
              <p:nvPr/>
            </p:nvSpPr>
            <p:spPr>
              <a:xfrm>
                <a:off x="2398035" y="1666280"/>
                <a:ext cx="54855" cy="54777"/>
              </a:xfrm>
              <a:custGeom>
                <a:avLst/>
                <a:gdLst/>
                <a:ahLst/>
                <a:cxnLst/>
                <a:rect l="l" t="t" r="r" b="b"/>
                <a:pathLst>
                  <a:path w="3522" h="3517" extrusionOk="0">
                    <a:moveTo>
                      <a:pt x="1" y="0"/>
                    </a:moveTo>
                    <a:lnTo>
                      <a:pt x="1" y="3517"/>
                    </a:lnTo>
                    <a:lnTo>
                      <a:pt x="3521" y="3517"/>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1"/>
              <p:cNvSpPr/>
              <p:nvPr/>
            </p:nvSpPr>
            <p:spPr>
              <a:xfrm>
                <a:off x="2398581" y="1666809"/>
                <a:ext cx="53749" cy="53718"/>
              </a:xfrm>
              <a:custGeom>
                <a:avLst/>
                <a:gdLst/>
                <a:ahLst/>
                <a:cxnLst/>
                <a:rect l="l" t="t" r="r" b="b"/>
                <a:pathLst>
                  <a:path w="3451" h="3449" extrusionOk="0">
                    <a:moveTo>
                      <a:pt x="0" y="1"/>
                    </a:moveTo>
                    <a:lnTo>
                      <a:pt x="0" y="3448"/>
                    </a:lnTo>
                    <a:lnTo>
                      <a:pt x="3451" y="3448"/>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1"/>
              <p:cNvSpPr/>
              <p:nvPr/>
            </p:nvSpPr>
            <p:spPr>
              <a:xfrm>
                <a:off x="2398035" y="1612515"/>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1"/>
              <p:cNvSpPr/>
              <p:nvPr/>
            </p:nvSpPr>
            <p:spPr>
              <a:xfrm>
                <a:off x="2398581" y="1613075"/>
                <a:ext cx="53749" cy="53749"/>
              </a:xfrm>
              <a:custGeom>
                <a:avLst/>
                <a:gdLst/>
                <a:ahLst/>
                <a:cxnLst/>
                <a:rect l="l" t="t" r="r" b="b"/>
                <a:pathLst>
                  <a:path w="3451" h="3451" extrusionOk="0">
                    <a:moveTo>
                      <a:pt x="0" y="0"/>
                    </a:moveTo>
                    <a:lnTo>
                      <a:pt x="0" y="3451"/>
                    </a:lnTo>
                    <a:lnTo>
                      <a:pt x="3451" y="3451"/>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91"/>
              <p:cNvSpPr/>
              <p:nvPr/>
            </p:nvSpPr>
            <p:spPr>
              <a:xfrm>
                <a:off x="2398035" y="1451345"/>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91"/>
              <p:cNvSpPr/>
              <p:nvPr/>
            </p:nvSpPr>
            <p:spPr>
              <a:xfrm>
                <a:off x="2398581" y="1451905"/>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1"/>
              <p:cNvSpPr/>
              <p:nvPr/>
            </p:nvSpPr>
            <p:spPr>
              <a:xfrm>
                <a:off x="2398035" y="1397673"/>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1"/>
              <p:cNvSpPr/>
              <p:nvPr/>
            </p:nvSpPr>
            <p:spPr>
              <a:xfrm>
                <a:off x="2398581" y="1398218"/>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1"/>
              <p:cNvSpPr/>
              <p:nvPr/>
            </p:nvSpPr>
            <p:spPr>
              <a:xfrm>
                <a:off x="2344878" y="2042836"/>
                <a:ext cx="53718" cy="53749"/>
              </a:xfrm>
              <a:custGeom>
                <a:avLst/>
                <a:gdLst/>
                <a:ahLst/>
                <a:cxnLst/>
                <a:rect l="l" t="t" r="r" b="b"/>
                <a:pathLst>
                  <a:path w="3449" h="3451"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1"/>
              <p:cNvSpPr/>
              <p:nvPr/>
            </p:nvSpPr>
            <p:spPr>
              <a:xfrm>
                <a:off x="2344878" y="1881666"/>
                <a:ext cx="53718" cy="53765"/>
              </a:xfrm>
              <a:custGeom>
                <a:avLst/>
                <a:gdLst/>
                <a:ahLst/>
                <a:cxnLst/>
                <a:rect l="l" t="t" r="r" b="b"/>
                <a:pathLst>
                  <a:path w="3449" h="3452" extrusionOk="0">
                    <a:moveTo>
                      <a:pt x="1" y="1"/>
                    </a:moveTo>
                    <a:lnTo>
                      <a:pt x="1"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1"/>
              <p:cNvSpPr/>
              <p:nvPr/>
            </p:nvSpPr>
            <p:spPr>
              <a:xfrm>
                <a:off x="2344348" y="1719951"/>
                <a:ext cx="54777" cy="54840"/>
              </a:xfrm>
              <a:custGeom>
                <a:avLst/>
                <a:gdLst/>
                <a:ahLst/>
                <a:cxnLst/>
                <a:rect l="l" t="t" r="r" b="b"/>
                <a:pathLst>
                  <a:path w="3517" h="3521" extrusionOk="0">
                    <a:moveTo>
                      <a:pt x="0" y="0"/>
                    </a:moveTo>
                    <a:lnTo>
                      <a:pt x="0" y="3521"/>
                    </a:lnTo>
                    <a:lnTo>
                      <a:pt x="3517" y="3521"/>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1"/>
              <p:cNvSpPr/>
              <p:nvPr/>
            </p:nvSpPr>
            <p:spPr>
              <a:xfrm>
                <a:off x="2344878" y="1720512"/>
                <a:ext cx="53718" cy="53749"/>
              </a:xfrm>
              <a:custGeom>
                <a:avLst/>
                <a:gdLst/>
                <a:ahLst/>
                <a:cxnLst/>
                <a:rect l="l" t="t" r="r" b="b"/>
                <a:pathLst>
                  <a:path w="3449" h="3451" extrusionOk="0">
                    <a:moveTo>
                      <a:pt x="1" y="0"/>
                    </a:moveTo>
                    <a:lnTo>
                      <a:pt x="1"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1"/>
              <p:cNvSpPr/>
              <p:nvPr/>
            </p:nvSpPr>
            <p:spPr>
              <a:xfrm>
                <a:off x="2291144" y="2042836"/>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91"/>
              <p:cNvSpPr/>
              <p:nvPr/>
            </p:nvSpPr>
            <p:spPr>
              <a:xfrm>
                <a:off x="2290615" y="171995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91"/>
              <p:cNvSpPr/>
              <p:nvPr/>
            </p:nvSpPr>
            <p:spPr>
              <a:xfrm>
                <a:off x="2291144" y="1720512"/>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91"/>
              <p:cNvSpPr/>
              <p:nvPr/>
            </p:nvSpPr>
            <p:spPr>
              <a:xfrm>
                <a:off x="2237410" y="2096570"/>
                <a:ext cx="53749" cy="53780"/>
              </a:xfrm>
              <a:custGeom>
                <a:avLst/>
                <a:gdLst/>
                <a:ahLst/>
                <a:cxnLst/>
                <a:rect l="l" t="t" r="r" b="b"/>
                <a:pathLst>
                  <a:path w="3451"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91"/>
              <p:cNvSpPr/>
              <p:nvPr/>
            </p:nvSpPr>
            <p:spPr>
              <a:xfrm>
                <a:off x="2237410" y="1881666"/>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91"/>
              <p:cNvSpPr/>
              <p:nvPr/>
            </p:nvSpPr>
            <p:spPr>
              <a:xfrm>
                <a:off x="2236850" y="171995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1"/>
              <p:cNvSpPr/>
              <p:nvPr/>
            </p:nvSpPr>
            <p:spPr>
              <a:xfrm>
                <a:off x="2237410" y="1720512"/>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1"/>
              <p:cNvSpPr/>
              <p:nvPr/>
            </p:nvSpPr>
            <p:spPr>
              <a:xfrm>
                <a:off x="2183723" y="2096570"/>
                <a:ext cx="53703" cy="53780"/>
              </a:xfrm>
              <a:custGeom>
                <a:avLst/>
                <a:gdLst/>
                <a:ahLst/>
                <a:cxnLst/>
                <a:rect l="l" t="t" r="r" b="b"/>
                <a:pathLst>
                  <a:path w="3448" h="3453" extrusionOk="0">
                    <a:moveTo>
                      <a:pt x="0" y="1"/>
                    </a:moveTo>
                    <a:lnTo>
                      <a:pt x="0" y="3452"/>
                    </a:lnTo>
                    <a:lnTo>
                      <a:pt x="3448" y="3452"/>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91"/>
              <p:cNvSpPr/>
              <p:nvPr/>
            </p:nvSpPr>
            <p:spPr>
              <a:xfrm>
                <a:off x="2183723" y="193541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91"/>
              <p:cNvSpPr/>
              <p:nvPr/>
            </p:nvSpPr>
            <p:spPr>
              <a:xfrm>
                <a:off x="2183723" y="1881666"/>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91"/>
              <p:cNvSpPr/>
              <p:nvPr/>
            </p:nvSpPr>
            <p:spPr>
              <a:xfrm>
                <a:off x="2183723" y="182797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91"/>
              <p:cNvSpPr/>
              <p:nvPr/>
            </p:nvSpPr>
            <p:spPr>
              <a:xfrm>
                <a:off x="2183178" y="1719951"/>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91"/>
              <p:cNvSpPr/>
              <p:nvPr/>
            </p:nvSpPr>
            <p:spPr>
              <a:xfrm>
                <a:off x="2183723" y="172051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1"/>
              <p:cNvSpPr/>
              <p:nvPr/>
            </p:nvSpPr>
            <p:spPr>
              <a:xfrm>
                <a:off x="2129974" y="2096570"/>
                <a:ext cx="53765" cy="53780"/>
              </a:xfrm>
              <a:custGeom>
                <a:avLst/>
                <a:gdLst/>
                <a:ahLst/>
                <a:cxnLst/>
                <a:rect l="l" t="t" r="r" b="b"/>
                <a:pathLst>
                  <a:path w="3452" h="3453" extrusionOk="0">
                    <a:moveTo>
                      <a:pt x="1" y="1"/>
                    </a:moveTo>
                    <a:lnTo>
                      <a:pt x="1" y="3452"/>
                    </a:lnTo>
                    <a:lnTo>
                      <a:pt x="3451" y="3452"/>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91"/>
              <p:cNvSpPr/>
              <p:nvPr/>
            </p:nvSpPr>
            <p:spPr>
              <a:xfrm>
                <a:off x="2129974" y="1881666"/>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91"/>
              <p:cNvSpPr/>
              <p:nvPr/>
            </p:nvSpPr>
            <p:spPr>
              <a:xfrm>
                <a:off x="2129974" y="177424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91"/>
              <p:cNvSpPr/>
              <p:nvPr/>
            </p:nvSpPr>
            <p:spPr>
              <a:xfrm>
                <a:off x="2076240" y="2042836"/>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1"/>
              <p:cNvSpPr/>
              <p:nvPr/>
            </p:nvSpPr>
            <p:spPr>
              <a:xfrm>
                <a:off x="2076240" y="182797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91"/>
              <p:cNvSpPr/>
              <p:nvPr/>
            </p:nvSpPr>
            <p:spPr>
              <a:xfrm>
                <a:off x="2076240" y="177424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91"/>
              <p:cNvSpPr/>
              <p:nvPr/>
            </p:nvSpPr>
            <p:spPr>
              <a:xfrm>
                <a:off x="2022553" y="198914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1"/>
              <p:cNvSpPr/>
              <p:nvPr/>
            </p:nvSpPr>
            <p:spPr>
              <a:xfrm>
                <a:off x="2022553" y="193541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91"/>
              <p:cNvSpPr/>
              <p:nvPr/>
            </p:nvSpPr>
            <p:spPr>
              <a:xfrm>
                <a:off x="2022553" y="1881666"/>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3" name="Google Shape;10593;p91"/>
          <p:cNvGrpSpPr/>
          <p:nvPr/>
        </p:nvGrpSpPr>
        <p:grpSpPr>
          <a:xfrm>
            <a:off x="722243" y="1245273"/>
            <a:ext cx="753207" cy="753207"/>
            <a:chOff x="722243" y="1397673"/>
            <a:chExt cx="753207" cy="753207"/>
          </a:xfrm>
        </p:grpSpPr>
        <p:sp>
          <p:nvSpPr>
            <p:cNvPr id="10594" name="Google Shape;10594;p91"/>
            <p:cNvSpPr/>
            <p:nvPr/>
          </p:nvSpPr>
          <p:spPr>
            <a:xfrm>
              <a:off x="990834" y="1881137"/>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1"/>
            <p:cNvSpPr/>
            <p:nvPr/>
          </p:nvSpPr>
          <p:spPr>
            <a:xfrm>
              <a:off x="991395" y="1881666"/>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91"/>
            <p:cNvSpPr/>
            <p:nvPr/>
          </p:nvSpPr>
          <p:spPr>
            <a:xfrm>
              <a:off x="990834" y="1934871"/>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91"/>
            <p:cNvSpPr/>
            <p:nvPr/>
          </p:nvSpPr>
          <p:spPr>
            <a:xfrm>
              <a:off x="991395" y="193541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91"/>
            <p:cNvSpPr/>
            <p:nvPr/>
          </p:nvSpPr>
          <p:spPr>
            <a:xfrm>
              <a:off x="990834" y="1988604"/>
              <a:ext cx="54840" cy="54793"/>
            </a:xfrm>
            <a:custGeom>
              <a:avLst/>
              <a:gdLst/>
              <a:ahLst/>
              <a:cxnLst/>
              <a:rect l="l" t="t" r="r" b="b"/>
              <a:pathLst>
                <a:path w="3521" h="3518" extrusionOk="0">
                  <a:moveTo>
                    <a:pt x="1" y="1"/>
                  </a:moveTo>
                  <a:lnTo>
                    <a:pt x="1"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91"/>
            <p:cNvSpPr/>
            <p:nvPr/>
          </p:nvSpPr>
          <p:spPr>
            <a:xfrm>
              <a:off x="991395" y="1989149"/>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1"/>
            <p:cNvSpPr/>
            <p:nvPr/>
          </p:nvSpPr>
          <p:spPr>
            <a:xfrm>
              <a:off x="1044568" y="1934871"/>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91"/>
            <p:cNvSpPr/>
            <p:nvPr/>
          </p:nvSpPr>
          <p:spPr>
            <a:xfrm>
              <a:off x="1045129" y="1935416"/>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91"/>
            <p:cNvSpPr/>
            <p:nvPr/>
          </p:nvSpPr>
          <p:spPr>
            <a:xfrm>
              <a:off x="1044568" y="1988604"/>
              <a:ext cx="54808" cy="54793"/>
            </a:xfrm>
            <a:custGeom>
              <a:avLst/>
              <a:gdLst/>
              <a:ahLst/>
              <a:cxnLst/>
              <a:rect l="l" t="t" r="r" b="b"/>
              <a:pathLst>
                <a:path w="3519" h="3518" extrusionOk="0">
                  <a:moveTo>
                    <a:pt x="1" y="1"/>
                  </a:moveTo>
                  <a:lnTo>
                    <a:pt x="1" y="3517"/>
                  </a:lnTo>
                  <a:lnTo>
                    <a:pt x="3518" y="3517"/>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1"/>
            <p:cNvSpPr/>
            <p:nvPr/>
          </p:nvSpPr>
          <p:spPr>
            <a:xfrm>
              <a:off x="1045129" y="1989149"/>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1"/>
            <p:cNvSpPr/>
            <p:nvPr/>
          </p:nvSpPr>
          <p:spPr>
            <a:xfrm>
              <a:off x="1098271" y="188113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1"/>
            <p:cNvSpPr/>
            <p:nvPr/>
          </p:nvSpPr>
          <p:spPr>
            <a:xfrm>
              <a:off x="1098800" y="1881666"/>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91"/>
            <p:cNvSpPr/>
            <p:nvPr/>
          </p:nvSpPr>
          <p:spPr>
            <a:xfrm>
              <a:off x="1098271" y="19348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91"/>
            <p:cNvSpPr/>
            <p:nvPr/>
          </p:nvSpPr>
          <p:spPr>
            <a:xfrm>
              <a:off x="1098800" y="193541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91"/>
            <p:cNvSpPr/>
            <p:nvPr/>
          </p:nvSpPr>
          <p:spPr>
            <a:xfrm>
              <a:off x="1098271" y="1988604"/>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91"/>
            <p:cNvSpPr/>
            <p:nvPr/>
          </p:nvSpPr>
          <p:spPr>
            <a:xfrm>
              <a:off x="1098800" y="1989149"/>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1"/>
            <p:cNvSpPr/>
            <p:nvPr/>
          </p:nvSpPr>
          <p:spPr>
            <a:xfrm>
              <a:off x="1152004" y="19348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1"/>
            <p:cNvSpPr/>
            <p:nvPr/>
          </p:nvSpPr>
          <p:spPr>
            <a:xfrm>
              <a:off x="1152565" y="193541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91"/>
            <p:cNvSpPr/>
            <p:nvPr/>
          </p:nvSpPr>
          <p:spPr>
            <a:xfrm>
              <a:off x="1152004" y="1988604"/>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91"/>
            <p:cNvSpPr/>
            <p:nvPr/>
          </p:nvSpPr>
          <p:spPr>
            <a:xfrm>
              <a:off x="1152565" y="1989149"/>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91"/>
            <p:cNvSpPr/>
            <p:nvPr/>
          </p:nvSpPr>
          <p:spPr>
            <a:xfrm>
              <a:off x="775930" y="1881137"/>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1"/>
            <p:cNvSpPr/>
            <p:nvPr/>
          </p:nvSpPr>
          <p:spPr>
            <a:xfrm>
              <a:off x="776460" y="1881666"/>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91"/>
            <p:cNvSpPr/>
            <p:nvPr/>
          </p:nvSpPr>
          <p:spPr>
            <a:xfrm>
              <a:off x="775930" y="1934871"/>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91"/>
            <p:cNvSpPr/>
            <p:nvPr/>
          </p:nvSpPr>
          <p:spPr>
            <a:xfrm>
              <a:off x="776460" y="193541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1"/>
            <p:cNvSpPr/>
            <p:nvPr/>
          </p:nvSpPr>
          <p:spPr>
            <a:xfrm>
              <a:off x="775930" y="1988604"/>
              <a:ext cx="54840" cy="54793"/>
            </a:xfrm>
            <a:custGeom>
              <a:avLst/>
              <a:gdLst/>
              <a:ahLst/>
              <a:cxnLst/>
              <a:rect l="l" t="t" r="r" b="b"/>
              <a:pathLst>
                <a:path w="3521" h="3518" extrusionOk="0">
                  <a:moveTo>
                    <a:pt x="1" y="1"/>
                  </a:moveTo>
                  <a:lnTo>
                    <a:pt x="1"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1"/>
            <p:cNvSpPr/>
            <p:nvPr/>
          </p:nvSpPr>
          <p:spPr>
            <a:xfrm>
              <a:off x="776460" y="1989149"/>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1"/>
            <p:cNvSpPr/>
            <p:nvPr/>
          </p:nvSpPr>
          <p:spPr>
            <a:xfrm>
              <a:off x="829664"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91"/>
            <p:cNvSpPr/>
            <p:nvPr/>
          </p:nvSpPr>
          <p:spPr>
            <a:xfrm>
              <a:off x="830225" y="1935416"/>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1"/>
            <p:cNvSpPr/>
            <p:nvPr/>
          </p:nvSpPr>
          <p:spPr>
            <a:xfrm>
              <a:off x="829664" y="1988604"/>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1"/>
            <p:cNvSpPr/>
            <p:nvPr/>
          </p:nvSpPr>
          <p:spPr>
            <a:xfrm>
              <a:off x="830225" y="1989149"/>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91"/>
            <p:cNvSpPr/>
            <p:nvPr/>
          </p:nvSpPr>
          <p:spPr>
            <a:xfrm>
              <a:off x="883398" y="1988604"/>
              <a:ext cx="54808" cy="54793"/>
            </a:xfrm>
            <a:custGeom>
              <a:avLst/>
              <a:gdLst/>
              <a:ahLst/>
              <a:cxnLst/>
              <a:rect l="l" t="t" r="r" b="b"/>
              <a:pathLst>
                <a:path w="3519" h="3518" extrusionOk="0">
                  <a:moveTo>
                    <a:pt x="1" y="1"/>
                  </a:moveTo>
                  <a:lnTo>
                    <a:pt x="1" y="3517"/>
                  </a:lnTo>
                  <a:lnTo>
                    <a:pt x="3519" y="3517"/>
                  </a:lnTo>
                  <a:lnTo>
                    <a:pt x="351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91"/>
            <p:cNvSpPr/>
            <p:nvPr/>
          </p:nvSpPr>
          <p:spPr>
            <a:xfrm>
              <a:off x="883959" y="1989149"/>
              <a:ext cx="53687" cy="53703"/>
            </a:xfrm>
            <a:custGeom>
              <a:avLst/>
              <a:gdLst/>
              <a:ahLst/>
              <a:cxnLst/>
              <a:rect l="l" t="t" r="r" b="b"/>
              <a:pathLst>
                <a:path w="3447" h="3448" extrusionOk="0">
                  <a:moveTo>
                    <a:pt x="1" y="0"/>
                  </a:moveTo>
                  <a:lnTo>
                    <a:pt x="1" y="3448"/>
                  </a:lnTo>
                  <a:lnTo>
                    <a:pt x="3447" y="3448"/>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1"/>
            <p:cNvSpPr/>
            <p:nvPr/>
          </p:nvSpPr>
          <p:spPr>
            <a:xfrm>
              <a:off x="937100" y="1988604"/>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91"/>
            <p:cNvSpPr/>
            <p:nvPr/>
          </p:nvSpPr>
          <p:spPr>
            <a:xfrm>
              <a:off x="937630" y="1989149"/>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91"/>
            <p:cNvSpPr/>
            <p:nvPr/>
          </p:nvSpPr>
          <p:spPr>
            <a:xfrm>
              <a:off x="937100" y="19348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91"/>
            <p:cNvSpPr/>
            <p:nvPr/>
          </p:nvSpPr>
          <p:spPr>
            <a:xfrm>
              <a:off x="937630" y="193541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91"/>
            <p:cNvSpPr/>
            <p:nvPr/>
          </p:nvSpPr>
          <p:spPr>
            <a:xfrm>
              <a:off x="1366924" y="1988604"/>
              <a:ext cx="54793" cy="54793"/>
            </a:xfrm>
            <a:custGeom>
              <a:avLst/>
              <a:gdLst/>
              <a:ahLst/>
              <a:cxnLst/>
              <a:rect l="l" t="t" r="r" b="b"/>
              <a:pathLst>
                <a:path w="3518" h="3518" extrusionOk="0">
                  <a:moveTo>
                    <a:pt x="1" y="1"/>
                  </a:moveTo>
                  <a:lnTo>
                    <a:pt x="1" y="3517"/>
                  </a:lnTo>
                  <a:lnTo>
                    <a:pt x="3517" y="3517"/>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91"/>
            <p:cNvSpPr/>
            <p:nvPr/>
          </p:nvSpPr>
          <p:spPr>
            <a:xfrm>
              <a:off x="1367469" y="198914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1"/>
            <p:cNvSpPr/>
            <p:nvPr/>
          </p:nvSpPr>
          <p:spPr>
            <a:xfrm>
              <a:off x="1366924" y="1934871"/>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91"/>
            <p:cNvSpPr/>
            <p:nvPr/>
          </p:nvSpPr>
          <p:spPr>
            <a:xfrm>
              <a:off x="1367469" y="193541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1"/>
            <p:cNvSpPr/>
            <p:nvPr/>
          </p:nvSpPr>
          <p:spPr>
            <a:xfrm>
              <a:off x="1366924" y="1881137"/>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1"/>
            <p:cNvSpPr/>
            <p:nvPr/>
          </p:nvSpPr>
          <p:spPr>
            <a:xfrm>
              <a:off x="1367469" y="1881666"/>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91"/>
            <p:cNvSpPr/>
            <p:nvPr/>
          </p:nvSpPr>
          <p:spPr>
            <a:xfrm>
              <a:off x="1366924" y="1827450"/>
              <a:ext cx="54793" cy="54777"/>
            </a:xfrm>
            <a:custGeom>
              <a:avLst/>
              <a:gdLst/>
              <a:ahLst/>
              <a:cxnLst/>
              <a:rect l="l" t="t" r="r" b="b"/>
              <a:pathLst>
                <a:path w="3518" h="3517" extrusionOk="0">
                  <a:moveTo>
                    <a:pt x="1" y="0"/>
                  </a:moveTo>
                  <a:lnTo>
                    <a:pt x="1" y="3516"/>
                  </a:lnTo>
                  <a:lnTo>
                    <a:pt x="3517" y="3516"/>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91"/>
            <p:cNvSpPr/>
            <p:nvPr/>
          </p:nvSpPr>
          <p:spPr>
            <a:xfrm>
              <a:off x="1367469" y="182797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91"/>
            <p:cNvSpPr/>
            <p:nvPr/>
          </p:nvSpPr>
          <p:spPr>
            <a:xfrm>
              <a:off x="1366924" y="1773700"/>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91"/>
            <p:cNvSpPr/>
            <p:nvPr/>
          </p:nvSpPr>
          <p:spPr>
            <a:xfrm>
              <a:off x="1367469" y="177424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91"/>
            <p:cNvSpPr/>
            <p:nvPr/>
          </p:nvSpPr>
          <p:spPr>
            <a:xfrm>
              <a:off x="1313190" y="1988604"/>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91"/>
            <p:cNvSpPr/>
            <p:nvPr/>
          </p:nvSpPr>
          <p:spPr>
            <a:xfrm>
              <a:off x="1313720" y="1989149"/>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91"/>
            <p:cNvSpPr/>
            <p:nvPr/>
          </p:nvSpPr>
          <p:spPr>
            <a:xfrm>
              <a:off x="1313190" y="1934871"/>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1"/>
            <p:cNvSpPr/>
            <p:nvPr/>
          </p:nvSpPr>
          <p:spPr>
            <a:xfrm>
              <a:off x="1313720" y="193541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1"/>
            <p:cNvSpPr/>
            <p:nvPr/>
          </p:nvSpPr>
          <p:spPr>
            <a:xfrm>
              <a:off x="1313190" y="1827450"/>
              <a:ext cx="54840" cy="54777"/>
            </a:xfrm>
            <a:custGeom>
              <a:avLst/>
              <a:gdLst/>
              <a:ahLst/>
              <a:cxnLst/>
              <a:rect l="l" t="t" r="r" b="b"/>
              <a:pathLst>
                <a:path w="3521" h="3517" extrusionOk="0">
                  <a:moveTo>
                    <a:pt x="0" y="0"/>
                  </a:moveTo>
                  <a:lnTo>
                    <a:pt x="0"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91"/>
            <p:cNvSpPr/>
            <p:nvPr/>
          </p:nvSpPr>
          <p:spPr>
            <a:xfrm>
              <a:off x="1313720" y="1827979"/>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91"/>
            <p:cNvSpPr/>
            <p:nvPr/>
          </p:nvSpPr>
          <p:spPr>
            <a:xfrm>
              <a:off x="1313190" y="1773700"/>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1"/>
            <p:cNvSpPr/>
            <p:nvPr/>
          </p:nvSpPr>
          <p:spPr>
            <a:xfrm>
              <a:off x="1313720" y="177424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91"/>
            <p:cNvSpPr/>
            <p:nvPr/>
          </p:nvSpPr>
          <p:spPr>
            <a:xfrm>
              <a:off x="990834" y="1827450"/>
              <a:ext cx="54840" cy="54777"/>
            </a:xfrm>
            <a:custGeom>
              <a:avLst/>
              <a:gdLst/>
              <a:ahLst/>
              <a:cxnLst/>
              <a:rect l="l" t="t" r="r" b="b"/>
              <a:pathLst>
                <a:path w="3521" h="3517" extrusionOk="0">
                  <a:moveTo>
                    <a:pt x="1" y="0"/>
                  </a:moveTo>
                  <a:lnTo>
                    <a:pt x="1"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91"/>
            <p:cNvSpPr/>
            <p:nvPr/>
          </p:nvSpPr>
          <p:spPr>
            <a:xfrm>
              <a:off x="991395" y="1827979"/>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91"/>
            <p:cNvSpPr/>
            <p:nvPr/>
          </p:nvSpPr>
          <p:spPr>
            <a:xfrm>
              <a:off x="1044568" y="1827450"/>
              <a:ext cx="54808" cy="54777"/>
            </a:xfrm>
            <a:custGeom>
              <a:avLst/>
              <a:gdLst/>
              <a:ahLst/>
              <a:cxnLst/>
              <a:rect l="l" t="t" r="r" b="b"/>
              <a:pathLst>
                <a:path w="3519" h="3517" extrusionOk="0">
                  <a:moveTo>
                    <a:pt x="1" y="0"/>
                  </a:moveTo>
                  <a:lnTo>
                    <a:pt x="1" y="3516"/>
                  </a:lnTo>
                  <a:lnTo>
                    <a:pt x="3518" y="3516"/>
                  </a:lnTo>
                  <a:lnTo>
                    <a:pt x="35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91"/>
            <p:cNvSpPr/>
            <p:nvPr/>
          </p:nvSpPr>
          <p:spPr>
            <a:xfrm>
              <a:off x="1045129" y="1827979"/>
              <a:ext cx="53687" cy="53703"/>
            </a:xfrm>
            <a:custGeom>
              <a:avLst/>
              <a:gdLst/>
              <a:ahLst/>
              <a:cxnLst/>
              <a:rect l="l" t="t" r="r" b="b"/>
              <a:pathLst>
                <a:path w="3447" h="3448" extrusionOk="0">
                  <a:moveTo>
                    <a:pt x="0" y="0"/>
                  </a:moveTo>
                  <a:lnTo>
                    <a:pt x="0" y="3448"/>
                  </a:lnTo>
                  <a:lnTo>
                    <a:pt x="3447" y="3448"/>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1"/>
            <p:cNvSpPr/>
            <p:nvPr/>
          </p:nvSpPr>
          <p:spPr>
            <a:xfrm>
              <a:off x="1098271" y="1827450"/>
              <a:ext cx="54840" cy="54777"/>
            </a:xfrm>
            <a:custGeom>
              <a:avLst/>
              <a:gdLst/>
              <a:ahLst/>
              <a:cxnLst/>
              <a:rect l="l" t="t" r="r" b="b"/>
              <a:pathLst>
                <a:path w="3521" h="3517" extrusionOk="0">
                  <a:moveTo>
                    <a:pt x="0" y="0"/>
                  </a:moveTo>
                  <a:lnTo>
                    <a:pt x="0"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1"/>
            <p:cNvSpPr/>
            <p:nvPr/>
          </p:nvSpPr>
          <p:spPr>
            <a:xfrm>
              <a:off x="1098800" y="1827979"/>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91"/>
            <p:cNvSpPr/>
            <p:nvPr/>
          </p:nvSpPr>
          <p:spPr>
            <a:xfrm>
              <a:off x="1152004" y="1827450"/>
              <a:ext cx="54840" cy="54777"/>
            </a:xfrm>
            <a:custGeom>
              <a:avLst/>
              <a:gdLst/>
              <a:ahLst/>
              <a:cxnLst/>
              <a:rect l="l" t="t" r="r" b="b"/>
              <a:pathLst>
                <a:path w="3521" h="3517" extrusionOk="0">
                  <a:moveTo>
                    <a:pt x="0" y="0"/>
                  </a:moveTo>
                  <a:lnTo>
                    <a:pt x="0"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1"/>
            <p:cNvSpPr/>
            <p:nvPr/>
          </p:nvSpPr>
          <p:spPr>
            <a:xfrm>
              <a:off x="1152565" y="1827979"/>
              <a:ext cx="53749" cy="53703"/>
            </a:xfrm>
            <a:custGeom>
              <a:avLst/>
              <a:gdLst/>
              <a:ahLst/>
              <a:cxnLst/>
              <a:rect l="l" t="t" r="r" b="b"/>
              <a:pathLst>
                <a:path w="3451" h="3448" extrusionOk="0">
                  <a:moveTo>
                    <a:pt x="0" y="0"/>
                  </a:moveTo>
                  <a:lnTo>
                    <a:pt x="0" y="3448"/>
                  </a:lnTo>
                  <a:lnTo>
                    <a:pt x="3450" y="3448"/>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1"/>
            <p:cNvSpPr/>
            <p:nvPr/>
          </p:nvSpPr>
          <p:spPr>
            <a:xfrm>
              <a:off x="1259441" y="1827450"/>
              <a:ext cx="54840" cy="54777"/>
            </a:xfrm>
            <a:custGeom>
              <a:avLst/>
              <a:gdLst/>
              <a:ahLst/>
              <a:cxnLst/>
              <a:rect l="l" t="t" r="r" b="b"/>
              <a:pathLst>
                <a:path w="3521" h="3517" extrusionOk="0">
                  <a:moveTo>
                    <a:pt x="0" y="0"/>
                  </a:moveTo>
                  <a:lnTo>
                    <a:pt x="0" y="3516"/>
                  </a:lnTo>
                  <a:lnTo>
                    <a:pt x="3520" y="3516"/>
                  </a:lnTo>
                  <a:lnTo>
                    <a:pt x="352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91"/>
            <p:cNvSpPr/>
            <p:nvPr/>
          </p:nvSpPr>
          <p:spPr>
            <a:xfrm>
              <a:off x="1259986" y="182797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91"/>
            <p:cNvSpPr/>
            <p:nvPr/>
          </p:nvSpPr>
          <p:spPr>
            <a:xfrm>
              <a:off x="1259441" y="1988604"/>
              <a:ext cx="54840" cy="54793"/>
            </a:xfrm>
            <a:custGeom>
              <a:avLst/>
              <a:gdLst/>
              <a:ahLst/>
              <a:cxnLst/>
              <a:rect l="l" t="t" r="r" b="b"/>
              <a:pathLst>
                <a:path w="3521" h="3518" extrusionOk="0">
                  <a:moveTo>
                    <a:pt x="0" y="1"/>
                  </a:moveTo>
                  <a:lnTo>
                    <a:pt x="0" y="3517"/>
                  </a:lnTo>
                  <a:lnTo>
                    <a:pt x="3520" y="3517"/>
                  </a:lnTo>
                  <a:lnTo>
                    <a:pt x="352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91"/>
            <p:cNvSpPr/>
            <p:nvPr/>
          </p:nvSpPr>
          <p:spPr>
            <a:xfrm>
              <a:off x="1259986" y="198914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91"/>
            <p:cNvSpPr/>
            <p:nvPr/>
          </p:nvSpPr>
          <p:spPr>
            <a:xfrm>
              <a:off x="1259441" y="1773700"/>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91"/>
            <p:cNvSpPr/>
            <p:nvPr/>
          </p:nvSpPr>
          <p:spPr>
            <a:xfrm>
              <a:off x="1259986" y="177424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91"/>
            <p:cNvSpPr/>
            <p:nvPr/>
          </p:nvSpPr>
          <p:spPr>
            <a:xfrm>
              <a:off x="1259441" y="1881137"/>
              <a:ext cx="54840" cy="54840"/>
            </a:xfrm>
            <a:custGeom>
              <a:avLst/>
              <a:gdLst/>
              <a:ahLst/>
              <a:cxnLst/>
              <a:rect l="l" t="t" r="r" b="b"/>
              <a:pathLst>
                <a:path w="3521" h="3521" extrusionOk="0">
                  <a:moveTo>
                    <a:pt x="0" y="1"/>
                  </a:moveTo>
                  <a:lnTo>
                    <a:pt x="0" y="3521"/>
                  </a:lnTo>
                  <a:lnTo>
                    <a:pt x="3520" y="3521"/>
                  </a:lnTo>
                  <a:lnTo>
                    <a:pt x="352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1"/>
            <p:cNvSpPr/>
            <p:nvPr/>
          </p:nvSpPr>
          <p:spPr>
            <a:xfrm>
              <a:off x="1259986" y="1881666"/>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91"/>
            <p:cNvSpPr/>
            <p:nvPr/>
          </p:nvSpPr>
          <p:spPr>
            <a:xfrm>
              <a:off x="1205754" y="1988604"/>
              <a:ext cx="54793" cy="54793"/>
            </a:xfrm>
            <a:custGeom>
              <a:avLst/>
              <a:gdLst/>
              <a:ahLst/>
              <a:cxnLst/>
              <a:rect l="l" t="t" r="r" b="b"/>
              <a:pathLst>
                <a:path w="3518" h="3518" extrusionOk="0">
                  <a:moveTo>
                    <a:pt x="1" y="1"/>
                  </a:moveTo>
                  <a:lnTo>
                    <a:pt x="1" y="3517"/>
                  </a:lnTo>
                  <a:lnTo>
                    <a:pt x="3517" y="3517"/>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91"/>
            <p:cNvSpPr/>
            <p:nvPr/>
          </p:nvSpPr>
          <p:spPr>
            <a:xfrm>
              <a:off x="1206299" y="198914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91"/>
            <p:cNvSpPr/>
            <p:nvPr/>
          </p:nvSpPr>
          <p:spPr>
            <a:xfrm>
              <a:off x="1205754" y="1934871"/>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1"/>
            <p:cNvSpPr/>
            <p:nvPr/>
          </p:nvSpPr>
          <p:spPr>
            <a:xfrm>
              <a:off x="1206299" y="193541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91"/>
            <p:cNvSpPr/>
            <p:nvPr/>
          </p:nvSpPr>
          <p:spPr>
            <a:xfrm>
              <a:off x="1205754" y="1881137"/>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91"/>
            <p:cNvSpPr/>
            <p:nvPr/>
          </p:nvSpPr>
          <p:spPr>
            <a:xfrm>
              <a:off x="1206299" y="1881666"/>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91"/>
            <p:cNvSpPr/>
            <p:nvPr/>
          </p:nvSpPr>
          <p:spPr>
            <a:xfrm>
              <a:off x="1205754" y="1827450"/>
              <a:ext cx="54793" cy="54777"/>
            </a:xfrm>
            <a:custGeom>
              <a:avLst/>
              <a:gdLst/>
              <a:ahLst/>
              <a:cxnLst/>
              <a:rect l="l" t="t" r="r" b="b"/>
              <a:pathLst>
                <a:path w="3518" h="3517" extrusionOk="0">
                  <a:moveTo>
                    <a:pt x="1" y="0"/>
                  </a:moveTo>
                  <a:lnTo>
                    <a:pt x="1" y="3516"/>
                  </a:lnTo>
                  <a:lnTo>
                    <a:pt x="3517" y="3516"/>
                  </a:lnTo>
                  <a:lnTo>
                    <a:pt x="35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91"/>
            <p:cNvSpPr/>
            <p:nvPr/>
          </p:nvSpPr>
          <p:spPr>
            <a:xfrm>
              <a:off x="1206299" y="182797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91"/>
            <p:cNvSpPr/>
            <p:nvPr/>
          </p:nvSpPr>
          <p:spPr>
            <a:xfrm>
              <a:off x="1205754" y="1773700"/>
              <a:ext cx="54793" cy="54855"/>
            </a:xfrm>
            <a:custGeom>
              <a:avLst/>
              <a:gdLst/>
              <a:ahLst/>
              <a:cxnLst/>
              <a:rect l="l" t="t" r="r" b="b"/>
              <a:pathLst>
                <a:path w="3518" h="3522" extrusionOk="0">
                  <a:moveTo>
                    <a:pt x="1" y="1"/>
                  </a:moveTo>
                  <a:lnTo>
                    <a:pt x="1" y="3521"/>
                  </a:lnTo>
                  <a:lnTo>
                    <a:pt x="3517" y="3521"/>
                  </a:lnTo>
                  <a:lnTo>
                    <a:pt x="351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1"/>
            <p:cNvSpPr/>
            <p:nvPr/>
          </p:nvSpPr>
          <p:spPr>
            <a:xfrm>
              <a:off x="1206299" y="177424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1"/>
            <p:cNvSpPr/>
            <p:nvPr/>
          </p:nvSpPr>
          <p:spPr>
            <a:xfrm>
              <a:off x="775930" y="1773700"/>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91"/>
            <p:cNvSpPr/>
            <p:nvPr/>
          </p:nvSpPr>
          <p:spPr>
            <a:xfrm>
              <a:off x="776460" y="1774246"/>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91"/>
            <p:cNvSpPr/>
            <p:nvPr/>
          </p:nvSpPr>
          <p:spPr>
            <a:xfrm>
              <a:off x="775930" y="1827450"/>
              <a:ext cx="54840" cy="54777"/>
            </a:xfrm>
            <a:custGeom>
              <a:avLst/>
              <a:gdLst/>
              <a:ahLst/>
              <a:cxnLst/>
              <a:rect l="l" t="t" r="r" b="b"/>
              <a:pathLst>
                <a:path w="3521" h="3517" extrusionOk="0">
                  <a:moveTo>
                    <a:pt x="1" y="0"/>
                  </a:moveTo>
                  <a:lnTo>
                    <a:pt x="1"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91"/>
            <p:cNvSpPr/>
            <p:nvPr/>
          </p:nvSpPr>
          <p:spPr>
            <a:xfrm>
              <a:off x="776460" y="1827979"/>
              <a:ext cx="53765" cy="53703"/>
            </a:xfrm>
            <a:custGeom>
              <a:avLst/>
              <a:gdLst/>
              <a:ahLst/>
              <a:cxnLst/>
              <a:rect l="l" t="t" r="r" b="b"/>
              <a:pathLst>
                <a:path w="3452" h="3448" extrusionOk="0">
                  <a:moveTo>
                    <a:pt x="1" y="0"/>
                  </a:moveTo>
                  <a:lnTo>
                    <a:pt x="1"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1"/>
            <p:cNvSpPr/>
            <p:nvPr/>
          </p:nvSpPr>
          <p:spPr>
            <a:xfrm>
              <a:off x="829664"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91"/>
            <p:cNvSpPr/>
            <p:nvPr/>
          </p:nvSpPr>
          <p:spPr>
            <a:xfrm>
              <a:off x="830225" y="1774246"/>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91"/>
            <p:cNvSpPr/>
            <p:nvPr/>
          </p:nvSpPr>
          <p:spPr>
            <a:xfrm>
              <a:off x="829664" y="1827450"/>
              <a:ext cx="54855" cy="54777"/>
            </a:xfrm>
            <a:custGeom>
              <a:avLst/>
              <a:gdLst/>
              <a:ahLst/>
              <a:cxnLst/>
              <a:rect l="l" t="t" r="r" b="b"/>
              <a:pathLst>
                <a:path w="3522" h="3517" extrusionOk="0">
                  <a:moveTo>
                    <a:pt x="1" y="0"/>
                  </a:moveTo>
                  <a:lnTo>
                    <a:pt x="1"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91"/>
            <p:cNvSpPr/>
            <p:nvPr/>
          </p:nvSpPr>
          <p:spPr>
            <a:xfrm>
              <a:off x="830225" y="1827979"/>
              <a:ext cx="53749" cy="53703"/>
            </a:xfrm>
            <a:custGeom>
              <a:avLst/>
              <a:gdLst/>
              <a:ahLst/>
              <a:cxnLst/>
              <a:rect l="l" t="t" r="r" b="b"/>
              <a:pathLst>
                <a:path w="3451" h="3448" extrusionOk="0">
                  <a:moveTo>
                    <a:pt x="0" y="0"/>
                  </a:moveTo>
                  <a:lnTo>
                    <a:pt x="0" y="3448"/>
                  </a:lnTo>
                  <a:lnTo>
                    <a:pt x="3451" y="3448"/>
                  </a:lnTo>
                  <a:lnTo>
                    <a:pt x="345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1"/>
            <p:cNvSpPr/>
            <p:nvPr/>
          </p:nvSpPr>
          <p:spPr>
            <a:xfrm>
              <a:off x="883398" y="1773700"/>
              <a:ext cx="54808" cy="54855"/>
            </a:xfrm>
            <a:custGeom>
              <a:avLst/>
              <a:gdLst/>
              <a:ahLst/>
              <a:cxnLst/>
              <a:rect l="l" t="t" r="r" b="b"/>
              <a:pathLst>
                <a:path w="3519" h="3522" extrusionOk="0">
                  <a:moveTo>
                    <a:pt x="1" y="1"/>
                  </a:moveTo>
                  <a:lnTo>
                    <a:pt x="1" y="3521"/>
                  </a:lnTo>
                  <a:lnTo>
                    <a:pt x="3519" y="3521"/>
                  </a:lnTo>
                  <a:lnTo>
                    <a:pt x="351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91"/>
            <p:cNvSpPr/>
            <p:nvPr/>
          </p:nvSpPr>
          <p:spPr>
            <a:xfrm>
              <a:off x="883959" y="1774246"/>
              <a:ext cx="53687" cy="53749"/>
            </a:xfrm>
            <a:custGeom>
              <a:avLst/>
              <a:gdLst/>
              <a:ahLst/>
              <a:cxnLst/>
              <a:rect l="l" t="t" r="r" b="b"/>
              <a:pathLst>
                <a:path w="3447" h="3451" extrusionOk="0">
                  <a:moveTo>
                    <a:pt x="1" y="0"/>
                  </a:moveTo>
                  <a:lnTo>
                    <a:pt x="1" y="3450"/>
                  </a:lnTo>
                  <a:lnTo>
                    <a:pt x="3447" y="3450"/>
                  </a:lnTo>
                  <a:lnTo>
                    <a:pt x="34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91"/>
            <p:cNvSpPr/>
            <p:nvPr/>
          </p:nvSpPr>
          <p:spPr>
            <a:xfrm>
              <a:off x="990834" y="1773700"/>
              <a:ext cx="54840" cy="54855"/>
            </a:xfrm>
            <a:custGeom>
              <a:avLst/>
              <a:gdLst/>
              <a:ahLst/>
              <a:cxnLst/>
              <a:rect l="l" t="t" r="r" b="b"/>
              <a:pathLst>
                <a:path w="3521" h="3522"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91"/>
            <p:cNvSpPr/>
            <p:nvPr/>
          </p:nvSpPr>
          <p:spPr>
            <a:xfrm>
              <a:off x="991395" y="177424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1"/>
            <p:cNvSpPr/>
            <p:nvPr/>
          </p:nvSpPr>
          <p:spPr>
            <a:xfrm>
              <a:off x="937100" y="1827450"/>
              <a:ext cx="54840" cy="54777"/>
            </a:xfrm>
            <a:custGeom>
              <a:avLst/>
              <a:gdLst/>
              <a:ahLst/>
              <a:cxnLst/>
              <a:rect l="l" t="t" r="r" b="b"/>
              <a:pathLst>
                <a:path w="3521" h="3517" extrusionOk="0">
                  <a:moveTo>
                    <a:pt x="0" y="0"/>
                  </a:moveTo>
                  <a:lnTo>
                    <a:pt x="0" y="3516"/>
                  </a:lnTo>
                  <a:lnTo>
                    <a:pt x="3521" y="3516"/>
                  </a:lnTo>
                  <a:lnTo>
                    <a:pt x="35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91"/>
            <p:cNvSpPr/>
            <p:nvPr/>
          </p:nvSpPr>
          <p:spPr>
            <a:xfrm>
              <a:off x="937630" y="1827979"/>
              <a:ext cx="53780" cy="53703"/>
            </a:xfrm>
            <a:custGeom>
              <a:avLst/>
              <a:gdLst/>
              <a:ahLst/>
              <a:cxnLst/>
              <a:rect l="l" t="t" r="r" b="b"/>
              <a:pathLst>
                <a:path w="3453" h="3448" extrusionOk="0">
                  <a:moveTo>
                    <a:pt x="1" y="0"/>
                  </a:moveTo>
                  <a:lnTo>
                    <a:pt x="1" y="3448"/>
                  </a:lnTo>
                  <a:lnTo>
                    <a:pt x="3452" y="3448"/>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91"/>
            <p:cNvSpPr/>
            <p:nvPr/>
          </p:nvSpPr>
          <p:spPr>
            <a:xfrm>
              <a:off x="937100" y="1773700"/>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91"/>
            <p:cNvSpPr/>
            <p:nvPr/>
          </p:nvSpPr>
          <p:spPr>
            <a:xfrm>
              <a:off x="937630" y="177424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91"/>
            <p:cNvSpPr/>
            <p:nvPr/>
          </p:nvSpPr>
          <p:spPr>
            <a:xfrm>
              <a:off x="1313190" y="188113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1"/>
            <p:cNvSpPr/>
            <p:nvPr/>
          </p:nvSpPr>
          <p:spPr>
            <a:xfrm>
              <a:off x="1259441" y="1934871"/>
              <a:ext cx="54840" cy="54855"/>
            </a:xfrm>
            <a:custGeom>
              <a:avLst/>
              <a:gdLst/>
              <a:ahLst/>
              <a:cxnLst/>
              <a:rect l="l" t="t" r="r" b="b"/>
              <a:pathLst>
                <a:path w="3521" h="3522" extrusionOk="0">
                  <a:moveTo>
                    <a:pt x="0" y="1"/>
                  </a:moveTo>
                  <a:lnTo>
                    <a:pt x="0" y="3521"/>
                  </a:lnTo>
                  <a:lnTo>
                    <a:pt x="3520" y="3521"/>
                  </a:lnTo>
                  <a:lnTo>
                    <a:pt x="352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1"/>
            <p:cNvSpPr/>
            <p:nvPr/>
          </p:nvSpPr>
          <p:spPr>
            <a:xfrm>
              <a:off x="1259986" y="193541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1"/>
            <p:cNvSpPr/>
            <p:nvPr/>
          </p:nvSpPr>
          <p:spPr>
            <a:xfrm>
              <a:off x="1152004" y="188113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91"/>
            <p:cNvSpPr/>
            <p:nvPr/>
          </p:nvSpPr>
          <p:spPr>
            <a:xfrm>
              <a:off x="1152565" y="1881666"/>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1"/>
            <p:cNvSpPr/>
            <p:nvPr/>
          </p:nvSpPr>
          <p:spPr>
            <a:xfrm>
              <a:off x="1152004" y="1773700"/>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91"/>
            <p:cNvSpPr/>
            <p:nvPr/>
          </p:nvSpPr>
          <p:spPr>
            <a:xfrm>
              <a:off x="1313720" y="1881666"/>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91"/>
            <p:cNvSpPr/>
            <p:nvPr/>
          </p:nvSpPr>
          <p:spPr>
            <a:xfrm>
              <a:off x="1098271" y="1773700"/>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91"/>
            <p:cNvSpPr/>
            <p:nvPr/>
          </p:nvSpPr>
          <p:spPr>
            <a:xfrm>
              <a:off x="1044568" y="1881137"/>
              <a:ext cx="54808" cy="54840"/>
            </a:xfrm>
            <a:custGeom>
              <a:avLst/>
              <a:gdLst/>
              <a:ahLst/>
              <a:cxnLst/>
              <a:rect l="l" t="t" r="r" b="b"/>
              <a:pathLst>
                <a:path w="3519" h="3521" extrusionOk="0">
                  <a:moveTo>
                    <a:pt x="1" y="1"/>
                  </a:moveTo>
                  <a:lnTo>
                    <a:pt x="1" y="3521"/>
                  </a:lnTo>
                  <a:lnTo>
                    <a:pt x="3518" y="3521"/>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91"/>
            <p:cNvSpPr/>
            <p:nvPr/>
          </p:nvSpPr>
          <p:spPr>
            <a:xfrm>
              <a:off x="1045129" y="1881666"/>
              <a:ext cx="53687" cy="53765"/>
            </a:xfrm>
            <a:custGeom>
              <a:avLst/>
              <a:gdLst/>
              <a:ahLst/>
              <a:cxnLst/>
              <a:rect l="l" t="t" r="r" b="b"/>
              <a:pathLst>
                <a:path w="3447" h="3452" extrusionOk="0">
                  <a:moveTo>
                    <a:pt x="0" y="1"/>
                  </a:moveTo>
                  <a:lnTo>
                    <a:pt x="0"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1"/>
            <p:cNvSpPr/>
            <p:nvPr/>
          </p:nvSpPr>
          <p:spPr>
            <a:xfrm>
              <a:off x="1044568" y="1773700"/>
              <a:ext cx="54808" cy="54855"/>
            </a:xfrm>
            <a:custGeom>
              <a:avLst/>
              <a:gdLst/>
              <a:ahLst/>
              <a:cxnLst/>
              <a:rect l="l" t="t" r="r" b="b"/>
              <a:pathLst>
                <a:path w="3519" h="3522" extrusionOk="0">
                  <a:moveTo>
                    <a:pt x="1" y="1"/>
                  </a:moveTo>
                  <a:lnTo>
                    <a:pt x="1" y="3521"/>
                  </a:lnTo>
                  <a:lnTo>
                    <a:pt x="3518" y="3521"/>
                  </a:lnTo>
                  <a:lnTo>
                    <a:pt x="35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91"/>
            <p:cNvSpPr/>
            <p:nvPr/>
          </p:nvSpPr>
          <p:spPr>
            <a:xfrm>
              <a:off x="937100" y="1881137"/>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1"/>
            <p:cNvSpPr/>
            <p:nvPr/>
          </p:nvSpPr>
          <p:spPr>
            <a:xfrm>
              <a:off x="883398" y="1934871"/>
              <a:ext cx="54808" cy="54855"/>
            </a:xfrm>
            <a:custGeom>
              <a:avLst/>
              <a:gdLst/>
              <a:ahLst/>
              <a:cxnLst/>
              <a:rect l="l" t="t" r="r" b="b"/>
              <a:pathLst>
                <a:path w="3519" h="3522" extrusionOk="0">
                  <a:moveTo>
                    <a:pt x="1" y="1"/>
                  </a:moveTo>
                  <a:lnTo>
                    <a:pt x="1" y="3521"/>
                  </a:lnTo>
                  <a:lnTo>
                    <a:pt x="3519" y="3521"/>
                  </a:lnTo>
                  <a:lnTo>
                    <a:pt x="351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91"/>
            <p:cNvSpPr/>
            <p:nvPr/>
          </p:nvSpPr>
          <p:spPr>
            <a:xfrm>
              <a:off x="883398" y="1881137"/>
              <a:ext cx="54808" cy="54840"/>
            </a:xfrm>
            <a:custGeom>
              <a:avLst/>
              <a:gdLst/>
              <a:ahLst/>
              <a:cxnLst/>
              <a:rect l="l" t="t" r="r" b="b"/>
              <a:pathLst>
                <a:path w="3519" h="3521" extrusionOk="0">
                  <a:moveTo>
                    <a:pt x="1" y="1"/>
                  </a:moveTo>
                  <a:lnTo>
                    <a:pt x="1" y="3521"/>
                  </a:lnTo>
                  <a:lnTo>
                    <a:pt x="3519" y="3521"/>
                  </a:lnTo>
                  <a:lnTo>
                    <a:pt x="3519" y="1"/>
                  </a:lnTo>
                  <a:close/>
                </a:path>
              </a:pathLst>
            </a:custGeom>
            <a:solidFill>
              <a:srgbClr val="55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91"/>
            <p:cNvSpPr/>
            <p:nvPr/>
          </p:nvSpPr>
          <p:spPr>
            <a:xfrm>
              <a:off x="883398" y="1827450"/>
              <a:ext cx="54808" cy="54777"/>
            </a:xfrm>
            <a:custGeom>
              <a:avLst/>
              <a:gdLst/>
              <a:ahLst/>
              <a:cxnLst/>
              <a:rect l="l" t="t" r="r" b="b"/>
              <a:pathLst>
                <a:path w="3519" h="3517" extrusionOk="0">
                  <a:moveTo>
                    <a:pt x="1" y="0"/>
                  </a:moveTo>
                  <a:lnTo>
                    <a:pt x="1" y="3516"/>
                  </a:lnTo>
                  <a:lnTo>
                    <a:pt x="3519" y="3516"/>
                  </a:lnTo>
                  <a:lnTo>
                    <a:pt x="35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91"/>
            <p:cNvSpPr/>
            <p:nvPr/>
          </p:nvSpPr>
          <p:spPr>
            <a:xfrm>
              <a:off x="829664"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1"/>
            <p:cNvSpPr/>
            <p:nvPr/>
          </p:nvSpPr>
          <p:spPr>
            <a:xfrm>
              <a:off x="930155" y="1881416"/>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7" name="Google Shape;10707;p91"/>
            <p:cNvGrpSpPr/>
            <p:nvPr/>
          </p:nvGrpSpPr>
          <p:grpSpPr>
            <a:xfrm>
              <a:off x="775930" y="1774246"/>
              <a:ext cx="645786" cy="322901"/>
              <a:chOff x="775930" y="1774246"/>
              <a:chExt cx="645786" cy="322901"/>
            </a:xfrm>
          </p:grpSpPr>
          <p:sp>
            <p:nvSpPr>
              <p:cNvPr id="10708" name="Google Shape;10708;p91"/>
              <p:cNvSpPr/>
              <p:nvPr/>
            </p:nvSpPr>
            <p:spPr>
              <a:xfrm>
                <a:off x="1366924" y="2042307"/>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91"/>
              <p:cNvSpPr/>
              <p:nvPr/>
            </p:nvSpPr>
            <p:spPr>
              <a:xfrm>
                <a:off x="1367469" y="2042836"/>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91"/>
              <p:cNvSpPr/>
              <p:nvPr/>
            </p:nvSpPr>
            <p:spPr>
              <a:xfrm>
                <a:off x="1313190" y="2042307"/>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1"/>
              <p:cNvSpPr/>
              <p:nvPr/>
            </p:nvSpPr>
            <p:spPr>
              <a:xfrm>
                <a:off x="1313720" y="2042836"/>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1"/>
              <p:cNvSpPr/>
              <p:nvPr/>
            </p:nvSpPr>
            <p:spPr>
              <a:xfrm>
                <a:off x="1259441" y="2042307"/>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91"/>
              <p:cNvSpPr/>
              <p:nvPr/>
            </p:nvSpPr>
            <p:spPr>
              <a:xfrm>
                <a:off x="1259986" y="2042836"/>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91"/>
              <p:cNvSpPr/>
              <p:nvPr/>
            </p:nvSpPr>
            <p:spPr>
              <a:xfrm>
                <a:off x="1205754" y="2042307"/>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91"/>
              <p:cNvSpPr/>
              <p:nvPr/>
            </p:nvSpPr>
            <p:spPr>
              <a:xfrm>
                <a:off x="1206299" y="2042836"/>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1"/>
              <p:cNvSpPr/>
              <p:nvPr/>
            </p:nvSpPr>
            <p:spPr>
              <a:xfrm>
                <a:off x="1152004" y="2042307"/>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91"/>
              <p:cNvSpPr/>
              <p:nvPr/>
            </p:nvSpPr>
            <p:spPr>
              <a:xfrm>
                <a:off x="1152565" y="2042836"/>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91"/>
              <p:cNvSpPr/>
              <p:nvPr/>
            </p:nvSpPr>
            <p:spPr>
              <a:xfrm>
                <a:off x="1152565" y="1774246"/>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91"/>
              <p:cNvSpPr/>
              <p:nvPr/>
            </p:nvSpPr>
            <p:spPr>
              <a:xfrm>
                <a:off x="1098271" y="2042307"/>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91"/>
              <p:cNvSpPr/>
              <p:nvPr/>
            </p:nvSpPr>
            <p:spPr>
              <a:xfrm>
                <a:off x="1098800" y="2042836"/>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91"/>
              <p:cNvSpPr/>
              <p:nvPr/>
            </p:nvSpPr>
            <p:spPr>
              <a:xfrm>
                <a:off x="1098800" y="1774246"/>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91"/>
              <p:cNvSpPr/>
              <p:nvPr/>
            </p:nvSpPr>
            <p:spPr>
              <a:xfrm>
                <a:off x="1044568" y="2042307"/>
                <a:ext cx="54808" cy="54840"/>
              </a:xfrm>
              <a:custGeom>
                <a:avLst/>
                <a:gdLst/>
                <a:ahLst/>
                <a:cxnLst/>
                <a:rect l="l" t="t" r="r" b="b"/>
                <a:pathLst>
                  <a:path w="3519" h="3521" extrusionOk="0">
                    <a:moveTo>
                      <a:pt x="1" y="0"/>
                    </a:moveTo>
                    <a:lnTo>
                      <a:pt x="1" y="3521"/>
                    </a:lnTo>
                    <a:lnTo>
                      <a:pt x="3518" y="3521"/>
                    </a:lnTo>
                    <a:lnTo>
                      <a:pt x="35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91"/>
              <p:cNvSpPr/>
              <p:nvPr/>
            </p:nvSpPr>
            <p:spPr>
              <a:xfrm>
                <a:off x="1045129" y="2042836"/>
                <a:ext cx="53687" cy="53749"/>
              </a:xfrm>
              <a:custGeom>
                <a:avLst/>
                <a:gdLst/>
                <a:ahLst/>
                <a:cxnLst/>
                <a:rect l="l" t="t" r="r" b="b"/>
                <a:pathLst>
                  <a:path w="3447" h="3451" extrusionOk="0">
                    <a:moveTo>
                      <a:pt x="0" y="1"/>
                    </a:moveTo>
                    <a:lnTo>
                      <a:pt x="0" y="3451"/>
                    </a:lnTo>
                    <a:lnTo>
                      <a:pt x="3447" y="3451"/>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91"/>
              <p:cNvSpPr/>
              <p:nvPr/>
            </p:nvSpPr>
            <p:spPr>
              <a:xfrm>
                <a:off x="1045129" y="1774246"/>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91"/>
              <p:cNvSpPr/>
              <p:nvPr/>
            </p:nvSpPr>
            <p:spPr>
              <a:xfrm>
                <a:off x="990834" y="2042307"/>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91"/>
              <p:cNvSpPr/>
              <p:nvPr/>
            </p:nvSpPr>
            <p:spPr>
              <a:xfrm>
                <a:off x="991395" y="2042836"/>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91"/>
              <p:cNvSpPr/>
              <p:nvPr/>
            </p:nvSpPr>
            <p:spPr>
              <a:xfrm>
                <a:off x="937100" y="2042307"/>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91"/>
              <p:cNvSpPr/>
              <p:nvPr/>
            </p:nvSpPr>
            <p:spPr>
              <a:xfrm>
                <a:off x="937630" y="2042836"/>
                <a:ext cx="53780" cy="53749"/>
              </a:xfrm>
              <a:custGeom>
                <a:avLst/>
                <a:gdLst/>
                <a:ahLst/>
                <a:cxnLst/>
                <a:rect l="l" t="t" r="r" b="b"/>
                <a:pathLst>
                  <a:path w="3453" h="3451" extrusionOk="0">
                    <a:moveTo>
                      <a:pt x="1" y="1"/>
                    </a:moveTo>
                    <a:lnTo>
                      <a:pt x="1" y="3451"/>
                    </a:lnTo>
                    <a:lnTo>
                      <a:pt x="3452" y="3451"/>
                    </a:lnTo>
                    <a:lnTo>
                      <a:pt x="345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1"/>
              <p:cNvSpPr/>
              <p:nvPr/>
            </p:nvSpPr>
            <p:spPr>
              <a:xfrm>
                <a:off x="883398" y="2042307"/>
                <a:ext cx="54808" cy="54840"/>
              </a:xfrm>
              <a:custGeom>
                <a:avLst/>
                <a:gdLst/>
                <a:ahLst/>
                <a:cxnLst/>
                <a:rect l="l" t="t" r="r" b="b"/>
                <a:pathLst>
                  <a:path w="3519" h="3521" extrusionOk="0">
                    <a:moveTo>
                      <a:pt x="1" y="0"/>
                    </a:moveTo>
                    <a:lnTo>
                      <a:pt x="1" y="3521"/>
                    </a:lnTo>
                    <a:lnTo>
                      <a:pt x="3519" y="3521"/>
                    </a:lnTo>
                    <a:lnTo>
                      <a:pt x="3519"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91"/>
              <p:cNvSpPr/>
              <p:nvPr/>
            </p:nvSpPr>
            <p:spPr>
              <a:xfrm>
                <a:off x="883959" y="2042836"/>
                <a:ext cx="53687" cy="53749"/>
              </a:xfrm>
              <a:custGeom>
                <a:avLst/>
                <a:gdLst/>
                <a:ahLst/>
                <a:cxnLst/>
                <a:rect l="l" t="t" r="r" b="b"/>
                <a:pathLst>
                  <a:path w="3447" h="3451" extrusionOk="0">
                    <a:moveTo>
                      <a:pt x="1" y="1"/>
                    </a:moveTo>
                    <a:lnTo>
                      <a:pt x="1" y="3451"/>
                    </a:lnTo>
                    <a:lnTo>
                      <a:pt x="3447" y="3451"/>
                    </a:lnTo>
                    <a:lnTo>
                      <a:pt x="3447"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91"/>
              <p:cNvSpPr/>
              <p:nvPr/>
            </p:nvSpPr>
            <p:spPr>
              <a:xfrm>
                <a:off x="829664"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91"/>
              <p:cNvSpPr/>
              <p:nvPr/>
            </p:nvSpPr>
            <p:spPr>
              <a:xfrm>
                <a:off x="830225" y="2042836"/>
                <a:ext cx="53749" cy="53749"/>
              </a:xfrm>
              <a:custGeom>
                <a:avLst/>
                <a:gdLst/>
                <a:ahLst/>
                <a:cxnLst/>
                <a:rect l="l" t="t" r="r" b="b"/>
                <a:pathLst>
                  <a:path w="3451" h="3451" extrusionOk="0">
                    <a:moveTo>
                      <a:pt x="0" y="1"/>
                    </a:moveTo>
                    <a:lnTo>
                      <a:pt x="0"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91"/>
              <p:cNvSpPr/>
              <p:nvPr/>
            </p:nvSpPr>
            <p:spPr>
              <a:xfrm>
                <a:off x="775930" y="2042307"/>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91"/>
              <p:cNvSpPr/>
              <p:nvPr/>
            </p:nvSpPr>
            <p:spPr>
              <a:xfrm>
                <a:off x="776460" y="2042836"/>
                <a:ext cx="53765" cy="53749"/>
              </a:xfrm>
              <a:custGeom>
                <a:avLst/>
                <a:gdLst/>
                <a:ahLst/>
                <a:cxnLst/>
                <a:rect l="l" t="t" r="r" b="b"/>
                <a:pathLst>
                  <a:path w="3452" h="3451" extrusionOk="0">
                    <a:moveTo>
                      <a:pt x="1" y="1"/>
                    </a:moveTo>
                    <a:lnTo>
                      <a:pt x="1" y="3451"/>
                    </a:lnTo>
                    <a:lnTo>
                      <a:pt x="3451" y="3451"/>
                    </a:lnTo>
                    <a:lnTo>
                      <a:pt x="3451"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5" name="Google Shape;10735;p91"/>
            <p:cNvSpPr/>
            <p:nvPr/>
          </p:nvSpPr>
          <p:spPr>
            <a:xfrm>
              <a:off x="883959" y="1928466"/>
              <a:ext cx="53687" cy="53749"/>
            </a:xfrm>
            <a:custGeom>
              <a:avLst/>
              <a:gdLst/>
              <a:ahLst/>
              <a:cxnLst/>
              <a:rect l="l" t="t" r="r" b="b"/>
              <a:pathLst>
                <a:path w="3447" h="3451" extrusionOk="0">
                  <a:moveTo>
                    <a:pt x="1" y="0"/>
                  </a:moveTo>
                  <a:lnTo>
                    <a:pt x="1" y="3450"/>
                  </a:lnTo>
                  <a:lnTo>
                    <a:pt x="3447" y="3450"/>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6" name="Google Shape;10736;p91"/>
            <p:cNvGrpSpPr/>
            <p:nvPr/>
          </p:nvGrpSpPr>
          <p:grpSpPr>
            <a:xfrm>
              <a:off x="722243" y="1397673"/>
              <a:ext cx="753207" cy="753207"/>
              <a:chOff x="722243" y="1397673"/>
              <a:chExt cx="753207" cy="753207"/>
            </a:xfrm>
          </p:grpSpPr>
          <p:sp>
            <p:nvSpPr>
              <p:cNvPr id="10737" name="Google Shape;10737;p91"/>
              <p:cNvSpPr/>
              <p:nvPr/>
            </p:nvSpPr>
            <p:spPr>
              <a:xfrm>
                <a:off x="1420595" y="2096041"/>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91"/>
              <p:cNvSpPr/>
              <p:nvPr/>
            </p:nvSpPr>
            <p:spPr>
              <a:xfrm>
                <a:off x="1421156" y="2096570"/>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91"/>
              <p:cNvSpPr/>
              <p:nvPr/>
            </p:nvSpPr>
            <p:spPr>
              <a:xfrm>
                <a:off x="1420595" y="2042307"/>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91"/>
              <p:cNvSpPr/>
              <p:nvPr/>
            </p:nvSpPr>
            <p:spPr>
              <a:xfrm>
                <a:off x="1421156" y="2042836"/>
                <a:ext cx="53749" cy="53749"/>
              </a:xfrm>
              <a:custGeom>
                <a:avLst/>
                <a:gdLst/>
                <a:ahLst/>
                <a:cxnLst/>
                <a:rect l="l" t="t" r="r" b="b"/>
                <a:pathLst>
                  <a:path w="3451" h="3451" extrusionOk="0">
                    <a:moveTo>
                      <a:pt x="1" y="1"/>
                    </a:moveTo>
                    <a:lnTo>
                      <a:pt x="1" y="3451"/>
                    </a:lnTo>
                    <a:lnTo>
                      <a:pt x="3451" y="3451"/>
                    </a:lnTo>
                    <a:lnTo>
                      <a:pt x="34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91"/>
              <p:cNvSpPr/>
              <p:nvPr/>
            </p:nvSpPr>
            <p:spPr>
              <a:xfrm>
                <a:off x="1420595" y="1988604"/>
                <a:ext cx="54855" cy="54793"/>
              </a:xfrm>
              <a:custGeom>
                <a:avLst/>
                <a:gdLst/>
                <a:ahLst/>
                <a:cxnLst/>
                <a:rect l="l" t="t" r="r" b="b"/>
                <a:pathLst>
                  <a:path w="3522" h="3518" extrusionOk="0">
                    <a:moveTo>
                      <a:pt x="1" y="1"/>
                    </a:moveTo>
                    <a:lnTo>
                      <a:pt x="1" y="3517"/>
                    </a:lnTo>
                    <a:lnTo>
                      <a:pt x="3521" y="3517"/>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91"/>
              <p:cNvSpPr/>
              <p:nvPr/>
            </p:nvSpPr>
            <p:spPr>
              <a:xfrm>
                <a:off x="1421156" y="198914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1"/>
              <p:cNvSpPr/>
              <p:nvPr/>
            </p:nvSpPr>
            <p:spPr>
              <a:xfrm>
                <a:off x="1420595" y="1934871"/>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91"/>
              <p:cNvSpPr/>
              <p:nvPr/>
            </p:nvSpPr>
            <p:spPr>
              <a:xfrm>
                <a:off x="1421156" y="193541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91"/>
              <p:cNvSpPr/>
              <p:nvPr/>
            </p:nvSpPr>
            <p:spPr>
              <a:xfrm>
                <a:off x="1420595" y="1881137"/>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91"/>
              <p:cNvSpPr/>
              <p:nvPr/>
            </p:nvSpPr>
            <p:spPr>
              <a:xfrm>
                <a:off x="1421156" y="1881666"/>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91"/>
              <p:cNvSpPr/>
              <p:nvPr/>
            </p:nvSpPr>
            <p:spPr>
              <a:xfrm>
                <a:off x="1420595" y="1827450"/>
                <a:ext cx="54855" cy="54777"/>
              </a:xfrm>
              <a:custGeom>
                <a:avLst/>
                <a:gdLst/>
                <a:ahLst/>
                <a:cxnLst/>
                <a:rect l="l" t="t" r="r" b="b"/>
                <a:pathLst>
                  <a:path w="3522" h="3517" extrusionOk="0">
                    <a:moveTo>
                      <a:pt x="1" y="0"/>
                    </a:moveTo>
                    <a:lnTo>
                      <a:pt x="1" y="3516"/>
                    </a:lnTo>
                    <a:lnTo>
                      <a:pt x="3521" y="3516"/>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91"/>
              <p:cNvSpPr/>
              <p:nvPr/>
            </p:nvSpPr>
            <p:spPr>
              <a:xfrm>
                <a:off x="1421156" y="1827979"/>
                <a:ext cx="53749" cy="53703"/>
              </a:xfrm>
              <a:custGeom>
                <a:avLst/>
                <a:gdLst/>
                <a:ahLst/>
                <a:cxnLst/>
                <a:rect l="l" t="t" r="r" b="b"/>
                <a:pathLst>
                  <a:path w="3451" h="3448" extrusionOk="0">
                    <a:moveTo>
                      <a:pt x="1" y="0"/>
                    </a:moveTo>
                    <a:lnTo>
                      <a:pt x="1" y="3448"/>
                    </a:lnTo>
                    <a:lnTo>
                      <a:pt x="3451" y="3448"/>
                    </a:lnTo>
                    <a:lnTo>
                      <a:pt x="3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91"/>
              <p:cNvSpPr/>
              <p:nvPr/>
            </p:nvSpPr>
            <p:spPr>
              <a:xfrm>
                <a:off x="1420595" y="1773700"/>
                <a:ext cx="54855" cy="54855"/>
              </a:xfrm>
              <a:custGeom>
                <a:avLst/>
                <a:gdLst/>
                <a:ahLst/>
                <a:cxnLst/>
                <a:rect l="l" t="t" r="r" b="b"/>
                <a:pathLst>
                  <a:path w="3522" h="3522" extrusionOk="0">
                    <a:moveTo>
                      <a:pt x="1" y="1"/>
                    </a:moveTo>
                    <a:lnTo>
                      <a:pt x="1"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91"/>
              <p:cNvSpPr/>
              <p:nvPr/>
            </p:nvSpPr>
            <p:spPr>
              <a:xfrm>
                <a:off x="1421156" y="1774246"/>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91"/>
              <p:cNvSpPr/>
              <p:nvPr/>
            </p:nvSpPr>
            <p:spPr>
              <a:xfrm>
                <a:off x="1420595" y="171995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91"/>
              <p:cNvSpPr/>
              <p:nvPr/>
            </p:nvSpPr>
            <p:spPr>
              <a:xfrm>
                <a:off x="1421156" y="1720512"/>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91"/>
              <p:cNvSpPr/>
              <p:nvPr/>
            </p:nvSpPr>
            <p:spPr>
              <a:xfrm>
                <a:off x="1366924" y="2096041"/>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1"/>
              <p:cNvSpPr/>
              <p:nvPr/>
            </p:nvSpPr>
            <p:spPr>
              <a:xfrm>
                <a:off x="1367469" y="2096570"/>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91"/>
              <p:cNvSpPr/>
              <p:nvPr/>
            </p:nvSpPr>
            <p:spPr>
              <a:xfrm>
                <a:off x="1366924" y="1719951"/>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91"/>
              <p:cNvSpPr/>
              <p:nvPr/>
            </p:nvSpPr>
            <p:spPr>
              <a:xfrm>
                <a:off x="1367469" y="172051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91"/>
              <p:cNvSpPr/>
              <p:nvPr/>
            </p:nvSpPr>
            <p:spPr>
              <a:xfrm>
                <a:off x="1313190" y="209604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91"/>
              <p:cNvSpPr/>
              <p:nvPr/>
            </p:nvSpPr>
            <p:spPr>
              <a:xfrm>
                <a:off x="1313720" y="2096570"/>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91"/>
              <p:cNvSpPr/>
              <p:nvPr/>
            </p:nvSpPr>
            <p:spPr>
              <a:xfrm>
                <a:off x="1313190" y="171995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91"/>
              <p:cNvSpPr/>
              <p:nvPr/>
            </p:nvSpPr>
            <p:spPr>
              <a:xfrm>
                <a:off x="1313720" y="1720512"/>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91"/>
              <p:cNvSpPr/>
              <p:nvPr/>
            </p:nvSpPr>
            <p:spPr>
              <a:xfrm>
                <a:off x="1259441" y="2096041"/>
                <a:ext cx="54840" cy="54840"/>
              </a:xfrm>
              <a:custGeom>
                <a:avLst/>
                <a:gdLst/>
                <a:ahLst/>
                <a:cxnLst/>
                <a:rect l="l" t="t" r="r" b="b"/>
                <a:pathLst>
                  <a:path w="3521" h="3521" extrusionOk="0">
                    <a:moveTo>
                      <a:pt x="0" y="1"/>
                    </a:moveTo>
                    <a:lnTo>
                      <a:pt x="0" y="3521"/>
                    </a:lnTo>
                    <a:lnTo>
                      <a:pt x="3520" y="3521"/>
                    </a:lnTo>
                    <a:lnTo>
                      <a:pt x="35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91"/>
              <p:cNvSpPr/>
              <p:nvPr/>
            </p:nvSpPr>
            <p:spPr>
              <a:xfrm>
                <a:off x="1259986" y="2096570"/>
                <a:ext cx="53749" cy="53765"/>
              </a:xfrm>
              <a:custGeom>
                <a:avLst/>
                <a:gdLst/>
                <a:ahLst/>
                <a:cxnLst/>
                <a:rect l="l" t="t" r="r" b="b"/>
                <a:pathLst>
                  <a:path w="3451" h="3452" extrusionOk="0">
                    <a:moveTo>
                      <a:pt x="1" y="1"/>
                    </a:moveTo>
                    <a:lnTo>
                      <a:pt x="1" y="3451"/>
                    </a:lnTo>
                    <a:lnTo>
                      <a:pt x="3451" y="3451"/>
                    </a:lnTo>
                    <a:lnTo>
                      <a:pt x="34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91"/>
              <p:cNvSpPr/>
              <p:nvPr/>
            </p:nvSpPr>
            <p:spPr>
              <a:xfrm>
                <a:off x="1259441" y="1719951"/>
                <a:ext cx="54840" cy="54840"/>
              </a:xfrm>
              <a:custGeom>
                <a:avLst/>
                <a:gdLst/>
                <a:ahLst/>
                <a:cxnLst/>
                <a:rect l="l" t="t" r="r" b="b"/>
                <a:pathLst>
                  <a:path w="3521" h="3521" extrusionOk="0">
                    <a:moveTo>
                      <a:pt x="0" y="0"/>
                    </a:moveTo>
                    <a:lnTo>
                      <a:pt x="0" y="3521"/>
                    </a:lnTo>
                    <a:lnTo>
                      <a:pt x="3520" y="3521"/>
                    </a:lnTo>
                    <a:lnTo>
                      <a:pt x="3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91"/>
              <p:cNvSpPr/>
              <p:nvPr/>
            </p:nvSpPr>
            <p:spPr>
              <a:xfrm>
                <a:off x="1259986" y="1720512"/>
                <a:ext cx="53749" cy="53749"/>
              </a:xfrm>
              <a:custGeom>
                <a:avLst/>
                <a:gdLst/>
                <a:ahLst/>
                <a:cxnLst/>
                <a:rect l="l" t="t" r="r" b="b"/>
                <a:pathLst>
                  <a:path w="3451" h="3451" extrusionOk="0">
                    <a:moveTo>
                      <a:pt x="1" y="0"/>
                    </a:moveTo>
                    <a:lnTo>
                      <a:pt x="1" y="3450"/>
                    </a:lnTo>
                    <a:lnTo>
                      <a:pt x="3451" y="3450"/>
                    </a:lnTo>
                    <a:lnTo>
                      <a:pt x="3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91"/>
              <p:cNvSpPr/>
              <p:nvPr/>
            </p:nvSpPr>
            <p:spPr>
              <a:xfrm>
                <a:off x="1205754" y="2096041"/>
                <a:ext cx="54793" cy="54840"/>
              </a:xfrm>
              <a:custGeom>
                <a:avLst/>
                <a:gdLst/>
                <a:ahLst/>
                <a:cxnLst/>
                <a:rect l="l" t="t" r="r" b="b"/>
                <a:pathLst>
                  <a:path w="3518" h="3521" extrusionOk="0">
                    <a:moveTo>
                      <a:pt x="1" y="1"/>
                    </a:moveTo>
                    <a:lnTo>
                      <a:pt x="1" y="3521"/>
                    </a:lnTo>
                    <a:lnTo>
                      <a:pt x="3517" y="3521"/>
                    </a:lnTo>
                    <a:lnTo>
                      <a:pt x="35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91"/>
              <p:cNvSpPr/>
              <p:nvPr/>
            </p:nvSpPr>
            <p:spPr>
              <a:xfrm>
                <a:off x="1206299" y="2096570"/>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91"/>
              <p:cNvSpPr/>
              <p:nvPr/>
            </p:nvSpPr>
            <p:spPr>
              <a:xfrm>
                <a:off x="1205754" y="1719951"/>
                <a:ext cx="54793" cy="54840"/>
              </a:xfrm>
              <a:custGeom>
                <a:avLst/>
                <a:gdLst/>
                <a:ahLst/>
                <a:cxnLst/>
                <a:rect l="l" t="t" r="r" b="b"/>
                <a:pathLst>
                  <a:path w="3518" h="3521" extrusionOk="0">
                    <a:moveTo>
                      <a:pt x="1" y="0"/>
                    </a:moveTo>
                    <a:lnTo>
                      <a:pt x="1" y="3521"/>
                    </a:lnTo>
                    <a:lnTo>
                      <a:pt x="3517" y="3521"/>
                    </a:lnTo>
                    <a:lnTo>
                      <a:pt x="35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91"/>
              <p:cNvSpPr/>
              <p:nvPr/>
            </p:nvSpPr>
            <p:spPr>
              <a:xfrm>
                <a:off x="1206299" y="172051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1"/>
              <p:cNvSpPr/>
              <p:nvPr/>
            </p:nvSpPr>
            <p:spPr>
              <a:xfrm>
                <a:off x="1152004" y="209604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91"/>
              <p:cNvSpPr/>
              <p:nvPr/>
            </p:nvSpPr>
            <p:spPr>
              <a:xfrm>
                <a:off x="1152565" y="2096570"/>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91"/>
              <p:cNvSpPr/>
              <p:nvPr/>
            </p:nvSpPr>
            <p:spPr>
              <a:xfrm>
                <a:off x="1152004" y="171995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91"/>
              <p:cNvSpPr/>
              <p:nvPr/>
            </p:nvSpPr>
            <p:spPr>
              <a:xfrm>
                <a:off x="1152565" y="172051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91"/>
              <p:cNvSpPr/>
              <p:nvPr/>
            </p:nvSpPr>
            <p:spPr>
              <a:xfrm>
                <a:off x="1152004" y="1558843"/>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91"/>
              <p:cNvSpPr/>
              <p:nvPr/>
            </p:nvSpPr>
            <p:spPr>
              <a:xfrm>
                <a:off x="1152565" y="1559373"/>
                <a:ext cx="53749" cy="53718"/>
              </a:xfrm>
              <a:custGeom>
                <a:avLst/>
                <a:gdLst/>
                <a:ahLst/>
                <a:cxnLst/>
                <a:rect l="l" t="t" r="r" b="b"/>
                <a:pathLst>
                  <a:path w="3451" h="3449" extrusionOk="0">
                    <a:moveTo>
                      <a:pt x="0" y="1"/>
                    </a:moveTo>
                    <a:lnTo>
                      <a:pt x="0" y="3448"/>
                    </a:lnTo>
                    <a:lnTo>
                      <a:pt x="3450" y="3448"/>
                    </a:lnTo>
                    <a:lnTo>
                      <a:pt x="34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91"/>
              <p:cNvSpPr/>
              <p:nvPr/>
            </p:nvSpPr>
            <p:spPr>
              <a:xfrm>
                <a:off x="1152004" y="1505094"/>
                <a:ext cx="54840" cy="54840"/>
              </a:xfrm>
              <a:custGeom>
                <a:avLst/>
                <a:gdLst/>
                <a:ahLst/>
                <a:cxnLst/>
                <a:rect l="l" t="t" r="r" b="b"/>
                <a:pathLst>
                  <a:path w="3521" h="3521" extrusionOk="0">
                    <a:moveTo>
                      <a:pt x="0" y="0"/>
                    </a:moveTo>
                    <a:lnTo>
                      <a:pt x="0" y="3520"/>
                    </a:lnTo>
                    <a:lnTo>
                      <a:pt x="3521" y="3520"/>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91"/>
              <p:cNvSpPr/>
              <p:nvPr/>
            </p:nvSpPr>
            <p:spPr>
              <a:xfrm>
                <a:off x="1152565" y="1505639"/>
                <a:ext cx="53749" cy="53749"/>
              </a:xfrm>
              <a:custGeom>
                <a:avLst/>
                <a:gdLst/>
                <a:ahLst/>
                <a:cxnLst/>
                <a:rect l="l" t="t" r="r" b="b"/>
                <a:pathLst>
                  <a:path w="3451" h="3451" extrusionOk="0">
                    <a:moveTo>
                      <a:pt x="0" y="1"/>
                    </a:moveTo>
                    <a:lnTo>
                      <a:pt x="0" y="3451"/>
                    </a:lnTo>
                    <a:lnTo>
                      <a:pt x="3450" y="3451"/>
                    </a:lnTo>
                    <a:lnTo>
                      <a:pt x="34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91"/>
              <p:cNvSpPr/>
              <p:nvPr/>
            </p:nvSpPr>
            <p:spPr>
              <a:xfrm>
                <a:off x="1098271" y="209604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91"/>
              <p:cNvSpPr/>
              <p:nvPr/>
            </p:nvSpPr>
            <p:spPr>
              <a:xfrm>
                <a:off x="1098800" y="2096570"/>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1"/>
              <p:cNvSpPr/>
              <p:nvPr/>
            </p:nvSpPr>
            <p:spPr>
              <a:xfrm>
                <a:off x="1098271" y="171995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91"/>
              <p:cNvSpPr/>
              <p:nvPr/>
            </p:nvSpPr>
            <p:spPr>
              <a:xfrm>
                <a:off x="1098800" y="1720512"/>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91"/>
              <p:cNvSpPr/>
              <p:nvPr/>
            </p:nvSpPr>
            <p:spPr>
              <a:xfrm>
                <a:off x="1098271" y="1666280"/>
                <a:ext cx="54840" cy="54777"/>
              </a:xfrm>
              <a:custGeom>
                <a:avLst/>
                <a:gdLst/>
                <a:ahLst/>
                <a:cxnLst/>
                <a:rect l="l" t="t" r="r" b="b"/>
                <a:pathLst>
                  <a:path w="3521" h="3517" extrusionOk="0">
                    <a:moveTo>
                      <a:pt x="0" y="0"/>
                    </a:moveTo>
                    <a:lnTo>
                      <a:pt x="0" y="3517"/>
                    </a:lnTo>
                    <a:lnTo>
                      <a:pt x="3521" y="3517"/>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91"/>
              <p:cNvSpPr/>
              <p:nvPr/>
            </p:nvSpPr>
            <p:spPr>
              <a:xfrm>
                <a:off x="1098800" y="1666809"/>
                <a:ext cx="53780" cy="53718"/>
              </a:xfrm>
              <a:custGeom>
                <a:avLst/>
                <a:gdLst/>
                <a:ahLst/>
                <a:cxnLst/>
                <a:rect l="l" t="t" r="r" b="b"/>
                <a:pathLst>
                  <a:path w="3453" h="3449" extrusionOk="0">
                    <a:moveTo>
                      <a:pt x="1" y="1"/>
                    </a:moveTo>
                    <a:lnTo>
                      <a:pt x="1" y="3448"/>
                    </a:lnTo>
                    <a:lnTo>
                      <a:pt x="3452" y="3448"/>
                    </a:lnTo>
                    <a:lnTo>
                      <a:pt x="34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91"/>
              <p:cNvSpPr/>
              <p:nvPr/>
            </p:nvSpPr>
            <p:spPr>
              <a:xfrm>
                <a:off x="1098271" y="1612515"/>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91"/>
              <p:cNvSpPr/>
              <p:nvPr/>
            </p:nvSpPr>
            <p:spPr>
              <a:xfrm>
                <a:off x="1098800" y="1613075"/>
                <a:ext cx="53780" cy="53749"/>
              </a:xfrm>
              <a:custGeom>
                <a:avLst/>
                <a:gdLst/>
                <a:ahLst/>
                <a:cxnLst/>
                <a:rect l="l" t="t" r="r" b="b"/>
                <a:pathLst>
                  <a:path w="3453" h="3451" extrusionOk="0">
                    <a:moveTo>
                      <a:pt x="1" y="0"/>
                    </a:moveTo>
                    <a:lnTo>
                      <a:pt x="1" y="3451"/>
                    </a:lnTo>
                    <a:lnTo>
                      <a:pt x="3452" y="3451"/>
                    </a:lnTo>
                    <a:lnTo>
                      <a:pt x="34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91"/>
              <p:cNvSpPr/>
              <p:nvPr/>
            </p:nvSpPr>
            <p:spPr>
              <a:xfrm>
                <a:off x="1098271" y="1451345"/>
                <a:ext cx="54840" cy="54855"/>
              </a:xfrm>
              <a:custGeom>
                <a:avLst/>
                <a:gdLst/>
                <a:ahLst/>
                <a:cxnLst/>
                <a:rect l="l" t="t" r="r" b="b"/>
                <a:pathLst>
                  <a:path w="3521" h="3522" extrusionOk="0">
                    <a:moveTo>
                      <a:pt x="0" y="1"/>
                    </a:moveTo>
                    <a:lnTo>
                      <a:pt x="0"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91"/>
              <p:cNvSpPr/>
              <p:nvPr/>
            </p:nvSpPr>
            <p:spPr>
              <a:xfrm>
                <a:off x="1098800" y="1451890"/>
                <a:ext cx="53780" cy="53765"/>
              </a:xfrm>
              <a:custGeom>
                <a:avLst/>
                <a:gdLst/>
                <a:ahLst/>
                <a:cxnLst/>
                <a:rect l="l" t="t" r="r" b="b"/>
                <a:pathLst>
                  <a:path w="3453" h="3452" extrusionOk="0">
                    <a:moveTo>
                      <a:pt x="1" y="0"/>
                    </a:moveTo>
                    <a:lnTo>
                      <a:pt x="1" y="3452"/>
                    </a:lnTo>
                    <a:lnTo>
                      <a:pt x="3452" y="3452"/>
                    </a:lnTo>
                    <a:lnTo>
                      <a:pt x="34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91"/>
              <p:cNvSpPr/>
              <p:nvPr/>
            </p:nvSpPr>
            <p:spPr>
              <a:xfrm>
                <a:off x="1098271" y="1397673"/>
                <a:ext cx="54840" cy="54793"/>
              </a:xfrm>
              <a:custGeom>
                <a:avLst/>
                <a:gdLst/>
                <a:ahLst/>
                <a:cxnLst/>
                <a:rect l="l" t="t" r="r" b="b"/>
                <a:pathLst>
                  <a:path w="3521" h="3518" extrusionOk="0">
                    <a:moveTo>
                      <a:pt x="0" y="1"/>
                    </a:moveTo>
                    <a:lnTo>
                      <a:pt x="0" y="3517"/>
                    </a:lnTo>
                    <a:lnTo>
                      <a:pt x="3521" y="3517"/>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91"/>
              <p:cNvSpPr/>
              <p:nvPr/>
            </p:nvSpPr>
            <p:spPr>
              <a:xfrm>
                <a:off x="1098800" y="1398218"/>
                <a:ext cx="53780" cy="53687"/>
              </a:xfrm>
              <a:custGeom>
                <a:avLst/>
                <a:gdLst/>
                <a:ahLst/>
                <a:cxnLst/>
                <a:rect l="l" t="t" r="r" b="b"/>
                <a:pathLst>
                  <a:path w="3453" h="3447" extrusionOk="0">
                    <a:moveTo>
                      <a:pt x="1" y="0"/>
                    </a:moveTo>
                    <a:lnTo>
                      <a:pt x="1" y="3446"/>
                    </a:lnTo>
                    <a:lnTo>
                      <a:pt x="3452" y="3446"/>
                    </a:lnTo>
                    <a:lnTo>
                      <a:pt x="34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91"/>
              <p:cNvSpPr/>
              <p:nvPr/>
            </p:nvSpPr>
            <p:spPr>
              <a:xfrm>
                <a:off x="1044568" y="2096041"/>
                <a:ext cx="54808" cy="54840"/>
              </a:xfrm>
              <a:custGeom>
                <a:avLst/>
                <a:gdLst/>
                <a:ahLst/>
                <a:cxnLst/>
                <a:rect l="l" t="t" r="r" b="b"/>
                <a:pathLst>
                  <a:path w="3519" h="3521" extrusionOk="0">
                    <a:moveTo>
                      <a:pt x="1" y="1"/>
                    </a:moveTo>
                    <a:lnTo>
                      <a:pt x="1" y="3521"/>
                    </a:lnTo>
                    <a:lnTo>
                      <a:pt x="3518" y="3521"/>
                    </a:lnTo>
                    <a:lnTo>
                      <a:pt x="35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91"/>
              <p:cNvSpPr/>
              <p:nvPr/>
            </p:nvSpPr>
            <p:spPr>
              <a:xfrm>
                <a:off x="1045129" y="2096570"/>
                <a:ext cx="53687" cy="53765"/>
              </a:xfrm>
              <a:custGeom>
                <a:avLst/>
                <a:gdLst/>
                <a:ahLst/>
                <a:cxnLst/>
                <a:rect l="l" t="t" r="r" b="b"/>
                <a:pathLst>
                  <a:path w="3447" h="3452" extrusionOk="0">
                    <a:moveTo>
                      <a:pt x="0" y="1"/>
                    </a:moveTo>
                    <a:lnTo>
                      <a:pt x="0" y="3451"/>
                    </a:lnTo>
                    <a:lnTo>
                      <a:pt x="3447" y="3451"/>
                    </a:lnTo>
                    <a:lnTo>
                      <a:pt x="3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91"/>
              <p:cNvSpPr/>
              <p:nvPr/>
            </p:nvSpPr>
            <p:spPr>
              <a:xfrm>
                <a:off x="1044568" y="1719951"/>
                <a:ext cx="54808" cy="54840"/>
              </a:xfrm>
              <a:custGeom>
                <a:avLst/>
                <a:gdLst/>
                <a:ahLst/>
                <a:cxnLst/>
                <a:rect l="l" t="t" r="r" b="b"/>
                <a:pathLst>
                  <a:path w="3519" h="3521" extrusionOk="0">
                    <a:moveTo>
                      <a:pt x="1" y="0"/>
                    </a:moveTo>
                    <a:lnTo>
                      <a:pt x="1" y="3521"/>
                    </a:lnTo>
                    <a:lnTo>
                      <a:pt x="3518" y="3521"/>
                    </a:lnTo>
                    <a:lnTo>
                      <a:pt x="35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91"/>
              <p:cNvSpPr/>
              <p:nvPr/>
            </p:nvSpPr>
            <p:spPr>
              <a:xfrm>
                <a:off x="1045129" y="1720512"/>
                <a:ext cx="53687" cy="53749"/>
              </a:xfrm>
              <a:custGeom>
                <a:avLst/>
                <a:gdLst/>
                <a:ahLst/>
                <a:cxnLst/>
                <a:rect l="l" t="t" r="r" b="b"/>
                <a:pathLst>
                  <a:path w="3447" h="3451" extrusionOk="0">
                    <a:moveTo>
                      <a:pt x="0" y="0"/>
                    </a:moveTo>
                    <a:lnTo>
                      <a:pt x="0" y="3450"/>
                    </a:lnTo>
                    <a:lnTo>
                      <a:pt x="3447" y="3450"/>
                    </a:lnTo>
                    <a:lnTo>
                      <a:pt x="3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91"/>
              <p:cNvSpPr/>
              <p:nvPr/>
            </p:nvSpPr>
            <p:spPr>
              <a:xfrm>
                <a:off x="990834" y="2096041"/>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91"/>
              <p:cNvSpPr/>
              <p:nvPr/>
            </p:nvSpPr>
            <p:spPr>
              <a:xfrm>
                <a:off x="991395" y="2096570"/>
                <a:ext cx="53749" cy="53765"/>
              </a:xfrm>
              <a:custGeom>
                <a:avLst/>
                <a:gdLst/>
                <a:ahLst/>
                <a:cxnLst/>
                <a:rect l="l" t="t" r="r" b="b"/>
                <a:pathLst>
                  <a:path w="3451" h="3452" extrusionOk="0">
                    <a:moveTo>
                      <a:pt x="0" y="1"/>
                    </a:moveTo>
                    <a:lnTo>
                      <a:pt x="0" y="3451"/>
                    </a:lnTo>
                    <a:lnTo>
                      <a:pt x="3450" y="3451"/>
                    </a:lnTo>
                    <a:lnTo>
                      <a:pt x="34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91"/>
              <p:cNvSpPr/>
              <p:nvPr/>
            </p:nvSpPr>
            <p:spPr>
              <a:xfrm>
                <a:off x="990834" y="1719951"/>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1"/>
              <p:cNvSpPr/>
              <p:nvPr/>
            </p:nvSpPr>
            <p:spPr>
              <a:xfrm>
                <a:off x="991395" y="1720512"/>
                <a:ext cx="53749" cy="53749"/>
              </a:xfrm>
              <a:custGeom>
                <a:avLst/>
                <a:gdLst/>
                <a:ahLst/>
                <a:cxnLst/>
                <a:rect l="l" t="t" r="r" b="b"/>
                <a:pathLst>
                  <a:path w="3451" h="3451" extrusionOk="0">
                    <a:moveTo>
                      <a:pt x="0" y="0"/>
                    </a:moveTo>
                    <a:lnTo>
                      <a:pt x="0" y="3450"/>
                    </a:lnTo>
                    <a:lnTo>
                      <a:pt x="3450" y="3450"/>
                    </a:lnTo>
                    <a:lnTo>
                      <a:pt x="34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1"/>
              <p:cNvSpPr/>
              <p:nvPr/>
            </p:nvSpPr>
            <p:spPr>
              <a:xfrm>
                <a:off x="937100" y="2096041"/>
                <a:ext cx="54840" cy="54840"/>
              </a:xfrm>
              <a:custGeom>
                <a:avLst/>
                <a:gdLst/>
                <a:ahLst/>
                <a:cxnLst/>
                <a:rect l="l" t="t" r="r" b="b"/>
                <a:pathLst>
                  <a:path w="3521" h="3521" extrusionOk="0">
                    <a:moveTo>
                      <a:pt x="0" y="1"/>
                    </a:moveTo>
                    <a:lnTo>
                      <a:pt x="0"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91"/>
              <p:cNvSpPr/>
              <p:nvPr/>
            </p:nvSpPr>
            <p:spPr>
              <a:xfrm>
                <a:off x="937630" y="2096570"/>
                <a:ext cx="53780" cy="53765"/>
              </a:xfrm>
              <a:custGeom>
                <a:avLst/>
                <a:gdLst/>
                <a:ahLst/>
                <a:cxnLst/>
                <a:rect l="l" t="t" r="r" b="b"/>
                <a:pathLst>
                  <a:path w="3453" h="3452" extrusionOk="0">
                    <a:moveTo>
                      <a:pt x="1" y="1"/>
                    </a:moveTo>
                    <a:lnTo>
                      <a:pt x="1" y="3451"/>
                    </a:lnTo>
                    <a:lnTo>
                      <a:pt x="3452" y="3451"/>
                    </a:lnTo>
                    <a:lnTo>
                      <a:pt x="34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91"/>
              <p:cNvSpPr/>
              <p:nvPr/>
            </p:nvSpPr>
            <p:spPr>
              <a:xfrm>
                <a:off x="937100" y="1719951"/>
                <a:ext cx="54840" cy="54840"/>
              </a:xfrm>
              <a:custGeom>
                <a:avLst/>
                <a:gdLst/>
                <a:ahLst/>
                <a:cxnLst/>
                <a:rect l="l" t="t" r="r" b="b"/>
                <a:pathLst>
                  <a:path w="3521" h="3521" extrusionOk="0">
                    <a:moveTo>
                      <a:pt x="0" y="0"/>
                    </a:moveTo>
                    <a:lnTo>
                      <a:pt x="0" y="3521"/>
                    </a:lnTo>
                    <a:lnTo>
                      <a:pt x="3521" y="3521"/>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91"/>
              <p:cNvSpPr/>
              <p:nvPr/>
            </p:nvSpPr>
            <p:spPr>
              <a:xfrm>
                <a:off x="937630" y="1720512"/>
                <a:ext cx="53780" cy="53749"/>
              </a:xfrm>
              <a:custGeom>
                <a:avLst/>
                <a:gdLst/>
                <a:ahLst/>
                <a:cxnLst/>
                <a:rect l="l" t="t" r="r" b="b"/>
                <a:pathLst>
                  <a:path w="3453" h="3451" extrusionOk="0">
                    <a:moveTo>
                      <a:pt x="1" y="0"/>
                    </a:moveTo>
                    <a:lnTo>
                      <a:pt x="1" y="3450"/>
                    </a:lnTo>
                    <a:lnTo>
                      <a:pt x="3452" y="3450"/>
                    </a:lnTo>
                    <a:lnTo>
                      <a:pt x="34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1"/>
              <p:cNvSpPr/>
              <p:nvPr/>
            </p:nvSpPr>
            <p:spPr>
              <a:xfrm>
                <a:off x="883398" y="2096041"/>
                <a:ext cx="54808" cy="54840"/>
              </a:xfrm>
              <a:custGeom>
                <a:avLst/>
                <a:gdLst/>
                <a:ahLst/>
                <a:cxnLst/>
                <a:rect l="l" t="t" r="r" b="b"/>
                <a:pathLst>
                  <a:path w="3519" h="3521" extrusionOk="0">
                    <a:moveTo>
                      <a:pt x="1" y="1"/>
                    </a:moveTo>
                    <a:lnTo>
                      <a:pt x="1" y="3521"/>
                    </a:lnTo>
                    <a:lnTo>
                      <a:pt x="3519" y="3521"/>
                    </a:lnTo>
                    <a:lnTo>
                      <a:pt x="35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1"/>
              <p:cNvSpPr/>
              <p:nvPr/>
            </p:nvSpPr>
            <p:spPr>
              <a:xfrm>
                <a:off x="883959" y="2096570"/>
                <a:ext cx="53687" cy="53765"/>
              </a:xfrm>
              <a:custGeom>
                <a:avLst/>
                <a:gdLst/>
                <a:ahLst/>
                <a:cxnLst/>
                <a:rect l="l" t="t" r="r" b="b"/>
                <a:pathLst>
                  <a:path w="3447" h="3452" extrusionOk="0">
                    <a:moveTo>
                      <a:pt x="1" y="1"/>
                    </a:moveTo>
                    <a:lnTo>
                      <a:pt x="1" y="3451"/>
                    </a:lnTo>
                    <a:lnTo>
                      <a:pt x="3447" y="3451"/>
                    </a:lnTo>
                    <a:lnTo>
                      <a:pt x="3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91"/>
              <p:cNvSpPr/>
              <p:nvPr/>
            </p:nvSpPr>
            <p:spPr>
              <a:xfrm>
                <a:off x="883398" y="1719951"/>
                <a:ext cx="54808" cy="54840"/>
              </a:xfrm>
              <a:custGeom>
                <a:avLst/>
                <a:gdLst/>
                <a:ahLst/>
                <a:cxnLst/>
                <a:rect l="l" t="t" r="r" b="b"/>
                <a:pathLst>
                  <a:path w="3519" h="3521" extrusionOk="0">
                    <a:moveTo>
                      <a:pt x="1" y="0"/>
                    </a:moveTo>
                    <a:lnTo>
                      <a:pt x="1" y="3521"/>
                    </a:lnTo>
                    <a:lnTo>
                      <a:pt x="3519" y="3521"/>
                    </a:lnTo>
                    <a:lnTo>
                      <a:pt x="35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91"/>
              <p:cNvSpPr/>
              <p:nvPr/>
            </p:nvSpPr>
            <p:spPr>
              <a:xfrm>
                <a:off x="883959" y="1720512"/>
                <a:ext cx="53687" cy="53749"/>
              </a:xfrm>
              <a:custGeom>
                <a:avLst/>
                <a:gdLst/>
                <a:ahLst/>
                <a:cxnLst/>
                <a:rect l="l" t="t" r="r" b="b"/>
                <a:pathLst>
                  <a:path w="3447" h="3451" extrusionOk="0">
                    <a:moveTo>
                      <a:pt x="1" y="0"/>
                    </a:moveTo>
                    <a:lnTo>
                      <a:pt x="1" y="3450"/>
                    </a:lnTo>
                    <a:lnTo>
                      <a:pt x="3447" y="3450"/>
                    </a:lnTo>
                    <a:lnTo>
                      <a:pt x="3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91"/>
              <p:cNvSpPr/>
              <p:nvPr/>
            </p:nvSpPr>
            <p:spPr>
              <a:xfrm>
                <a:off x="829664" y="2096041"/>
                <a:ext cx="54855" cy="54840"/>
              </a:xfrm>
              <a:custGeom>
                <a:avLst/>
                <a:gdLst/>
                <a:ahLst/>
                <a:cxnLst/>
                <a:rect l="l" t="t" r="r" b="b"/>
                <a:pathLst>
                  <a:path w="3522" h="3521" extrusionOk="0">
                    <a:moveTo>
                      <a:pt x="1" y="1"/>
                    </a:moveTo>
                    <a:lnTo>
                      <a:pt x="1"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91"/>
              <p:cNvSpPr/>
              <p:nvPr/>
            </p:nvSpPr>
            <p:spPr>
              <a:xfrm>
                <a:off x="830225" y="2096570"/>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91"/>
              <p:cNvSpPr/>
              <p:nvPr/>
            </p:nvSpPr>
            <p:spPr>
              <a:xfrm>
                <a:off x="829664" y="1719951"/>
                <a:ext cx="54855" cy="54840"/>
              </a:xfrm>
              <a:custGeom>
                <a:avLst/>
                <a:gdLst/>
                <a:ahLst/>
                <a:cxnLst/>
                <a:rect l="l" t="t" r="r" b="b"/>
                <a:pathLst>
                  <a:path w="3522" h="3521" extrusionOk="0">
                    <a:moveTo>
                      <a:pt x="1" y="0"/>
                    </a:moveTo>
                    <a:lnTo>
                      <a:pt x="1" y="3521"/>
                    </a:lnTo>
                    <a:lnTo>
                      <a:pt x="3521" y="3521"/>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91"/>
              <p:cNvSpPr/>
              <p:nvPr/>
            </p:nvSpPr>
            <p:spPr>
              <a:xfrm>
                <a:off x="830225" y="1720512"/>
                <a:ext cx="53749" cy="53749"/>
              </a:xfrm>
              <a:custGeom>
                <a:avLst/>
                <a:gdLst/>
                <a:ahLst/>
                <a:cxnLst/>
                <a:rect l="l" t="t" r="r" b="b"/>
                <a:pathLst>
                  <a:path w="3451" h="3451" extrusionOk="0">
                    <a:moveTo>
                      <a:pt x="0" y="0"/>
                    </a:moveTo>
                    <a:lnTo>
                      <a:pt x="0" y="3450"/>
                    </a:lnTo>
                    <a:lnTo>
                      <a:pt x="3451" y="3450"/>
                    </a:lnTo>
                    <a:lnTo>
                      <a:pt x="3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91"/>
              <p:cNvSpPr/>
              <p:nvPr/>
            </p:nvSpPr>
            <p:spPr>
              <a:xfrm>
                <a:off x="775930" y="2096041"/>
                <a:ext cx="54840" cy="54840"/>
              </a:xfrm>
              <a:custGeom>
                <a:avLst/>
                <a:gdLst/>
                <a:ahLst/>
                <a:cxnLst/>
                <a:rect l="l" t="t" r="r" b="b"/>
                <a:pathLst>
                  <a:path w="3521" h="3521" extrusionOk="0">
                    <a:moveTo>
                      <a:pt x="1" y="1"/>
                    </a:moveTo>
                    <a:lnTo>
                      <a:pt x="1" y="3521"/>
                    </a:lnTo>
                    <a:lnTo>
                      <a:pt x="3521" y="3521"/>
                    </a:lnTo>
                    <a:lnTo>
                      <a:pt x="3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91"/>
              <p:cNvSpPr/>
              <p:nvPr/>
            </p:nvSpPr>
            <p:spPr>
              <a:xfrm>
                <a:off x="776460" y="2096570"/>
                <a:ext cx="53765" cy="53765"/>
              </a:xfrm>
              <a:custGeom>
                <a:avLst/>
                <a:gdLst/>
                <a:ahLst/>
                <a:cxnLst/>
                <a:rect l="l" t="t" r="r" b="b"/>
                <a:pathLst>
                  <a:path w="3452" h="3452" extrusionOk="0">
                    <a:moveTo>
                      <a:pt x="1" y="1"/>
                    </a:moveTo>
                    <a:lnTo>
                      <a:pt x="1" y="3451"/>
                    </a:lnTo>
                    <a:lnTo>
                      <a:pt x="3451" y="3451"/>
                    </a:lnTo>
                    <a:lnTo>
                      <a:pt x="34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91"/>
              <p:cNvSpPr/>
              <p:nvPr/>
            </p:nvSpPr>
            <p:spPr>
              <a:xfrm>
                <a:off x="775930" y="1719951"/>
                <a:ext cx="54840" cy="54840"/>
              </a:xfrm>
              <a:custGeom>
                <a:avLst/>
                <a:gdLst/>
                <a:ahLst/>
                <a:cxnLst/>
                <a:rect l="l" t="t" r="r" b="b"/>
                <a:pathLst>
                  <a:path w="3521" h="3521" extrusionOk="0">
                    <a:moveTo>
                      <a:pt x="1" y="0"/>
                    </a:moveTo>
                    <a:lnTo>
                      <a:pt x="1" y="3521"/>
                    </a:lnTo>
                    <a:lnTo>
                      <a:pt x="3521" y="3521"/>
                    </a:lnTo>
                    <a:lnTo>
                      <a:pt x="3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91"/>
              <p:cNvSpPr/>
              <p:nvPr/>
            </p:nvSpPr>
            <p:spPr>
              <a:xfrm>
                <a:off x="776460" y="1720512"/>
                <a:ext cx="53765" cy="53749"/>
              </a:xfrm>
              <a:custGeom>
                <a:avLst/>
                <a:gdLst/>
                <a:ahLst/>
                <a:cxnLst/>
                <a:rect l="l" t="t" r="r" b="b"/>
                <a:pathLst>
                  <a:path w="3452" h="3451" extrusionOk="0">
                    <a:moveTo>
                      <a:pt x="1" y="0"/>
                    </a:moveTo>
                    <a:lnTo>
                      <a:pt x="1" y="3450"/>
                    </a:lnTo>
                    <a:lnTo>
                      <a:pt x="3451" y="3450"/>
                    </a:lnTo>
                    <a:lnTo>
                      <a:pt x="34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91"/>
              <p:cNvSpPr/>
              <p:nvPr/>
            </p:nvSpPr>
            <p:spPr>
              <a:xfrm>
                <a:off x="722243" y="2096041"/>
                <a:ext cx="54793" cy="54840"/>
              </a:xfrm>
              <a:custGeom>
                <a:avLst/>
                <a:gdLst/>
                <a:ahLst/>
                <a:cxnLst/>
                <a:rect l="l" t="t" r="r" b="b"/>
                <a:pathLst>
                  <a:path w="3518" h="3521" extrusionOk="0">
                    <a:moveTo>
                      <a:pt x="0" y="1"/>
                    </a:moveTo>
                    <a:lnTo>
                      <a:pt x="0" y="3521"/>
                    </a:lnTo>
                    <a:lnTo>
                      <a:pt x="3518" y="3521"/>
                    </a:lnTo>
                    <a:lnTo>
                      <a:pt x="35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91"/>
              <p:cNvSpPr/>
              <p:nvPr/>
            </p:nvSpPr>
            <p:spPr>
              <a:xfrm>
                <a:off x="722773" y="2096570"/>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91"/>
              <p:cNvSpPr/>
              <p:nvPr/>
            </p:nvSpPr>
            <p:spPr>
              <a:xfrm>
                <a:off x="722243" y="2042307"/>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91"/>
              <p:cNvSpPr/>
              <p:nvPr/>
            </p:nvSpPr>
            <p:spPr>
              <a:xfrm>
                <a:off x="722773" y="2042836"/>
                <a:ext cx="53703" cy="53749"/>
              </a:xfrm>
              <a:custGeom>
                <a:avLst/>
                <a:gdLst/>
                <a:ahLst/>
                <a:cxnLst/>
                <a:rect l="l" t="t" r="r" b="b"/>
                <a:pathLst>
                  <a:path w="3448" h="3451" extrusionOk="0">
                    <a:moveTo>
                      <a:pt x="0" y="1"/>
                    </a:moveTo>
                    <a:lnTo>
                      <a:pt x="0" y="3451"/>
                    </a:lnTo>
                    <a:lnTo>
                      <a:pt x="3448" y="3451"/>
                    </a:lnTo>
                    <a:lnTo>
                      <a:pt x="34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91"/>
              <p:cNvSpPr/>
              <p:nvPr/>
            </p:nvSpPr>
            <p:spPr>
              <a:xfrm>
                <a:off x="722243" y="1988604"/>
                <a:ext cx="54793" cy="54793"/>
              </a:xfrm>
              <a:custGeom>
                <a:avLst/>
                <a:gdLst/>
                <a:ahLst/>
                <a:cxnLst/>
                <a:rect l="l" t="t" r="r" b="b"/>
                <a:pathLst>
                  <a:path w="3518" h="3518" extrusionOk="0">
                    <a:moveTo>
                      <a:pt x="0" y="1"/>
                    </a:moveTo>
                    <a:lnTo>
                      <a:pt x="0" y="3517"/>
                    </a:lnTo>
                    <a:lnTo>
                      <a:pt x="3518" y="3517"/>
                    </a:lnTo>
                    <a:lnTo>
                      <a:pt x="35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91"/>
              <p:cNvSpPr/>
              <p:nvPr/>
            </p:nvSpPr>
            <p:spPr>
              <a:xfrm>
                <a:off x="722773" y="198914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91"/>
              <p:cNvSpPr/>
              <p:nvPr/>
            </p:nvSpPr>
            <p:spPr>
              <a:xfrm>
                <a:off x="722243" y="1934871"/>
                <a:ext cx="54793" cy="54855"/>
              </a:xfrm>
              <a:custGeom>
                <a:avLst/>
                <a:gdLst/>
                <a:ahLst/>
                <a:cxnLst/>
                <a:rect l="l" t="t" r="r" b="b"/>
                <a:pathLst>
                  <a:path w="3518" h="3522" extrusionOk="0">
                    <a:moveTo>
                      <a:pt x="0" y="1"/>
                    </a:moveTo>
                    <a:lnTo>
                      <a:pt x="0" y="3521"/>
                    </a:lnTo>
                    <a:lnTo>
                      <a:pt x="3518" y="3521"/>
                    </a:lnTo>
                    <a:lnTo>
                      <a:pt x="35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91"/>
              <p:cNvSpPr/>
              <p:nvPr/>
            </p:nvSpPr>
            <p:spPr>
              <a:xfrm>
                <a:off x="722773" y="193541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91"/>
              <p:cNvSpPr/>
              <p:nvPr/>
            </p:nvSpPr>
            <p:spPr>
              <a:xfrm>
                <a:off x="722243" y="1881137"/>
                <a:ext cx="54793" cy="54840"/>
              </a:xfrm>
              <a:custGeom>
                <a:avLst/>
                <a:gdLst/>
                <a:ahLst/>
                <a:cxnLst/>
                <a:rect l="l" t="t" r="r" b="b"/>
                <a:pathLst>
                  <a:path w="3518" h="3521" extrusionOk="0">
                    <a:moveTo>
                      <a:pt x="0" y="1"/>
                    </a:moveTo>
                    <a:lnTo>
                      <a:pt x="0" y="3521"/>
                    </a:lnTo>
                    <a:lnTo>
                      <a:pt x="3518" y="3521"/>
                    </a:lnTo>
                    <a:lnTo>
                      <a:pt x="35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91"/>
              <p:cNvSpPr/>
              <p:nvPr/>
            </p:nvSpPr>
            <p:spPr>
              <a:xfrm>
                <a:off x="722773" y="1881666"/>
                <a:ext cx="53703" cy="53765"/>
              </a:xfrm>
              <a:custGeom>
                <a:avLst/>
                <a:gdLst/>
                <a:ahLst/>
                <a:cxnLst/>
                <a:rect l="l" t="t" r="r" b="b"/>
                <a:pathLst>
                  <a:path w="3448" h="3452" extrusionOk="0">
                    <a:moveTo>
                      <a:pt x="0" y="1"/>
                    </a:moveTo>
                    <a:lnTo>
                      <a:pt x="0" y="3451"/>
                    </a:lnTo>
                    <a:lnTo>
                      <a:pt x="3448" y="3451"/>
                    </a:lnTo>
                    <a:lnTo>
                      <a:pt x="34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91"/>
              <p:cNvSpPr/>
              <p:nvPr/>
            </p:nvSpPr>
            <p:spPr>
              <a:xfrm>
                <a:off x="722243" y="1827450"/>
                <a:ext cx="54793" cy="54777"/>
              </a:xfrm>
              <a:custGeom>
                <a:avLst/>
                <a:gdLst/>
                <a:ahLst/>
                <a:cxnLst/>
                <a:rect l="l" t="t" r="r" b="b"/>
                <a:pathLst>
                  <a:path w="3518" h="3517" extrusionOk="0">
                    <a:moveTo>
                      <a:pt x="0" y="0"/>
                    </a:moveTo>
                    <a:lnTo>
                      <a:pt x="0" y="3516"/>
                    </a:lnTo>
                    <a:lnTo>
                      <a:pt x="3518" y="3516"/>
                    </a:lnTo>
                    <a:lnTo>
                      <a:pt x="35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91"/>
              <p:cNvSpPr/>
              <p:nvPr/>
            </p:nvSpPr>
            <p:spPr>
              <a:xfrm>
                <a:off x="722773" y="1827979"/>
                <a:ext cx="53703" cy="53703"/>
              </a:xfrm>
              <a:custGeom>
                <a:avLst/>
                <a:gdLst/>
                <a:ahLst/>
                <a:cxnLst/>
                <a:rect l="l" t="t" r="r" b="b"/>
                <a:pathLst>
                  <a:path w="3448" h="3448" extrusionOk="0">
                    <a:moveTo>
                      <a:pt x="0" y="0"/>
                    </a:moveTo>
                    <a:lnTo>
                      <a:pt x="0" y="3448"/>
                    </a:lnTo>
                    <a:lnTo>
                      <a:pt x="3448" y="3448"/>
                    </a:lnTo>
                    <a:lnTo>
                      <a:pt x="34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91"/>
              <p:cNvSpPr/>
              <p:nvPr/>
            </p:nvSpPr>
            <p:spPr>
              <a:xfrm>
                <a:off x="722243" y="1773700"/>
                <a:ext cx="54793" cy="54855"/>
              </a:xfrm>
              <a:custGeom>
                <a:avLst/>
                <a:gdLst/>
                <a:ahLst/>
                <a:cxnLst/>
                <a:rect l="l" t="t" r="r" b="b"/>
                <a:pathLst>
                  <a:path w="3518" h="3522" extrusionOk="0">
                    <a:moveTo>
                      <a:pt x="0" y="1"/>
                    </a:moveTo>
                    <a:lnTo>
                      <a:pt x="0" y="3521"/>
                    </a:lnTo>
                    <a:lnTo>
                      <a:pt x="3518" y="3521"/>
                    </a:lnTo>
                    <a:lnTo>
                      <a:pt x="35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91"/>
              <p:cNvSpPr/>
              <p:nvPr/>
            </p:nvSpPr>
            <p:spPr>
              <a:xfrm>
                <a:off x="722773" y="1774246"/>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91"/>
              <p:cNvSpPr/>
              <p:nvPr/>
            </p:nvSpPr>
            <p:spPr>
              <a:xfrm>
                <a:off x="722243" y="1719951"/>
                <a:ext cx="54793" cy="54840"/>
              </a:xfrm>
              <a:custGeom>
                <a:avLst/>
                <a:gdLst/>
                <a:ahLst/>
                <a:cxnLst/>
                <a:rect l="l" t="t" r="r" b="b"/>
                <a:pathLst>
                  <a:path w="3518" h="3521" extrusionOk="0">
                    <a:moveTo>
                      <a:pt x="0" y="0"/>
                    </a:moveTo>
                    <a:lnTo>
                      <a:pt x="0" y="3521"/>
                    </a:lnTo>
                    <a:lnTo>
                      <a:pt x="3518" y="3521"/>
                    </a:lnTo>
                    <a:lnTo>
                      <a:pt x="35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91"/>
              <p:cNvSpPr/>
              <p:nvPr/>
            </p:nvSpPr>
            <p:spPr>
              <a:xfrm>
                <a:off x="722773" y="1720512"/>
                <a:ext cx="53703" cy="53749"/>
              </a:xfrm>
              <a:custGeom>
                <a:avLst/>
                <a:gdLst/>
                <a:ahLst/>
                <a:cxnLst/>
                <a:rect l="l" t="t" r="r" b="b"/>
                <a:pathLst>
                  <a:path w="3448" h="3451" extrusionOk="0">
                    <a:moveTo>
                      <a:pt x="0" y="0"/>
                    </a:moveTo>
                    <a:lnTo>
                      <a:pt x="0" y="3450"/>
                    </a:lnTo>
                    <a:lnTo>
                      <a:pt x="3448" y="3450"/>
                    </a:lnTo>
                    <a:lnTo>
                      <a:pt x="34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9" name="Google Shape;10829;p91"/>
            <p:cNvSpPr/>
            <p:nvPr/>
          </p:nvSpPr>
          <p:spPr>
            <a:xfrm>
              <a:off x="883684" y="1835729"/>
              <a:ext cx="53687" cy="53703"/>
            </a:xfrm>
            <a:custGeom>
              <a:avLst/>
              <a:gdLst/>
              <a:ahLst/>
              <a:cxnLst/>
              <a:rect l="l" t="t" r="r" b="b"/>
              <a:pathLst>
                <a:path w="3447" h="3448" extrusionOk="0">
                  <a:moveTo>
                    <a:pt x="1" y="0"/>
                  </a:moveTo>
                  <a:lnTo>
                    <a:pt x="1" y="3448"/>
                  </a:lnTo>
                  <a:lnTo>
                    <a:pt x="3447" y="3448"/>
                  </a:lnTo>
                  <a:lnTo>
                    <a:pt x="344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91"/>
            <p:cNvSpPr/>
            <p:nvPr/>
          </p:nvSpPr>
          <p:spPr>
            <a:xfrm>
              <a:off x="841050" y="1881691"/>
              <a:ext cx="53749" cy="53765"/>
            </a:xfrm>
            <a:custGeom>
              <a:avLst/>
              <a:gdLst/>
              <a:ahLst/>
              <a:cxnLst/>
              <a:rect l="l" t="t" r="r" b="b"/>
              <a:pathLst>
                <a:path w="3451" h="3452" extrusionOk="0">
                  <a:moveTo>
                    <a:pt x="0" y="1"/>
                  </a:moveTo>
                  <a:lnTo>
                    <a:pt x="0" y="3451"/>
                  </a:lnTo>
                  <a:lnTo>
                    <a:pt x="3451" y="3451"/>
                  </a:lnTo>
                  <a:lnTo>
                    <a:pt x="345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1"/>
            <p:cNvSpPr/>
            <p:nvPr/>
          </p:nvSpPr>
          <p:spPr>
            <a:xfrm>
              <a:off x="883959" y="1881666"/>
              <a:ext cx="53687" cy="53765"/>
            </a:xfrm>
            <a:custGeom>
              <a:avLst/>
              <a:gdLst/>
              <a:ahLst/>
              <a:cxnLst/>
              <a:rect l="l" t="t" r="r" b="b"/>
              <a:pathLst>
                <a:path w="3447" h="3452" extrusionOk="0">
                  <a:moveTo>
                    <a:pt x="1" y="1"/>
                  </a:moveTo>
                  <a:lnTo>
                    <a:pt x="1" y="3451"/>
                  </a:lnTo>
                  <a:lnTo>
                    <a:pt x="3447" y="3451"/>
                  </a:lnTo>
                  <a:lnTo>
                    <a:pt x="344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91"/>
          <p:cNvGrpSpPr/>
          <p:nvPr/>
        </p:nvGrpSpPr>
        <p:grpSpPr>
          <a:xfrm>
            <a:off x="4870753" y="2024736"/>
            <a:ext cx="1021034" cy="2552456"/>
            <a:chOff x="4851353" y="1696561"/>
            <a:chExt cx="1021034" cy="2552456"/>
          </a:xfrm>
        </p:grpSpPr>
        <p:sp>
          <p:nvSpPr>
            <p:cNvPr id="10833" name="Google Shape;10833;p91"/>
            <p:cNvSpPr/>
            <p:nvPr/>
          </p:nvSpPr>
          <p:spPr>
            <a:xfrm>
              <a:off x="4851353" y="1900764"/>
              <a:ext cx="1021034" cy="918954"/>
            </a:xfrm>
            <a:custGeom>
              <a:avLst/>
              <a:gdLst/>
              <a:ahLst/>
              <a:cxnLst/>
              <a:rect l="l" t="t" r="r" b="b"/>
              <a:pathLst>
                <a:path w="39529" h="35577" extrusionOk="0">
                  <a:moveTo>
                    <a:pt x="15812" y="7906"/>
                  </a:moveTo>
                  <a:lnTo>
                    <a:pt x="15812" y="11858"/>
                  </a:lnTo>
                  <a:lnTo>
                    <a:pt x="11859" y="11858"/>
                  </a:lnTo>
                  <a:lnTo>
                    <a:pt x="11859" y="7906"/>
                  </a:lnTo>
                  <a:close/>
                  <a:moveTo>
                    <a:pt x="27670" y="7906"/>
                  </a:moveTo>
                  <a:lnTo>
                    <a:pt x="27670" y="11858"/>
                  </a:lnTo>
                  <a:lnTo>
                    <a:pt x="23717" y="11858"/>
                  </a:lnTo>
                  <a:lnTo>
                    <a:pt x="23717" y="7906"/>
                  </a:lnTo>
                  <a:close/>
                  <a:moveTo>
                    <a:pt x="27670" y="15811"/>
                  </a:moveTo>
                  <a:lnTo>
                    <a:pt x="27670" y="19764"/>
                  </a:lnTo>
                  <a:lnTo>
                    <a:pt x="23717" y="19764"/>
                  </a:lnTo>
                  <a:lnTo>
                    <a:pt x="23717" y="23717"/>
                  </a:lnTo>
                  <a:lnTo>
                    <a:pt x="15812" y="23717"/>
                  </a:lnTo>
                  <a:lnTo>
                    <a:pt x="15812" y="19764"/>
                  </a:lnTo>
                  <a:lnTo>
                    <a:pt x="11859" y="19764"/>
                  </a:lnTo>
                  <a:lnTo>
                    <a:pt x="11859" y="15811"/>
                  </a:lnTo>
                  <a:close/>
                  <a:moveTo>
                    <a:pt x="7906" y="0"/>
                  </a:moveTo>
                  <a:lnTo>
                    <a:pt x="7906" y="3953"/>
                  </a:lnTo>
                  <a:lnTo>
                    <a:pt x="3953" y="3953"/>
                  </a:lnTo>
                  <a:lnTo>
                    <a:pt x="3953" y="11858"/>
                  </a:lnTo>
                  <a:lnTo>
                    <a:pt x="0" y="11858"/>
                  </a:lnTo>
                  <a:lnTo>
                    <a:pt x="0" y="15811"/>
                  </a:lnTo>
                  <a:lnTo>
                    <a:pt x="3953" y="15811"/>
                  </a:lnTo>
                  <a:lnTo>
                    <a:pt x="3953" y="27670"/>
                  </a:lnTo>
                  <a:lnTo>
                    <a:pt x="15812" y="27670"/>
                  </a:lnTo>
                  <a:lnTo>
                    <a:pt x="15812" y="35576"/>
                  </a:lnTo>
                  <a:lnTo>
                    <a:pt x="23717" y="35576"/>
                  </a:lnTo>
                  <a:lnTo>
                    <a:pt x="23717" y="27670"/>
                  </a:lnTo>
                  <a:lnTo>
                    <a:pt x="35576" y="27670"/>
                  </a:lnTo>
                  <a:lnTo>
                    <a:pt x="35576" y="15811"/>
                  </a:lnTo>
                  <a:lnTo>
                    <a:pt x="39529" y="15811"/>
                  </a:lnTo>
                  <a:lnTo>
                    <a:pt x="39529" y="11858"/>
                  </a:lnTo>
                  <a:lnTo>
                    <a:pt x="35576" y="11858"/>
                  </a:lnTo>
                  <a:lnTo>
                    <a:pt x="35576" y="3953"/>
                  </a:lnTo>
                  <a:lnTo>
                    <a:pt x="31623" y="3953"/>
                  </a:lnTo>
                  <a:lnTo>
                    <a:pt x="316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91"/>
            <p:cNvSpPr/>
            <p:nvPr/>
          </p:nvSpPr>
          <p:spPr>
            <a:xfrm>
              <a:off x="5157632" y="2104914"/>
              <a:ext cx="102132" cy="102132"/>
            </a:xfrm>
            <a:custGeom>
              <a:avLst/>
              <a:gdLst/>
              <a:ahLst/>
              <a:cxnLst/>
              <a:rect l="l" t="t" r="r" b="b"/>
              <a:pathLst>
                <a:path w="3954" h="3954" extrusionOk="0">
                  <a:moveTo>
                    <a:pt x="1" y="1"/>
                  </a:moveTo>
                  <a:lnTo>
                    <a:pt x="1" y="3954"/>
                  </a:lnTo>
                  <a:lnTo>
                    <a:pt x="3954" y="3954"/>
                  </a:lnTo>
                  <a:lnTo>
                    <a:pt x="395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91"/>
            <p:cNvSpPr/>
            <p:nvPr/>
          </p:nvSpPr>
          <p:spPr>
            <a:xfrm>
              <a:off x="4851353" y="1696561"/>
              <a:ext cx="1021034" cy="510504"/>
            </a:xfrm>
            <a:custGeom>
              <a:avLst/>
              <a:gdLst/>
              <a:ahLst/>
              <a:cxnLst/>
              <a:rect l="l" t="t" r="r" b="b"/>
              <a:pathLst>
                <a:path w="39529" h="19764" extrusionOk="0">
                  <a:moveTo>
                    <a:pt x="7906" y="0"/>
                  </a:moveTo>
                  <a:lnTo>
                    <a:pt x="7906" y="3953"/>
                  </a:lnTo>
                  <a:lnTo>
                    <a:pt x="3953" y="3953"/>
                  </a:lnTo>
                  <a:lnTo>
                    <a:pt x="3953" y="7906"/>
                  </a:lnTo>
                  <a:lnTo>
                    <a:pt x="0" y="7906"/>
                  </a:lnTo>
                  <a:lnTo>
                    <a:pt x="0" y="11859"/>
                  </a:lnTo>
                  <a:lnTo>
                    <a:pt x="0" y="19764"/>
                  </a:lnTo>
                  <a:lnTo>
                    <a:pt x="3953" y="19764"/>
                  </a:lnTo>
                  <a:lnTo>
                    <a:pt x="3953" y="11859"/>
                  </a:lnTo>
                  <a:lnTo>
                    <a:pt x="7906" y="11859"/>
                  </a:lnTo>
                  <a:lnTo>
                    <a:pt x="7906" y="7906"/>
                  </a:lnTo>
                  <a:lnTo>
                    <a:pt x="31623" y="7906"/>
                  </a:lnTo>
                  <a:lnTo>
                    <a:pt x="31623" y="11859"/>
                  </a:lnTo>
                  <a:lnTo>
                    <a:pt x="35576" y="11859"/>
                  </a:lnTo>
                  <a:lnTo>
                    <a:pt x="35576" y="19764"/>
                  </a:lnTo>
                  <a:lnTo>
                    <a:pt x="39529" y="19764"/>
                  </a:lnTo>
                  <a:lnTo>
                    <a:pt x="39529" y="11859"/>
                  </a:lnTo>
                  <a:lnTo>
                    <a:pt x="39529" y="7906"/>
                  </a:lnTo>
                  <a:lnTo>
                    <a:pt x="35576" y="7906"/>
                  </a:lnTo>
                  <a:lnTo>
                    <a:pt x="35576" y="3953"/>
                  </a:lnTo>
                  <a:lnTo>
                    <a:pt x="31623" y="3953"/>
                  </a:lnTo>
                  <a:lnTo>
                    <a:pt x="316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91"/>
            <p:cNvSpPr/>
            <p:nvPr/>
          </p:nvSpPr>
          <p:spPr>
            <a:xfrm>
              <a:off x="5463910" y="2104914"/>
              <a:ext cx="102132" cy="102132"/>
            </a:xfrm>
            <a:custGeom>
              <a:avLst/>
              <a:gdLst/>
              <a:ahLst/>
              <a:cxnLst/>
              <a:rect l="l" t="t" r="r" b="b"/>
              <a:pathLst>
                <a:path w="3954" h="3954" extrusionOk="0">
                  <a:moveTo>
                    <a:pt x="1" y="1"/>
                  </a:moveTo>
                  <a:lnTo>
                    <a:pt x="1" y="3954"/>
                  </a:lnTo>
                  <a:lnTo>
                    <a:pt x="3954" y="3954"/>
                  </a:lnTo>
                  <a:lnTo>
                    <a:pt x="3954"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91"/>
            <p:cNvSpPr/>
            <p:nvPr/>
          </p:nvSpPr>
          <p:spPr>
            <a:xfrm>
              <a:off x="5157632" y="2309116"/>
              <a:ext cx="408424" cy="204238"/>
            </a:xfrm>
            <a:custGeom>
              <a:avLst/>
              <a:gdLst/>
              <a:ahLst/>
              <a:cxnLst/>
              <a:rect l="l" t="t" r="r" b="b"/>
              <a:pathLst>
                <a:path w="15812" h="7907" extrusionOk="0">
                  <a:moveTo>
                    <a:pt x="1" y="1"/>
                  </a:moveTo>
                  <a:lnTo>
                    <a:pt x="1" y="3954"/>
                  </a:lnTo>
                  <a:lnTo>
                    <a:pt x="3954" y="3954"/>
                  </a:lnTo>
                  <a:lnTo>
                    <a:pt x="3954" y="7907"/>
                  </a:lnTo>
                  <a:lnTo>
                    <a:pt x="11859" y="7907"/>
                  </a:lnTo>
                  <a:lnTo>
                    <a:pt x="11859" y="3954"/>
                  </a:lnTo>
                  <a:lnTo>
                    <a:pt x="15812" y="3954"/>
                  </a:lnTo>
                  <a:lnTo>
                    <a:pt x="1581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91"/>
            <p:cNvSpPr/>
            <p:nvPr/>
          </p:nvSpPr>
          <p:spPr>
            <a:xfrm>
              <a:off x="4953429" y="2921749"/>
              <a:ext cx="102132" cy="714742"/>
            </a:xfrm>
            <a:custGeom>
              <a:avLst/>
              <a:gdLst/>
              <a:ahLst/>
              <a:cxnLst/>
              <a:rect l="l" t="t" r="r" b="b"/>
              <a:pathLst>
                <a:path w="3954" h="27671" extrusionOk="0">
                  <a:moveTo>
                    <a:pt x="1" y="0"/>
                  </a:moveTo>
                  <a:lnTo>
                    <a:pt x="1" y="27670"/>
                  </a:lnTo>
                  <a:lnTo>
                    <a:pt x="3954" y="27670"/>
                  </a:lnTo>
                  <a:lnTo>
                    <a:pt x="3954" y="19764"/>
                  </a:lnTo>
                  <a:lnTo>
                    <a:pt x="39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91"/>
            <p:cNvSpPr/>
            <p:nvPr/>
          </p:nvSpPr>
          <p:spPr>
            <a:xfrm>
              <a:off x="4953429" y="2717547"/>
              <a:ext cx="816848" cy="714716"/>
            </a:xfrm>
            <a:custGeom>
              <a:avLst/>
              <a:gdLst/>
              <a:ahLst/>
              <a:cxnLst/>
              <a:rect l="l" t="t" r="r" b="b"/>
              <a:pathLst>
                <a:path w="31624" h="27670" extrusionOk="0">
                  <a:moveTo>
                    <a:pt x="23718" y="7906"/>
                  </a:moveTo>
                  <a:lnTo>
                    <a:pt x="23718" y="11859"/>
                  </a:lnTo>
                  <a:lnTo>
                    <a:pt x="19765" y="11859"/>
                  </a:lnTo>
                  <a:lnTo>
                    <a:pt x="19765" y="7906"/>
                  </a:lnTo>
                  <a:close/>
                  <a:moveTo>
                    <a:pt x="1" y="0"/>
                  </a:moveTo>
                  <a:lnTo>
                    <a:pt x="1" y="7906"/>
                  </a:lnTo>
                  <a:lnTo>
                    <a:pt x="3954" y="7906"/>
                  </a:lnTo>
                  <a:lnTo>
                    <a:pt x="3954" y="27670"/>
                  </a:lnTo>
                  <a:lnTo>
                    <a:pt x="27671" y="27670"/>
                  </a:lnTo>
                  <a:lnTo>
                    <a:pt x="27671" y="7906"/>
                  </a:lnTo>
                  <a:lnTo>
                    <a:pt x="31624" y="7906"/>
                  </a:lnTo>
                  <a:lnTo>
                    <a:pt x="31624" y="0"/>
                  </a:lnTo>
                  <a:lnTo>
                    <a:pt x="19765" y="0"/>
                  </a:lnTo>
                  <a:lnTo>
                    <a:pt x="19765" y="3953"/>
                  </a:lnTo>
                  <a:lnTo>
                    <a:pt x="11860" y="3953"/>
                  </a:lnTo>
                  <a:lnTo>
                    <a:pt x="11860"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91"/>
            <p:cNvSpPr/>
            <p:nvPr/>
          </p:nvSpPr>
          <p:spPr>
            <a:xfrm>
              <a:off x="5668113" y="2921749"/>
              <a:ext cx="102132" cy="714742"/>
            </a:xfrm>
            <a:custGeom>
              <a:avLst/>
              <a:gdLst/>
              <a:ahLst/>
              <a:cxnLst/>
              <a:rect l="l" t="t" r="r" b="b"/>
              <a:pathLst>
                <a:path w="3954" h="27671" extrusionOk="0">
                  <a:moveTo>
                    <a:pt x="1" y="0"/>
                  </a:moveTo>
                  <a:lnTo>
                    <a:pt x="1" y="19764"/>
                  </a:lnTo>
                  <a:lnTo>
                    <a:pt x="1" y="27670"/>
                  </a:lnTo>
                  <a:lnTo>
                    <a:pt x="3954" y="27670"/>
                  </a:lnTo>
                  <a:lnTo>
                    <a:pt x="39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91"/>
            <p:cNvSpPr/>
            <p:nvPr/>
          </p:nvSpPr>
          <p:spPr>
            <a:xfrm>
              <a:off x="5055530" y="3432229"/>
              <a:ext cx="612636" cy="714716"/>
            </a:xfrm>
            <a:custGeom>
              <a:avLst/>
              <a:gdLst/>
              <a:ahLst/>
              <a:cxnLst/>
              <a:rect l="l" t="t" r="r" b="b"/>
              <a:pathLst>
                <a:path w="23718" h="27670" extrusionOk="0">
                  <a:moveTo>
                    <a:pt x="1" y="0"/>
                  </a:moveTo>
                  <a:lnTo>
                    <a:pt x="1" y="7906"/>
                  </a:lnTo>
                  <a:lnTo>
                    <a:pt x="1" y="27670"/>
                  </a:lnTo>
                  <a:lnTo>
                    <a:pt x="7907" y="27670"/>
                  </a:lnTo>
                  <a:lnTo>
                    <a:pt x="7907" y="3953"/>
                  </a:lnTo>
                  <a:lnTo>
                    <a:pt x="15812" y="3953"/>
                  </a:lnTo>
                  <a:lnTo>
                    <a:pt x="15812" y="27670"/>
                  </a:lnTo>
                  <a:lnTo>
                    <a:pt x="23718" y="27670"/>
                  </a:lnTo>
                  <a:lnTo>
                    <a:pt x="23718" y="7906"/>
                  </a:lnTo>
                  <a:lnTo>
                    <a:pt x="2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91"/>
            <p:cNvSpPr/>
            <p:nvPr/>
          </p:nvSpPr>
          <p:spPr>
            <a:xfrm>
              <a:off x="4953429" y="4146885"/>
              <a:ext cx="306344" cy="102132"/>
            </a:xfrm>
            <a:custGeom>
              <a:avLst/>
              <a:gdLst/>
              <a:ahLst/>
              <a:cxnLst/>
              <a:rect l="l" t="t" r="r" b="b"/>
              <a:pathLst>
                <a:path w="11860" h="3954" extrusionOk="0">
                  <a:moveTo>
                    <a:pt x="1" y="1"/>
                  </a:moveTo>
                  <a:lnTo>
                    <a:pt x="1" y="3954"/>
                  </a:lnTo>
                  <a:lnTo>
                    <a:pt x="11860" y="3954"/>
                  </a:lnTo>
                  <a:lnTo>
                    <a:pt x="1186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91"/>
            <p:cNvSpPr/>
            <p:nvPr/>
          </p:nvSpPr>
          <p:spPr>
            <a:xfrm>
              <a:off x="5463910" y="4146885"/>
              <a:ext cx="306344" cy="102132"/>
            </a:xfrm>
            <a:custGeom>
              <a:avLst/>
              <a:gdLst/>
              <a:ahLst/>
              <a:cxnLst/>
              <a:rect l="l" t="t" r="r" b="b"/>
              <a:pathLst>
                <a:path w="11860" h="3954" extrusionOk="0">
                  <a:moveTo>
                    <a:pt x="1" y="1"/>
                  </a:moveTo>
                  <a:lnTo>
                    <a:pt x="1" y="3954"/>
                  </a:lnTo>
                  <a:lnTo>
                    <a:pt x="11860" y="3954"/>
                  </a:lnTo>
                  <a:lnTo>
                    <a:pt x="1186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91"/>
            <p:cNvSpPr/>
            <p:nvPr/>
          </p:nvSpPr>
          <p:spPr>
            <a:xfrm>
              <a:off x="5463910" y="2921749"/>
              <a:ext cx="102132" cy="102080"/>
            </a:xfrm>
            <a:custGeom>
              <a:avLst/>
              <a:gdLst/>
              <a:ahLst/>
              <a:cxnLst/>
              <a:rect l="l" t="t" r="r" b="b"/>
              <a:pathLst>
                <a:path w="3954" h="3952" extrusionOk="0">
                  <a:moveTo>
                    <a:pt x="1" y="0"/>
                  </a:moveTo>
                  <a:lnTo>
                    <a:pt x="1" y="3952"/>
                  </a:lnTo>
                  <a:lnTo>
                    <a:pt x="3954" y="3952"/>
                  </a:lnTo>
                  <a:lnTo>
                    <a:pt x="3954"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91"/>
          <p:cNvGrpSpPr/>
          <p:nvPr/>
        </p:nvGrpSpPr>
        <p:grpSpPr>
          <a:xfrm>
            <a:off x="6198021" y="1922635"/>
            <a:ext cx="1021060" cy="2654562"/>
            <a:chOff x="6178621" y="1594460"/>
            <a:chExt cx="1021060" cy="2654562"/>
          </a:xfrm>
        </p:grpSpPr>
        <p:sp>
          <p:nvSpPr>
            <p:cNvPr id="10846" name="Google Shape;10846;p91"/>
            <p:cNvSpPr/>
            <p:nvPr/>
          </p:nvSpPr>
          <p:spPr>
            <a:xfrm>
              <a:off x="6280722" y="2002865"/>
              <a:ext cx="816848" cy="102132"/>
            </a:xfrm>
            <a:custGeom>
              <a:avLst/>
              <a:gdLst/>
              <a:ahLst/>
              <a:cxnLst/>
              <a:rect l="l" t="t" r="r" b="b"/>
              <a:pathLst>
                <a:path w="31624" h="3954" extrusionOk="0">
                  <a:moveTo>
                    <a:pt x="1" y="0"/>
                  </a:moveTo>
                  <a:lnTo>
                    <a:pt x="1" y="3953"/>
                  </a:lnTo>
                  <a:lnTo>
                    <a:pt x="31624" y="3953"/>
                  </a:lnTo>
                  <a:lnTo>
                    <a:pt x="3162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1"/>
            <p:cNvSpPr/>
            <p:nvPr/>
          </p:nvSpPr>
          <p:spPr>
            <a:xfrm>
              <a:off x="6280722" y="2104966"/>
              <a:ext cx="816848" cy="204186"/>
            </a:xfrm>
            <a:custGeom>
              <a:avLst/>
              <a:gdLst/>
              <a:ahLst/>
              <a:cxnLst/>
              <a:rect l="l" t="t" r="r" b="b"/>
              <a:pathLst>
                <a:path w="31624" h="7905" extrusionOk="0">
                  <a:moveTo>
                    <a:pt x="1" y="0"/>
                  </a:moveTo>
                  <a:lnTo>
                    <a:pt x="1" y="3952"/>
                  </a:lnTo>
                  <a:lnTo>
                    <a:pt x="3953" y="3952"/>
                  </a:lnTo>
                  <a:lnTo>
                    <a:pt x="3953" y="7905"/>
                  </a:lnTo>
                  <a:lnTo>
                    <a:pt x="11859" y="7905"/>
                  </a:lnTo>
                  <a:lnTo>
                    <a:pt x="11859" y="3952"/>
                  </a:lnTo>
                  <a:lnTo>
                    <a:pt x="19765" y="3952"/>
                  </a:lnTo>
                  <a:lnTo>
                    <a:pt x="19765" y="7905"/>
                  </a:lnTo>
                  <a:lnTo>
                    <a:pt x="27671" y="7905"/>
                  </a:lnTo>
                  <a:lnTo>
                    <a:pt x="27671" y="3952"/>
                  </a:lnTo>
                  <a:lnTo>
                    <a:pt x="31624" y="3952"/>
                  </a:lnTo>
                  <a:lnTo>
                    <a:pt x="31624"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1"/>
            <p:cNvSpPr/>
            <p:nvPr/>
          </p:nvSpPr>
          <p:spPr>
            <a:xfrm>
              <a:off x="6178621" y="1594460"/>
              <a:ext cx="1021060" cy="612610"/>
            </a:xfrm>
            <a:custGeom>
              <a:avLst/>
              <a:gdLst/>
              <a:ahLst/>
              <a:cxnLst/>
              <a:rect l="l" t="t" r="r" b="b"/>
              <a:pathLst>
                <a:path w="39530" h="23717" extrusionOk="0">
                  <a:moveTo>
                    <a:pt x="23718" y="0"/>
                  </a:moveTo>
                  <a:lnTo>
                    <a:pt x="23718" y="3953"/>
                  </a:lnTo>
                  <a:lnTo>
                    <a:pt x="7906" y="3953"/>
                  </a:lnTo>
                  <a:lnTo>
                    <a:pt x="7906" y="7906"/>
                  </a:lnTo>
                  <a:lnTo>
                    <a:pt x="3954" y="7906"/>
                  </a:lnTo>
                  <a:lnTo>
                    <a:pt x="3954" y="11859"/>
                  </a:lnTo>
                  <a:lnTo>
                    <a:pt x="1" y="11859"/>
                  </a:lnTo>
                  <a:lnTo>
                    <a:pt x="1" y="15812"/>
                  </a:lnTo>
                  <a:lnTo>
                    <a:pt x="1" y="23717"/>
                  </a:lnTo>
                  <a:lnTo>
                    <a:pt x="3954" y="23717"/>
                  </a:lnTo>
                  <a:lnTo>
                    <a:pt x="3954" y="19765"/>
                  </a:lnTo>
                  <a:lnTo>
                    <a:pt x="3954" y="15812"/>
                  </a:lnTo>
                  <a:lnTo>
                    <a:pt x="35577" y="15812"/>
                  </a:lnTo>
                  <a:lnTo>
                    <a:pt x="35577" y="19765"/>
                  </a:lnTo>
                  <a:lnTo>
                    <a:pt x="35577" y="23717"/>
                  </a:lnTo>
                  <a:lnTo>
                    <a:pt x="39530" y="23717"/>
                  </a:lnTo>
                  <a:lnTo>
                    <a:pt x="39530" y="15812"/>
                  </a:lnTo>
                  <a:lnTo>
                    <a:pt x="39530" y="11859"/>
                  </a:lnTo>
                  <a:lnTo>
                    <a:pt x="35577" y="11859"/>
                  </a:lnTo>
                  <a:lnTo>
                    <a:pt x="35577" y="7906"/>
                  </a:lnTo>
                  <a:lnTo>
                    <a:pt x="31624" y="7906"/>
                  </a:lnTo>
                  <a:lnTo>
                    <a:pt x="31624" y="3953"/>
                  </a:lnTo>
                  <a:lnTo>
                    <a:pt x="316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1"/>
            <p:cNvSpPr/>
            <p:nvPr/>
          </p:nvSpPr>
          <p:spPr>
            <a:xfrm>
              <a:off x="6587001" y="2411218"/>
              <a:ext cx="204238" cy="102132"/>
            </a:xfrm>
            <a:custGeom>
              <a:avLst/>
              <a:gdLst/>
              <a:ahLst/>
              <a:cxnLst/>
              <a:rect l="l" t="t" r="r" b="b"/>
              <a:pathLst>
                <a:path w="7907" h="3954" extrusionOk="0">
                  <a:moveTo>
                    <a:pt x="1" y="1"/>
                  </a:moveTo>
                  <a:lnTo>
                    <a:pt x="1" y="3954"/>
                  </a:lnTo>
                  <a:lnTo>
                    <a:pt x="7907" y="3954"/>
                  </a:lnTo>
                  <a:lnTo>
                    <a:pt x="79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1"/>
            <p:cNvSpPr/>
            <p:nvPr/>
          </p:nvSpPr>
          <p:spPr>
            <a:xfrm>
              <a:off x="6178621" y="2207015"/>
              <a:ext cx="1021060" cy="612688"/>
            </a:xfrm>
            <a:custGeom>
              <a:avLst/>
              <a:gdLst/>
              <a:ahLst/>
              <a:cxnLst/>
              <a:rect l="l" t="t" r="r" b="b"/>
              <a:pathLst>
                <a:path w="39530" h="23720" extrusionOk="0">
                  <a:moveTo>
                    <a:pt x="23719" y="7907"/>
                  </a:moveTo>
                  <a:lnTo>
                    <a:pt x="23719" y="11860"/>
                  </a:lnTo>
                  <a:lnTo>
                    <a:pt x="15812" y="11860"/>
                  </a:lnTo>
                  <a:lnTo>
                    <a:pt x="15812" y="7907"/>
                  </a:lnTo>
                  <a:close/>
                  <a:moveTo>
                    <a:pt x="1" y="1"/>
                  </a:moveTo>
                  <a:lnTo>
                    <a:pt x="1" y="3954"/>
                  </a:lnTo>
                  <a:lnTo>
                    <a:pt x="3954" y="3954"/>
                  </a:lnTo>
                  <a:lnTo>
                    <a:pt x="3954" y="15813"/>
                  </a:lnTo>
                  <a:lnTo>
                    <a:pt x="15812" y="15813"/>
                  </a:lnTo>
                  <a:lnTo>
                    <a:pt x="15812" y="23719"/>
                  </a:lnTo>
                  <a:lnTo>
                    <a:pt x="23719" y="23719"/>
                  </a:lnTo>
                  <a:lnTo>
                    <a:pt x="23719" y="15813"/>
                  </a:lnTo>
                  <a:lnTo>
                    <a:pt x="35577" y="15813"/>
                  </a:lnTo>
                  <a:lnTo>
                    <a:pt x="35577" y="3954"/>
                  </a:lnTo>
                  <a:lnTo>
                    <a:pt x="39530" y="3954"/>
                  </a:lnTo>
                  <a:lnTo>
                    <a:pt x="39530" y="1"/>
                  </a:lnTo>
                  <a:lnTo>
                    <a:pt x="31624" y="1"/>
                  </a:lnTo>
                  <a:lnTo>
                    <a:pt x="31624" y="3954"/>
                  </a:lnTo>
                  <a:lnTo>
                    <a:pt x="23719" y="3954"/>
                  </a:lnTo>
                  <a:lnTo>
                    <a:pt x="23719" y="1"/>
                  </a:lnTo>
                  <a:lnTo>
                    <a:pt x="15812" y="1"/>
                  </a:lnTo>
                  <a:lnTo>
                    <a:pt x="15812" y="3954"/>
                  </a:lnTo>
                  <a:lnTo>
                    <a:pt x="7907" y="3954"/>
                  </a:lnTo>
                  <a:lnTo>
                    <a:pt x="79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1"/>
            <p:cNvSpPr/>
            <p:nvPr/>
          </p:nvSpPr>
          <p:spPr>
            <a:xfrm>
              <a:off x="6280722" y="2921749"/>
              <a:ext cx="102106" cy="714742"/>
            </a:xfrm>
            <a:custGeom>
              <a:avLst/>
              <a:gdLst/>
              <a:ahLst/>
              <a:cxnLst/>
              <a:rect l="l" t="t" r="r" b="b"/>
              <a:pathLst>
                <a:path w="3953" h="27671" extrusionOk="0">
                  <a:moveTo>
                    <a:pt x="1" y="0"/>
                  </a:moveTo>
                  <a:lnTo>
                    <a:pt x="1" y="27670"/>
                  </a:lnTo>
                  <a:lnTo>
                    <a:pt x="3953" y="27670"/>
                  </a:lnTo>
                  <a:lnTo>
                    <a:pt x="3953" y="19764"/>
                  </a:lnTo>
                  <a:lnTo>
                    <a:pt x="39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91"/>
            <p:cNvSpPr/>
            <p:nvPr/>
          </p:nvSpPr>
          <p:spPr>
            <a:xfrm>
              <a:off x="6280722" y="2717547"/>
              <a:ext cx="816848" cy="714716"/>
            </a:xfrm>
            <a:custGeom>
              <a:avLst/>
              <a:gdLst/>
              <a:ahLst/>
              <a:cxnLst/>
              <a:rect l="l" t="t" r="r" b="b"/>
              <a:pathLst>
                <a:path w="31624" h="27670" extrusionOk="0">
                  <a:moveTo>
                    <a:pt x="19766" y="11858"/>
                  </a:moveTo>
                  <a:lnTo>
                    <a:pt x="19766" y="19764"/>
                  </a:lnTo>
                  <a:lnTo>
                    <a:pt x="11859" y="19764"/>
                  </a:lnTo>
                  <a:lnTo>
                    <a:pt x="11859" y="11858"/>
                  </a:lnTo>
                  <a:close/>
                  <a:moveTo>
                    <a:pt x="1" y="0"/>
                  </a:moveTo>
                  <a:lnTo>
                    <a:pt x="1" y="7906"/>
                  </a:lnTo>
                  <a:lnTo>
                    <a:pt x="3954" y="7906"/>
                  </a:lnTo>
                  <a:lnTo>
                    <a:pt x="3954" y="27670"/>
                  </a:lnTo>
                  <a:lnTo>
                    <a:pt x="27671" y="27670"/>
                  </a:lnTo>
                  <a:lnTo>
                    <a:pt x="27671" y="7906"/>
                  </a:lnTo>
                  <a:lnTo>
                    <a:pt x="31624" y="7906"/>
                  </a:lnTo>
                  <a:lnTo>
                    <a:pt x="31624" y="0"/>
                  </a:lnTo>
                  <a:lnTo>
                    <a:pt x="19766" y="0"/>
                  </a:lnTo>
                  <a:lnTo>
                    <a:pt x="19766" y="3953"/>
                  </a:lnTo>
                  <a:lnTo>
                    <a:pt x="11859" y="3953"/>
                  </a:lnTo>
                  <a:lnTo>
                    <a:pt x="11859"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1"/>
            <p:cNvSpPr/>
            <p:nvPr/>
          </p:nvSpPr>
          <p:spPr>
            <a:xfrm>
              <a:off x="6995406" y="2921749"/>
              <a:ext cx="102132" cy="714742"/>
            </a:xfrm>
            <a:custGeom>
              <a:avLst/>
              <a:gdLst/>
              <a:ahLst/>
              <a:cxnLst/>
              <a:rect l="l" t="t" r="r" b="b"/>
              <a:pathLst>
                <a:path w="3954" h="27671" extrusionOk="0">
                  <a:moveTo>
                    <a:pt x="1" y="0"/>
                  </a:moveTo>
                  <a:lnTo>
                    <a:pt x="1" y="19764"/>
                  </a:lnTo>
                  <a:lnTo>
                    <a:pt x="1" y="27670"/>
                  </a:lnTo>
                  <a:lnTo>
                    <a:pt x="3954" y="27670"/>
                  </a:lnTo>
                  <a:lnTo>
                    <a:pt x="39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1"/>
            <p:cNvSpPr/>
            <p:nvPr/>
          </p:nvSpPr>
          <p:spPr>
            <a:xfrm>
              <a:off x="6382798" y="3432229"/>
              <a:ext cx="612662" cy="612662"/>
            </a:xfrm>
            <a:custGeom>
              <a:avLst/>
              <a:gdLst/>
              <a:ahLst/>
              <a:cxnLst/>
              <a:rect l="l" t="t" r="r" b="b"/>
              <a:pathLst>
                <a:path w="23719" h="23719" extrusionOk="0">
                  <a:moveTo>
                    <a:pt x="1" y="0"/>
                  </a:moveTo>
                  <a:lnTo>
                    <a:pt x="1" y="7906"/>
                  </a:lnTo>
                  <a:lnTo>
                    <a:pt x="1" y="23718"/>
                  </a:lnTo>
                  <a:lnTo>
                    <a:pt x="7907" y="23718"/>
                  </a:lnTo>
                  <a:lnTo>
                    <a:pt x="7907" y="3953"/>
                  </a:lnTo>
                  <a:lnTo>
                    <a:pt x="15813" y="3953"/>
                  </a:lnTo>
                  <a:lnTo>
                    <a:pt x="15813" y="23718"/>
                  </a:lnTo>
                  <a:lnTo>
                    <a:pt x="23719" y="23718"/>
                  </a:lnTo>
                  <a:lnTo>
                    <a:pt x="23719" y="7906"/>
                  </a:lnTo>
                  <a:lnTo>
                    <a:pt x="237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1"/>
            <p:cNvSpPr/>
            <p:nvPr/>
          </p:nvSpPr>
          <p:spPr>
            <a:xfrm>
              <a:off x="6280722" y="4044836"/>
              <a:ext cx="306318" cy="204186"/>
            </a:xfrm>
            <a:custGeom>
              <a:avLst/>
              <a:gdLst/>
              <a:ahLst/>
              <a:cxnLst/>
              <a:rect l="l" t="t" r="r" b="b"/>
              <a:pathLst>
                <a:path w="11859" h="7905" extrusionOk="0">
                  <a:moveTo>
                    <a:pt x="3953" y="0"/>
                  </a:moveTo>
                  <a:lnTo>
                    <a:pt x="3953" y="3952"/>
                  </a:lnTo>
                  <a:lnTo>
                    <a:pt x="1" y="3952"/>
                  </a:lnTo>
                  <a:lnTo>
                    <a:pt x="1" y="7905"/>
                  </a:lnTo>
                  <a:lnTo>
                    <a:pt x="11859" y="7905"/>
                  </a:lnTo>
                  <a:lnTo>
                    <a:pt x="11859" y="3952"/>
                  </a:lnTo>
                  <a:lnTo>
                    <a:pt x="118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91"/>
            <p:cNvSpPr/>
            <p:nvPr/>
          </p:nvSpPr>
          <p:spPr>
            <a:xfrm>
              <a:off x="6791203" y="4044836"/>
              <a:ext cx="306344" cy="204186"/>
            </a:xfrm>
            <a:custGeom>
              <a:avLst/>
              <a:gdLst/>
              <a:ahLst/>
              <a:cxnLst/>
              <a:rect l="l" t="t" r="r" b="b"/>
              <a:pathLst>
                <a:path w="11860" h="7905" extrusionOk="0">
                  <a:moveTo>
                    <a:pt x="1" y="0"/>
                  </a:moveTo>
                  <a:lnTo>
                    <a:pt x="1" y="3952"/>
                  </a:lnTo>
                  <a:lnTo>
                    <a:pt x="1" y="7905"/>
                  </a:lnTo>
                  <a:lnTo>
                    <a:pt x="11860" y="7905"/>
                  </a:lnTo>
                  <a:lnTo>
                    <a:pt x="11860" y="3952"/>
                  </a:lnTo>
                  <a:lnTo>
                    <a:pt x="7907" y="3952"/>
                  </a:lnTo>
                  <a:lnTo>
                    <a:pt x="79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91"/>
            <p:cNvSpPr/>
            <p:nvPr/>
          </p:nvSpPr>
          <p:spPr>
            <a:xfrm>
              <a:off x="6587001" y="3023850"/>
              <a:ext cx="204238" cy="204186"/>
            </a:xfrm>
            <a:custGeom>
              <a:avLst/>
              <a:gdLst/>
              <a:ahLst/>
              <a:cxnLst/>
              <a:rect l="l" t="t" r="r" b="b"/>
              <a:pathLst>
                <a:path w="7907" h="7905" extrusionOk="0">
                  <a:moveTo>
                    <a:pt x="1" y="0"/>
                  </a:moveTo>
                  <a:lnTo>
                    <a:pt x="1" y="7905"/>
                  </a:lnTo>
                  <a:lnTo>
                    <a:pt x="7907" y="7905"/>
                  </a:lnTo>
                  <a:lnTo>
                    <a:pt x="790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91"/>
          <p:cNvGrpSpPr/>
          <p:nvPr/>
        </p:nvGrpSpPr>
        <p:grpSpPr>
          <a:xfrm>
            <a:off x="7525339" y="2024733"/>
            <a:ext cx="1021060" cy="2552507"/>
            <a:chOff x="7505939" y="1696558"/>
            <a:chExt cx="1021060" cy="2552507"/>
          </a:xfrm>
        </p:grpSpPr>
        <p:sp>
          <p:nvSpPr>
            <p:cNvPr id="10859" name="Google Shape;10859;p91"/>
            <p:cNvSpPr/>
            <p:nvPr/>
          </p:nvSpPr>
          <p:spPr>
            <a:xfrm>
              <a:off x="8118521" y="4044832"/>
              <a:ext cx="102132" cy="102132"/>
            </a:xfrm>
            <a:custGeom>
              <a:avLst/>
              <a:gdLst/>
              <a:ahLst/>
              <a:cxnLst/>
              <a:rect l="l" t="t" r="r" b="b"/>
              <a:pathLst>
                <a:path w="3954" h="3954" extrusionOk="0">
                  <a:moveTo>
                    <a:pt x="1" y="0"/>
                  </a:moveTo>
                  <a:lnTo>
                    <a:pt x="1" y="3953"/>
                  </a:lnTo>
                  <a:lnTo>
                    <a:pt x="3954" y="3953"/>
                  </a:lnTo>
                  <a:lnTo>
                    <a:pt x="39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1"/>
            <p:cNvSpPr/>
            <p:nvPr/>
          </p:nvSpPr>
          <p:spPr>
            <a:xfrm>
              <a:off x="7812217" y="4044832"/>
              <a:ext cx="102132" cy="102132"/>
            </a:xfrm>
            <a:custGeom>
              <a:avLst/>
              <a:gdLst/>
              <a:ahLst/>
              <a:cxnLst/>
              <a:rect l="l" t="t" r="r" b="b"/>
              <a:pathLst>
                <a:path w="3954" h="3954" extrusionOk="0">
                  <a:moveTo>
                    <a:pt x="1" y="0"/>
                  </a:moveTo>
                  <a:lnTo>
                    <a:pt x="1" y="3953"/>
                  </a:lnTo>
                  <a:lnTo>
                    <a:pt x="3954" y="3953"/>
                  </a:lnTo>
                  <a:lnTo>
                    <a:pt x="39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91"/>
            <p:cNvSpPr/>
            <p:nvPr/>
          </p:nvSpPr>
          <p:spPr>
            <a:xfrm>
              <a:off x="7505939" y="2002861"/>
              <a:ext cx="1021060" cy="816848"/>
            </a:xfrm>
            <a:custGeom>
              <a:avLst/>
              <a:gdLst/>
              <a:ahLst/>
              <a:cxnLst/>
              <a:rect l="l" t="t" r="r" b="b"/>
              <a:pathLst>
                <a:path w="39530" h="31624" extrusionOk="0">
                  <a:moveTo>
                    <a:pt x="15812" y="7906"/>
                  </a:moveTo>
                  <a:lnTo>
                    <a:pt x="15812" y="11858"/>
                  </a:lnTo>
                  <a:lnTo>
                    <a:pt x="11859" y="11858"/>
                  </a:lnTo>
                  <a:lnTo>
                    <a:pt x="11859" y="7906"/>
                  </a:lnTo>
                  <a:close/>
                  <a:moveTo>
                    <a:pt x="27671" y="7906"/>
                  </a:moveTo>
                  <a:lnTo>
                    <a:pt x="27671" y="11858"/>
                  </a:lnTo>
                  <a:lnTo>
                    <a:pt x="23719" y="11858"/>
                  </a:lnTo>
                  <a:lnTo>
                    <a:pt x="23719" y="7906"/>
                  </a:lnTo>
                  <a:close/>
                  <a:moveTo>
                    <a:pt x="23719" y="15811"/>
                  </a:moveTo>
                  <a:lnTo>
                    <a:pt x="23719" y="19765"/>
                  </a:lnTo>
                  <a:lnTo>
                    <a:pt x="15812" y="19765"/>
                  </a:lnTo>
                  <a:lnTo>
                    <a:pt x="15812" y="15811"/>
                  </a:lnTo>
                  <a:close/>
                  <a:moveTo>
                    <a:pt x="27671" y="0"/>
                  </a:moveTo>
                  <a:lnTo>
                    <a:pt x="27671" y="3953"/>
                  </a:lnTo>
                  <a:lnTo>
                    <a:pt x="3954" y="3953"/>
                  </a:lnTo>
                  <a:lnTo>
                    <a:pt x="3954" y="7906"/>
                  </a:lnTo>
                  <a:lnTo>
                    <a:pt x="1" y="7906"/>
                  </a:lnTo>
                  <a:lnTo>
                    <a:pt x="1" y="11858"/>
                  </a:lnTo>
                  <a:lnTo>
                    <a:pt x="3954" y="11858"/>
                  </a:lnTo>
                  <a:lnTo>
                    <a:pt x="3954" y="23717"/>
                  </a:lnTo>
                  <a:lnTo>
                    <a:pt x="15812" y="23717"/>
                  </a:lnTo>
                  <a:lnTo>
                    <a:pt x="15812" y="31623"/>
                  </a:lnTo>
                  <a:lnTo>
                    <a:pt x="23719" y="31623"/>
                  </a:lnTo>
                  <a:lnTo>
                    <a:pt x="23719" y="23717"/>
                  </a:lnTo>
                  <a:lnTo>
                    <a:pt x="35577" y="23717"/>
                  </a:lnTo>
                  <a:lnTo>
                    <a:pt x="35577" y="11858"/>
                  </a:lnTo>
                  <a:lnTo>
                    <a:pt x="39530" y="11858"/>
                  </a:lnTo>
                  <a:lnTo>
                    <a:pt x="39530" y="7906"/>
                  </a:lnTo>
                  <a:lnTo>
                    <a:pt x="35577" y="7906"/>
                  </a:lnTo>
                  <a:lnTo>
                    <a:pt x="35577" y="3953"/>
                  </a:lnTo>
                  <a:lnTo>
                    <a:pt x="31624" y="3953"/>
                  </a:lnTo>
                  <a:lnTo>
                    <a:pt x="316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91"/>
            <p:cNvSpPr/>
            <p:nvPr/>
          </p:nvSpPr>
          <p:spPr>
            <a:xfrm>
              <a:off x="8118521" y="2207063"/>
              <a:ext cx="102132" cy="102132"/>
            </a:xfrm>
            <a:custGeom>
              <a:avLst/>
              <a:gdLst/>
              <a:ahLst/>
              <a:cxnLst/>
              <a:rect l="l" t="t" r="r" b="b"/>
              <a:pathLst>
                <a:path w="3954" h="3954" extrusionOk="0">
                  <a:moveTo>
                    <a:pt x="1" y="0"/>
                  </a:moveTo>
                  <a:lnTo>
                    <a:pt x="1" y="3953"/>
                  </a:lnTo>
                  <a:lnTo>
                    <a:pt x="3954" y="3953"/>
                  </a:lnTo>
                  <a:lnTo>
                    <a:pt x="39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91"/>
            <p:cNvSpPr/>
            <p:nvPr/>
          </p:nvSpPr>
          <p:spPr>
            <a:xfrm>
              <a:off x="8118521" y="2309164"/>
              <a:ext cx="408450" cy="510530"/>
            </a:xfrm>
            <a:custGeom>
              <a:avLst/>
              <a:gdLst/>
              <a:ahLst/>
              <a:cxnLst/>
              <a:rect l="l" t="t" r="r" b="b"/>
              <a:pathLst>
                <a:path w="15813" h="19765" extrusionOk="0">
                  <a:moveTo>
                    <a:pt x="11860" y="0"/>
                  </a:moveTo>
                  <a:lnTo>
                    <a:pt x="11860" y="11858"/>
                  </a:lnTo>
                  <a:lnTo>
                    <a:pt x="1" y="11858"/>
                  </a:lnTo>
                  <a:lnTo>
                    <a:pt x="1" y="15811"/>
                  </a:lnTo>
                  <a:lnTo>
                    <a:pt x="11860" y="15811"/>
                  </a:lnTo>
                  <a:lnTo>
                    <a:pt x="11860" y="19764"/>
                  </a:lnTo>
                  <a:lnTo>
                    <a:pt x="15813" y="19764"/>
                  </a:lnTo>
                  <a:lnTo>
                    <a:pt x="1581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1"/>
            <p:cNvSpPr/>
            <p:nvPr/>
          </p:nvSpPr>
          <p:spPr>
            <a:xfrm>
              <a:off x="7505939" y="2309164"/>
              <a:ext cx="408424" cy="510530"/>
            </a:xfrm>
            <a:custGeom>
              <a:avLst/>
              <a:gdLst/>
              <a:ahLst/>
              <a:cxnLst/>
              <a:rect l="l" t="t" r="r" b="b"/>
              <a:pathLst>
                <a:path w="15812" h="19765" extrusionOk="0">
                  <a:moveTo>
                    <a:pt x="1" y="0"/>
                  </a:moveTo>
                  <a:lnTo>
                    <a:pt x="1" y="19764"/>
                  </a:lnTo>
                  <a:lnTo>
                    <a:pt x="3954" y="19764"/>
                  </a:lnTo>
                  <a:lnTo>
                    <a:pt x="3954" y="15811"/>
                  </a:lnTo>
                  <a:lnTo>
                    <a:pt x="15812" y="15811"/>
                  </a:lnTo>
                  <a:lnTo>
                    <a:pt x="15812" y="11858"/>
                  </a:lnTo>
                  <a:lnTo>
                    <a:pt x="3954" y="11858"/>
                  </a:lnTo>
                  <a:lnTo>
                    <a:pt x="395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1"/>
            <p:cNvSpPr/>
            <p:nvPr/>
          </p:nvSpPr>
          <p:spPr>
            <a:xfrm>
              <a:off x="7812217" y="2207063"/>
              <a:ext cx="102132" cy="102132"/>
            </a:xfrm>
            <a:custGeom>
              <a:avLst/>
              <a:gdLst/>
              <a:ahLst/>
              <a:cxnLst/>
              <a:rect l="l" t="t" r="r" b="b"/>
              <a:pathLst>
                <a:path w="3954" h="3954" extrusionOk="0">
                  <a:moveTo>
                    <a:pt x="1" y="0"/>
                  </a:moveTo>
                  <a:lnTo>
                    <a:pt x="1" y="3953"/>
                  </a:lnTo>
                  <a:lnTo>
                    <a:pt x="3954" y="3953"/>
                  </a:lnTo>
                  <a:lnTo>
                    <a:pt x="39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91"/>
            <p:cNvSpPr/>
            <p:nvPr/>
          </p:nvSpPr>
          <p:spPr>
            <a:xfrm>
              <a:off x="7914319" y="2411214"/>
              <a:ext cx="204238" cy="102132"/>
            </a:xfrm>
            <a:custGeom>
              <a:avLst/>
              <a:gdLst/>
              <a:ahLst/>
              <a:cxnLst/>
              <a:rect l="l" t="t" r="r" b="b"/>
              <a:pathLst>
                <a:path w="7907" h="3954" extrusionOk="0">
                  <a:moveTo>
                    <a:pt x="1" y="1"/>
                  </a:moveTo>
                  <a:lnTo>
                    <a:pt x="1" y="3954"/>
                  </a:lnTo>
                  <a:lnTo>
                    <a:pt x="7907" y="3954"/>
                  </a:lnTo>
                  <a:lnTo>
                    <a:pt x="79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91"/>
            <p:cNvSpPr/>
            <p:nvPr/>
          </p:nvSpPr>
          <p:spPr>
            <a:xfrm>
              <a:off x="7608040" y="2717543"/>
              <a:ext cx="816848" cy="714716"/>
            </a:xfrm>
            <a:custGeom>
              <a:avLst/>
              <a:gdLst/>
              <a:ahLst/>
              <a:cxnLst/>
              <a:rect l="l" t="t" r="r" b="b"/>
              <a:pathLst>
                <a:path w="31624" h="27670" extrusionOk="0">
                  <a:moveTo>
                    <a:pt x="1" y="0"/>
                  </a:moveTo>
                  <a:lnTo>
                    <a:pt x="1" y="3953"/>
                  </a:lnTo>
                  <a:lnTo>
                    <a:pt x="1" y="7906"/>
                  </a:lnTo>
                  <a:lnTo>
                    <a:pt x="3953" y="7906"/>
                  </a:lnTo>
                  <a:lnTo>
                    <a:pt x="3953" y="27670"/>
                  </a:lnTo>
                  <a:lnTo>
                    <a:pt x="27671" y="27670"/>
                  </a:lnTo>
                  <a:lnTo>
                    <a:pt x="27671" y="7906"/>
                  </a:lnTo>
                  <a:lnTo>
                    <a:pt x="31624" y="7906"/>
                  </a:lnTo>
                  <a:lnTo>
                    <a:pt x="31624" y="3953"/>
                  </a:lnTo>
                  <a:lnTo>
                    <a:pt x="31624" y="0"/>
                  </a:lnTo>
                  <a:lnTo>
                    <a:pt x="19765" y="0"/>
                  </a:lnTo>
                  <a:lnTo>
                    <a:pt x="19765" y="3953"/>
                  </a:lnTo>
                  <a:lnTo>
                    <a:pt x="11859" y="3953"/>
                  </a:lnTo>
                  <a:lnTo>
                    <a:pt x="11859"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91"/>
            <p:cNvSpPr/>
            <p:nvPr/>
          </p:nvSpPr>
          <p:spPr>
            <a:xfrm>
              <a:off x="8322724" y="2921745"/>
              <a:ext cx="102132" cy="714742"/>
            </a:xfrm>
            <a:custGeom>
              <a:avLst/>
              <a:gdLst/>
              <a:ahLst/>
              <a:cxnLst/>
              <a:rect l="l" t="t" r="r" b="b"/>
              <a:pathLst>
                <a:path w="3954" h="27671" extrusionOk="0">
                  <a:moveTo>
                    <a:pt x="1" y="0"/>
                  </a:moveTo>
                  <a:lnTo>
                    <a:pt x="1" y="19764"/>
                  </a:lnTo>
                  <a:lnTo>
                    <a:pt x="1" y="27670"/>
                  </a:lnTo>
                  <a:lnTo>
                    <a:pt x="3954" y="27670"/>
                  </a:lnTo>
                  <a:lnTo>
                    <a:pt x="39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1"/>
            <p:cNvSpPr/>
            <p:nvPr/>
          </p:nvSpPr>
          <p:spPr>
            <a:xfrm>
              <a:off x="7608040" y="2921745"/>
              <a:ext cx="102106" cy="714742"/>
            </a:xfrm>
            <a:custGeom>
              <a:avLst/>
              <a:gdLst/>
              <a:ahLst/>
              <a:cxnLst/>
              <a:rect l="l" t="t" r="r" b="b"/>
              <a:pathLst>
                <a:path w="3953" h="27671" extrusionOk="0">
                  <a:moveTo>
                    <a:pt x="1" y="0"/>
                  </a:moveTo>
                  <a:lnTo>
                    <a:pt x="1" y="27670"/>
                  </a:lnTo>
                  <a:lnTo>
                    <a:pt x="3953" y="27670"/>
                  </a:lnTo>
                  <a:lnTo>
                    <a:pt x="3953" y="19764"/>
                  </a:lnTo>
                  <a:lnTo>
                    <a:pt x="3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91"/>
            <p:cNvSpPr/>
            <p:nvPr/>
          </p:nvSpPr>
          <p:spPr>
            <a:xfrm>
              <a:off x="8118521" y="4146933"/>
              <a:ext cx="204238" cy="102132"/>
            </a:xfrm>
            <a:custGeom>
              <a:avLst/>
              <a:gdLst/>
              <a:ahLst/>
              <a:cxnLst/>
              <a:rect l="l" t="t" r="r" b="b"/>
              <a:pathLst>
                <a:path w="7907" h="3954" extrusionOk="0">
                  <a:moveTo>
                    <a:pt x="1" y="0"/>
                  </a:moveTo>
                  <a:lnTo>
                    <a:pt x="1" y="3953"/>
                  </a:lnTo>
                  <a:lnTo>
                    <a:pt x="7907" y="3953"/>
                  </a:lnTo>
                  <a:lnTo>
                    <a:pt x="7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91"/>
            <p:cNvSpPr/>
            <p:nvPr/>
          </p:nvSpPr>
          <p:spPr>
            <a:xfrm>
              <a:off x="7710116" y="4146933"/>
              <a:ext cx="204238" cy="102132"/>
            </a:xfrm>
            <a:custGeom>
              <a:avLst/>
              <a:gdLst/>
              <a:ahLst/>
              <a:cxnLst/>
              <a:rect l="l" t="t" r="r" b="b"/>
              <a:pathLst>
                <a:path w="7907" h="3954" extrusionOk="0">
                  <a:moveTo>
                    <a:pt x="1" y="0"/>
                  </a:moveTo>
                  <a:lnTo>
                    <a:pt x="1" y="3953"/>
                  </a:lnTo>
                  <a:lnTo>
                    <a:pt x="7907" y="3953"/>
                  </a:lnTo>
                  <a:lnTo>
                    <a:pt x="79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1"/>
            <p:cNvSpPr/>
            <p:nvPr/>
          </p:nvSpPr>
          <p:spPr>
            <a:xfrm>
              <a:off x="7505939" y="1696558"/>
              <a:ext cx="1021060" cy="510556"/>
            </a:xfrm>
            <a:custGeom>
              <a:avLst/>
              <a:gdLst/>
              <a:ahLst/>
              <a:cxnLst/>
              <a:rect l="l" t="t" r="r" b="b"/>
              <a:pathLst>
                <a:path w="39530" h="19766" extrusionOk="0">
                  <a:moveTo>
                    <a:pt x="7906" y="0"/>
                  </a:moveTo>
                  <a:lnTo>
                    <a:pt x="7906" y="3953"/>
                  </a:lnTo>
                  <a:lnTo>
                    <a:pt x="3954" y="3953"/>
                  </a:lnTo>
                  <a:lnTo>
                    <a:pt x="3954" y="7906"/>
                  </a:lnTo>
                  <a:lnTo>
                    <a:pt x="1" y="7906"/>
                  </a:lnTo>
                  <a:lnTo>
                    <a:pt x="1" y="11859"/>
                  </a:lnTo>
                  <a:lnTo>
                    <a:pt x="1" y="15812"/>
                  </a:lnTo>
                  <a:lnTo>
                    <a:pt x="1" y="19765"/>
                  </a:lnTo>
                  <a:lnTo>
                    <a:pt x="3954" y="19765"/>
                  </a:lnTo>
                  <a:lnTo>
                    <a:pt x="3954" y="15812"/>
                  </a:lnTo>
                  <a:lnTo>
                    <a:pt x="27671" y="15812"/>
                  </a:lnTo>
                  <a:lnTo>
                    <a:pt x="27671" y="11859"/>
                  </a:lnTo>
                  <a:lnTo>
                    <a:pt x="31624" y="11859"/>
                  </a:lnTo>
                  <a:lnTo>
                    <a:pt x="31624" y="15812"/>
                  </a:lnTo>
                  <a:lnTo>
                    <a:pt x="35577" y="15812"/>
                  </a:lnTo>
                  <a:lnTo>
                    <a:pt x="35577" y="19765"/>
                  </a:lnTo>
                  <a:lnTo>
                    <a:pt x="39530" y="19765"/>
                  </a:lnTo>
                  <a:lnTo>
                    <a:pt x="39530" y="15812"/>
                  </a:lnTo>
                  <a:lnTo>
                    <a:pt x="39530" y="11859"/>
                  </a:lnTo>
                  <a:lnTo>
                    <a:pt x="39530" y="7906"/>
                  </a:lnTo>
                  <a:lnTo>
                    <a:pt x="35577" y="7906"/>
                  </a:lnTo>
                  <a:lnTo>
                    <a:pt x="35577" y="3953"/>
                  </a:lnTo>
                  <a:lnTo>
                    <a:pt x="31624" y="3953"/>
                  </a:lnTo>
                  <a:lnTo>
                    <a:pt x="31624"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91"/>
            <p:cNvSpPr/>
            <p:nvPr/>
          </p:nvSpPr>
          <p:spPr>
            <a:xfrm>
              <a:off x="7710116" y="3432225"/>
              <a:ext cx="612662" cy="612662"/>
            </a:xfrm>
            <a:custGeom>
              <a:avLst/>
              <a:gdLst/>
              <a:ahLst/>
              <a:cxnLst/>
              <a:rect l="l" t="t" r="r" b="b"/>
              <a:pathLst>
                <a:path w="23719" h="23719" extrusionOk="0">
                  <a:moveTo>
                    <a:pt x="1" y="0"/>
                  </a:moveTo>
                  <a:lnTo>
                    <a:pt x="1" y="7906"/>
                  </a:lnTo>
                  <a:lnTo>
                    <a:pt x="3954" y="7906"/>
                  </a:lnTo>
                  <a:lnTo>
                    <a:pt x="3954" y="23718"/>
                  </a:lnTo>
                  <a:lnTo>
                    <a:pt x="7907" y="23718"/>
                  </a:lnTo>
                  <a:lnTo>
                    <a:pt x="7907" y="7906"/>
                  </a:lnTo>
                  <a:lnTo>
                    <a:pt x="15813" y="7906"/>
                  </a:lnTo>
                  <a:lnTo>
                    <a:pt x="15813" y="23718"/>
                  </a:lnTo>
                  <a:lnTo>
                    <a:pt x="19766" y="23718"/>
                  </a:lnTo>
                  <a:lnTo>
                    <a:pt x="19766" y="7906"/>
                  </a:lnTo>
                  <a:lnTo>
                    <a:pt x="23719" y="7906"/>
                  </a:lnTo>
                  <a:lnTo>
                    <a:pt x="237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91"/>
          <p:cNvGrpSpPr/>
          <p:nvPr/>
        </p:nvGrpSpPr>
        <p:grpSpPr>
          <a:xfrm>
            <a:off x="5521330" y="1210370"/>
            <a:ext cx="428390" cy="367189"/>
            <a:chOff x="753950" y="238125"/>
            <a:chExt cx="6111125" cy="5238075"/>
          </a:xfrm>
        </p:grpSpPr>
        <p:sp>
          <p:nvSpPr>
            <p:cNvPr id="10875" name="Google Shape;10875;p91"/>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1"/>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91"/>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91"/>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91"/>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91"/>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91"/>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1"/>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1"/>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91"/>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91"/>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91"/>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91"/>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91"/>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1"/>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1"/>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91"/>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91"/>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91"/>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91"/>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91"/>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91"/>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91"/>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91"/>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1"/>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91"/>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91"/>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91"/>
          <p:cNvGrpSpPr/>
          <p:nvPr/>
        </p:nvGrpSpPr>
        <p:grpSpPr>
          <a:xfrm>
            <a:off x="6372536" y="1184851"/>
            <a:ext cx="836459" cy="418227"/>
            <a:chOff x="311697" y="-12"/>
            <a:chExt cx="4437449" cy="2218709"/>
          </a:xfrm>
        </p:grpSpPr>
        <p:sp>
          <p:nvSpPr>
            <p:cNvPr id="10903" name="Google Shape;10903;p91"/>
            <p:cNvSpPr/>
            <p:nvPr/>
          </p:nvSpPr>
          <p:spPr>
            <a:xfrm>
              <a:off x="2400974"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91"/>
            <p:cNvSpPr/>
            <p:nvPr/>
          </p:nvSpPr>
          <p:spPr>
            <a:xfrm>
              <a:off x="2253074"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91"/>
            <p:cNvSpPr/>
            <p:nvPr/>
          </p:nvSpPr>
          <p:spPr>
            <a:xfrm>
              <a:off x="208667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1"/>
            <p:cNvSpPr/>
            <p:nvPr/>
          </p:nvSpPr>
          <p:spPr>
            <a:xfrm>
              <a:off x="1957242" y="2070781"/>
              <a:ext cx="129448" cy="147916"/>
            </a:xfrm>
            <a:custGeom>
              <a:avLst/>
              <a:gdLst/>
              <a:ahLst/>
              <a:cxnLst/>
              <a:rect l="l" t="t" r="r" b="b"/>
              <a:pathLst>
                <a:path w="8334" h="9523" extrusionOk="0">
                  <a:moveTo>
                    <a:pt x="1" y="0"/>
                  </a:moveTo>
                  <a:lnTo>
                    <a:pt x="1" y="9523"/>
                  </a:lnTo>
                  <a:lnTo>
                    <a:pt x="8334" y="952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1"/>
            <p:cNvSpPr/>
            <p:nvPr/>
          </p:nvSpPr>
          <p:spPr>
            <a:xfrm>
              <a:off x="1790857" y="2070781"/>
              <a:ext cx="166400" cy="147916"/>
            </a:xfrm>
            <a:custGeom>
              <a:avLst/>
              <a:gdLst/>
              <a:ahLst/>
              <a:cxnLst/>
              <a:rect l="l" t="t" r="r" b="b"/>
              <a:pathLst>
                <a:path w="10713"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91"/>
            <p:cNvSpPr/>
            <p:nvPr/>
          </p:nvSpPr>
          <p:spPr>
            <a:xfrm>
              <a:off x="1642910"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91"/>
            <p:cNvSpPr/>
            <p:nvPr/>
          </p:nvSpPr>
          <p:spPr>
            <a:xfrm>
              <a:off x="1513494"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91"/>
            <p:cNvSpPr/>
            <p:nvPr/>
          </p:nvSpPr>
          <p:spPr>
            <a:xfrm>
              <a:off x="1347094" y="2070781"/>
              <a:ext cx="166415" cy="147916"/>
            </a:xfrm>
            <a:custGeom>
              <a:avLst/>
              <a:gdLst/>
              <a:ahLst/>
              <a:cxnLst/>
              <a:rect l="l" t="t" r="r" b="b"/>
              <a:pathLst>
                <a:path w="10714" h="9523" extrusionOk="0">
                  <a:moveTo>
                    <a:pt x="1" y="0"/>
                  </a:moveTo>
                  <a:lnTo>
                    <a:pt x="1"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91"/>
            <p:cNvSpPr/>
            <p:nvPr/>
          </p:nvSpPr>
          <p:spPr>
            <a:xfrm>
              <a:off x="1199178"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91"/>
            <p:cNvSpPr/>
            <p:nvPr/>
          </p:nvSpPr>
          <p:spPr>
            <a:xfrm>
              <a:off x="1069761" y="2070781"/>
              <a:ext cx="129432" cy="147916"/>
            </a:xfrm>
            <a:custGeom>
              <a:avLst/>
              <a:gdLst/>
              <a:ahLst/>
              <a:cxnLst/>
              <a:rect l="l" t="t" r="r" b="b"/>
              <a:pathLst>
                <a:path w="8333"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91"/>
            <p:cNvSpPr/>
            <p:nvPr/>
          </p:nvSpPr>
          <p:spPr>
            <a:xfrm>
              <a:off x="903361" y="2070781"/>
              <a:ext cx="166415" cy="147916"/>
            </a:xfrm>
            <a:custGeom>
              <a:avLst/>
              <a:gdLst/>
              <a:ahLst/>
              <a:cxnLst/>
              <a:rect l="l" t="t" r="r" b="b"/>
              <a:pathLst>
                <a:path w="10714" h="9523" extrusionOk="0">
                  <a:moveTo>
                    <a:pt x="0" y="0"/>
                  </a:moveTo>
                  <a:lnTo>
                    <a:pt x="0" y="9523"/>
                  </a:lnTo>
                  <a:lnTo>
                    <a:pt x="10713" y="9523"/>
                  </a:lnTo>
                  <a:lnTo>
                    <a:pt x="1071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91"/>
            <p:cNvSpPr/>
            <p:nvPr/>
          </p:nvSpPr>
          <p:spPr>
            <a:xfrm>
              <a:off x="755430"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91"/>
            <p:cNvSpPr/>
            <p:nvPr/>
          </p:nvSpPr>
          <p:spPr>
            <a:xfrm>
              <a:off x="625998"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91"/>
            <p:cNvSpPr/>
            <p:nvPr/>
          </p:nvSpPr>
          <p:spPr>
            <a:xfrm>
              <a:off x="2400974"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91"/>
            <p:cNvSpPr/>
            <p:nvPr/>
          </p:nvSpPr>
          <p:spPr>
            <a:xfrm>
              <a:off x="225307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91"/>
            <p:cNvSpPr/>
            <p:nvPr/>
          </p:nvSpPr>
          <p:spPr>
            <a:xfrm>
              <a:off x="208667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91"/>
            <p:cNvSpPr/>
            <p:nvPr/>
          </p:nvSpPr>
          <p:spPr>
            <a:xfrm>
              <a:off x="1957242" y="192286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1"/>
            <p:cNvSpPr/>
            <p:nvPr/>
          </p:nvSpPr>
          <p:spPr>
            <a:xfrm>
              <a:off x="1790857" y="192286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91"/>
            <p:cNvSpPr/>
            <p:nvPr/>
          </p:nvSpPr>
          <p:spPr>
            <a:xfrm>
              <a:off x="1642910"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91"/>
            <p:cNvSpPr/>
            <p:nvPr/>
          </p:nvSpPr>
          <p:spPr>
            <a:xfrm>
              <a:off x="1513494"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1"/>
            <p:cNvSpPr/>
            <p:nvPr/>
          </p:nvSpPr>
          <p:spPr>
            <a:xfrm>
              <a:off x="1347094"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91"/>
            <p:cNvSpPr/>
            <p:nvPr/>
          </p:nvSpPr>
          <p:spPr>
            <a:xfrm>
              <a:off x="1199178"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91"/>
            <p:cNvSpPr/>
            <p:nvPr/>
          </p:nvSpPr>
          <p:spPr>
            <a:xfrm>
              <a:off x="1069761" y="192286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91"/>
            <p:cNvSpPr/>
            <p:nvPr/>
          </p:nvSpPr>
          <p:spPr>
            <a:xfrm>
              <a:off x="903361" y="192286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91"/>
            <p:cNvSpPr/>
            <p:nvPr/>
          </p:nvSpPr>
          <p:spPr>
            <a:xfrm>
              <a:off x="755430"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1"/>
            <p:cNvSpPr/>
            <p:nvPr/>
          </p:nvSpPr>
          <p:spPr>
            <a:xfrm>
              <a:off x="625998"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1"/>
            <p:cNvSpPr/>
            <p:nvPr/>
          </p:nvSpPr>
          <p:spPr>
            <a:xfrm>
              <a:off x="459598" y="192286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91"/>
            <p:cNvSpPr/>
            <p:nvPr/>
          </p:nvSpPr>
          <p:spPr>
            <a:xfrm>
              <a:off x="311697"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91"/>
            <p:cNvSpPr/>
            <p:nvPr/>
          </p:nvSpPr>
          <p:spPr>
            <a:xfrm>
              <a:off x="2400974"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91"/>
            <p:cNvSpPr/>
            <p:nvPr/>
          </p:nvSpPr>
          <p:spPr>
            <a:xfrm>
              <a:off x="225307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91"/>
            <p:cNvSpPr/>
            <p:nvPr/>
          </p:nvSpPr>
          <p:spPr>
            <a:xfrm>
              <a:off x="208667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91"/>
            <p:cNvSpPr/>
            <p:nvPr/>
          </p:nvSpPr>
          <p:spPr>
            <a:xfrm>
              <a:off x="1957242" y="175648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91"/>
            <p:cNvSpPr/>
            <p:nvPr/>
          </p:nvSpPr>
          <p:spPr>
            <a:xfrm>
              <a:off x="1790857" y="175648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91"/>
            <p:cNvSpPr/>
            <p:nvPr/>
          </p:nvSpPr>
          <p:spPr>
            <a:xfrm>
              <a:off x="1642910"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91"/>
            <p:cNvSpPr/>
            <p:nvPr/>
          </p:nvSpPr>
          <p:spPr>
            <a:xfrm>
              <a:off x="1513494"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91"/>
            <p:cNvSpPr/>
            <p:nvPr/>
          </p:nvSpPr>
          <p:spPr>
            <a:xfrm>
              <a:off x="1347094"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91"/>
            <p:cNvSpPr/>
            <p:nvPr/>
          </p:nvSpPr>
          <p:spPr>
            <a:xfrm>
              <a:off x="1199178"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1"/>
            <p:cNvSpPr/>
            <p:nvPr/>
          </p:nvSpPr>
          <p:spPr>
            <a:xfrm>
              <a:off x="1069761" y="175648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1"/>
            <p:cNvSpPr/>
            <p:nvPr/>
          </p:nvSpPr>
          <p:spPr>
            <a:xfrm>
              <a:off x="903361" y="175648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1"/>
            <p:cNvSpPr/>
            <p:nvPr/>
          </p:nvSpPr>
          <p:spPr>
            <a:xfrm>
              <a:off x="755430"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91"/>
            <p:cNvSpPr/>
            <p:nvPr/>
          </p:nvSpPr>
          <p:spPr>
            <a:xfrm>
              <a:off x="625998"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91"/>
            <p:cNvSpPr/>
            <p:nvPr/>
          </p:nvSpPr>
          <p:spPr>
            <a:xfrm>
              <a:off x="459598" y="175648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91"/>
            <p:cNvSpPr/>
            <p:nvPr/>
          </p:nvSpPr>
          <p:spPr>
            <a:xfrm>
              <a:off x="311697"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91"/>
            <p:cNvSpPr/>
            <p:nvPr/>
          </p:nvSpPr>
          <p:spPr>
            <a:xfrm>
              <a:off x="2400974"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91"/>
            <p:cNvSpPr/>
            <p:nvPr/>
          </p:nvSpPr>
          <p:spPr>
            <a:xfrm>
              <a:off x="225307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91"/>
            <p:cNvSpPr/>
            <p:nvPr/>
          </p:nvSpPr>
          <p:spPr>
            <a:xfrm>
              <a:off x="208667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91"/>
            <p:cNvSpPr/>
            <p:nvPr/>
          </p:nvSpPr>
          <p:spPr>
            <a:xfrm>
              <a:off x="1957242" y="1627048"/>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91"/>
            <p:cNvSpPr/>
            <p:nvPr/>
          </p:nvSpPr>
          <p:spPr>
            <a:xfrm>
              <a:off x="1790857" y="1627048"/>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91"/>
            <p:cNvSpPr/>
            <p:nvPr/>
          </p:nvSpPr>
          <p:spPr>
            <a:xfrm>
              <a:off x="1642910"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91"/>
            <p:cNvSpPr/>
            <p:nvPr/>
          </p:nvSpPr>
          <p:spPr>
            <a:xfrm>
              <a:off x="1513494"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91"/>
            <p:cNvSpPr/>
            <p:nvPr/>
          </p:nvSpPr>
          <p:spPr>
            <a:xfrm>
              <a:off x="1347094"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91"/>
            <p:cNvSpPr/>
            <p:nvPr/>
          </p:nvSpPr>
          <p:spPr>
            <a:xfrm>
              <a:off x="1199178"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1"/>
            <p:cNvSpPr/>
            <p:nvPr/>
          </p:nvSpPr>
          <p:spPr>
            <a:xfrm>
              <a:off x="1069761" y="1627048"/>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91"/>
            <p:cNvSpPr/>
            <p:nvPr/>
          </p:nvSpPr>
          <p:spPr>
            <a:xfrm>
              <a:off x="903361" y="1627048"/>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91"/>
            <p:cNvSpPr/>
            <p:nvPr/>
          </p:nvSpPr>
          <p:spPr>
            <a:xfrm>
              <a:off x="755430"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91"/>
            <p:cNvSpPr/>
            <p:nvPr/>
          </p:nvSpPr>
          <p:spPr>
            <a:xfrm>
              <a:off x="625998"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91"/>
            <p:cNvSpPr/>
            <p:nvPr/>
          </p:nvSpPr>
          <p:spPr>
            <a:xfrm>
              <a:off x="459598" y="1627048"/>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91"/>
            <p:cNvSpPr/>
            <p:nvPr/>
          </p:nvSpPr>
          <p:spPr>
            <a:xfrm>
              <a:off x="311697"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91"/>
            <p:cNvSpPr/>
            <p:nvPr/>
          </p:nvSpPr>
          <p:spPr>
            <a:xfrm>
              <a:off x="2400974"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91"/>
            <p:cNvSpPr/>
            <p:nvPr/>
          </p:nvSpPr>
          <p:spPr>
            <a:xfrm>
              <a:off x="225307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91"/>
            <p:cNvSpPr/>
            <p:nvPr/>
          </p:nvSpPr>
          <p:spPr>
            <a:xfrm>
              <a:off x="208667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91"/>
            <p:cNvSpPr/>
            <p:nvPr/>
          </p:nvSpPr>
          <p:spPr>
            <a:xfrm>
              <a:off x="1957242" y="1460633"/>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91"/>
            <p:cNvSpPr/>
            <p:nvPr/>
          </p:nvSpPr>
          <p:spPr>
            <a:xfrm>
              <a:off x="1790857" y="1460633"/>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91"/>
            <p:cNvSpPr/>
            <p:nvPr/>
          </p:nvSpPr>
          <p:spPr>
            <a:xfrm>
              <a:off x="1642910"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91"/>
            <p:cNvSpPr/>
            <p:nvPr/>
          </p:nvSpPr>
          <p:spPr>
            <a:xfrm>
              <a:off x="1513494"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1"/>
            <p:cNvSpPr/>
            <p:nvPr/>
          </p:nvSpPr>
          <p:spPr>
            <a:xfrm>
              <a:off x="1347094"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91"/>
            <p:cNvSpPr/>
            <p:nvPr/>
          </p:nvSpPr>
          <p:spPr>
            <a:xfrm>
              <a:off x="1199178"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91"/>
            <p:cNvSpPr/>
            <p:nvPr/>
          </p:nvSpPr>
          <p:spPr>
            <a:xfrm>
              <a:off x="1069761" y="1460633"/>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1"/>
            <p:cNvSpPr/>
            <p:nvPr/>
          </p:nvSpPr>
          <p:spPr>
            <a:xfrm>
              <a:off x="903361" y="1460633"/>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91"/>
            <p:cNvSpPr/>
            <p:nvPr/>
          </p:nvSpPr>
          <p:spPr>
            <a:xfrm>
              <a:off x="755430"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91"/>
            <p:cNvSpPr/>
            <p:nvPr/>
          </p:nvSpPr>
          <p:spPr>
            <a:xfrm>
              <a:off x="625998"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1"/>
            <p:cNvSpPr/>
            <p:nvPr/>
          </p:nvSpPr>
          <p:spPr>
            <a:xfrm>
              <a:off x="459598" y="1460633"/>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91"/>
            <p:cNvSpPr/>
            <p:nvPr/>
          </p:nvSpPr>
          <p:spPr>
            <a:xfrm>
              <a:off x="311697"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91"/>
            <p:cNvSpPr/>
            <p:nvPr/>
          </p:nvSpPr>
          <p:spPr>
            <a:xfrm>
              <a:off x="2400974"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1"/>
            <p:cNvSpPr/>
            <p:nvPr/>
          </p:nvSpPr>
          <p:spPr>
            <a:xfrm>
              <a:off x="225307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1"/>
            <p:cNvSpPr/>
            <p:nvPr/>
          </p:nvSpPr>
          <p:spPr>
            <a:xfrm>
              <a:off x="208667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1"/>
            <p:cNvSpPr/>
            <p:nvPr/>
          </p:nvSpPr>
          <p:spPr>
            <a:xfrm>
              <a:off x="1957242" y="1331201"/>
              <a:ext cx="129448" cy="129448"/>
            </a:xfrm>
            <a:custGeom>
              <a:avLst/>
              <a:gdLst/>
              <a:ahLst/>
              <a:cxnLst/>
              <a:rect l="l" t="t" r="r" b="b"/>
              <a:pathLst>
                <a:path w="8334" h="8334"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91"/>
            <p:cNvSpPr/>
            <p:nvPr/>
          </p:nvSpPr>
          <p:spPr>
            <a:xfrm>
              <a:off x="1790857" y="1331201"/>
              <a:ext cx="166400" cy="129448"/>
            </a:xfrm>
            <a:custGeom>
              <a:avLst/>
              <a:gdLst/>
              <a:ahLst/>
              <a:cxnLst/>
              <a:rect l="l" t="t" r="r" b="b"/>
              <a:pathLst>
                <a:path w="10713"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1"/>
            <p:cNvSpPr/>
            <p:nvPr/>
          </p:nvSpPr>
          <p:spPr>
            <a:xfrm>
              <a:off x="1642910"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1"/>
            <p:cNvSpPr/>
            <p:nvPr/>
          </p:nvSpPr>
          <p:spPr>
            <a:xfrm>
              <a:off x="1513494"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91"/>
            <p:cNvSpPr/>
            <p:nvPr/>
          </p:nvSpPr>
          <p:spPr>
            <a:xfrm>
              <a:off x="1347094"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91"/>
            <p:cNvSpPr/>
            <p:nvPr/>
          </p:nvSpPr>
          <p:spPr>
            <a:xfrm>
              <a:off x="1199178"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91"/>
            <p:cNvSpPr/>
            <p:nvPr/>
          </p:nvSpPr>
          <p:spPr>
            <a:xfrm>
              <a:off x="1069761" y="1331201"/>
              <a:ext cx="129432" cy="129448"/>
            </a:xfrm>
            <a:custGeom>
              <a:avLst/>
              <a:gdLst/>
              <a:ahLst/>
              <a:cxnLst/>
              <a:rect l="l" t="t" r="r" b="b"/>
              <a:pathLst>
                <a:path w="8333"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91"/>
            <p:cNvSpPr/>
            <p:nvPr/>
          </p:nvSpPr>
          <p:spPr>
            <a:xfrm>
              <a:off x="903361" y="1331201"/>
              <a:ext cx="166415" cy="129448"/>
            </a:xfrm>
            <a:custGeom>
              <a:avLst/>
              <a:gdLst/>
              <a:ahLst/>
              <a:cxnLst/>
              <a:rect l="l" t="t" r="r" b="b"/>
              <a:pathLst>
                <a:path w="10714" h="8334" extrusionOk="0">
                  <a:moveTo>
                    <a:pt x="0" y="0"/>
                  </a:moveTo>
                  <a:lnTo>
                    <a:pt x="0"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91"/>
            <p:cNvSpPr/>
            <p:nvPr/>
          </p:nvSpPr>
          <p:spPr>
            <a:xfrm>
              <a:off x="755430"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91"/>
            <p:cNvSpPr/>
            <p:nvPr/>
          </p:nvSpPr>
          <p:spPr>
            <a:xfrm>
              <a:off x="625998"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91"/>
            <p:cNvSpPr/>
            <p:nvPr/>
          </p:nvSpPr>
          <p:spPr>
            <a:xfrm>
              <a:off x="459598" y="1331201"/>
              <a:ext cx="166415" cy="129448"/>
            </a:xfrm>
            <a:custGeom>
              <a:avLst/>
              <a:gdLst/>
              <a:ahLst/>
              <a:cxnLst/>
              <a:rect l="l" t="t" r="r" b="b"/>
              <a:pathLst>
                <a:path w="10714" h="8334"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91"/>
            <p:cNvSpPr/>
            <p:nvPr/>
          </p:nvSpPr>
          <p:spPr>
            <a:xfrm>
              <a:off x="2400974"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91"/>
            <p:cNvSpPr/>
            <p:nvPr/>
          </p:nvSpPr>
          <p:spPr>
            <a:xfrm>
              <a:off x="2253074"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91"/>
            <p:cNvSpPr/>
            <p:nvPr/>
          </p:nvSpPr>
          <p:spPr>
            <a:xfrm>
              <a:off x="208667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91"/>
            <p:cNvSpPr/>
            <p:nvPr/>
          </p:nvSpPr>
          <p:spPr>
            <a:xfrm>
              <a:off x="1957242" y="1183285"/>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1"/>
            <p:cNvSpPr/>
            <p:nvPr/>
          </p:nvSpPr>
          <p:spPr>
            <a:xfrm>
              <a:off x="1790857" y="1183285"/>
              <a:ext cx="166400" cy="147932"/>
            </a:xfrm>
            <a:custGeom>
              <a:avLst/>
              <a:gdLst/>
              <a:ahLst/>
              <a:cxnLst/>
              <a:rect l="l" t="t" r="r" b="b"/>
              <a:pathLst>
                <a:path w="10713"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1"/>
            <p:cNvSpPr/>
            <p:nvPr/>
          </p:nvSpPr>
          <p:spPr>
            <a:xfrm>
              <a:off x="1642910"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1"/>
            <p:cNvSpPr/>
            <p:nvPr/>
          </p:nvSpPr>
          <p:spPr>
            <a:xfrm>
              <a:off x="1513494"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1"/>
            <p:cNvSpPr/>
            <p:nvPr/>
          </p:nvSpPr>
          <p:spPr>
            <a:xfrm>
              <a:off x="1347094" y="1183285"/>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91"/>
            <p:cNvSpPr/>
            <p:nvPr/>
          </p:nvSpPr>
          <p:spPr>
            <a:xfrm>
              <a:off x="1199178"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91"/>
            <p:cNvSpPr/>
            <p:nvPr/>
          </p:nvSpPr>
          <p:spPr>
            <a:xfrm>
              <a:off x="1069761" y="1183285"/>
              <a:ext cx="129432" cy="147932"/>
            </a:xfrm>
            <a:custGeom>
              <a:avLst/>
              <a:gdLst/>
              <a:ahLst/>
              <a:cxnLst/>
              <a:rect l="l" t="t" r="r" b="b"/>
              <a:pathLst>
                <a:path w="8333"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1"/>
            <p:cNvSpPr/>
            <p:nvPr/>
          </p:nvSpPr>
          <p:spPr>
            <a:xfrm>
              <a:off x="903361" y="1183285"/>
              <a:ext cx="166415" cy="147932"/>
            </a:xfrm>
            <a:custGeom>
              <a:avLst/>
              <a:gdLst/>
              <a:ahLst/>
              <a:cxnLst/>
              <a:rect l="l" t="t" r="r" b="b"/>
              <a:pathLst>
                <a:path w="10714" h="9524" extrusionOk="0">
                  <a:moveTo>
                    <a:pt x="0" y="1"/>
                  </a:moveTo>
                  <a:lnTo>
                    <a:pt x="0"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1"/>
            <p:cNvSpPr/>
            <p:nvPr/>
          </p:nvSpPr>
          <p:spPr>
            <a:xfrm>
              <a:off x="755430"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91"/>
            <p:cNvSpPr/>
            <p:nvPr/>
          </p:nvSpPr>
          <p:spPr>
            <a:xfrm>
              <a:off x="626013" y="1183285"/>
              <a:ext cx="129432" cy="147932"/>
            </a:xfrm>
            <a:custGeom>
              <a:avLst/>
              <a:gdLst/>
              <a:ahLst/>
              <a:cxnLst/>
              <a:rect l="l" t="t" r="r" b="b"/>
              <a:pathLst>
                <a:path w="8333" h="9524" extrusionOk="0">
                  <a:moveTo>
                    <a:pt x="1" y="1"/>
                  </a:moveTo>
                  <a:lnTo>
                    <a:pt x="1" y="9523"/>
                  </a:lnTo>
                  <a:lnTo>
                    <a:pt x="8332" y="9523"/>
                  </a:lnTo>
                  <a:lnTo>
                    <a:pt x="8332"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91"/>
            <p:cNvSpPr/>
            <p:nvPr/>
          </p:nvSpPr>
          <p:spPr>
            <a:xfrm>
              <a:off x="2400974"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1"/>
            <p:cNvSpPr/>
            <p:nvPr/>
          </p:nvSpPr>
          <p:spPr>
            <a:xfrm>
              <a:off x="2253074"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1"/>
            <p:cNvSpPr/>
            <p:nvPr/>
          </p:nvSpPr>
          <p:spPr>
            <a:xfrm>
              <a:off x="208667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1"/>
            <p:cNvSpPr/>
            <p:nvPr/>
          </p:nvSpPr>
          <p:spPr>
            <a:xfrm>
              <a:off x="1957242" y="101690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1"/>
            <p:cNvSpPr/>
            <p:nvPr/>
          </p:nvSpPr>
          <p:spPr>
            <a:xfrm>
              <a:off x="1790857" y="101690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1"/>
            <p:cNvSpPr/>
            <p:nvPr/>
          </p:nvSpPr>
          <p:spPr>
            <a:xfrm>
              <a:off x="1642910"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1"/>
            <p:cNvSpPr/>
            <p:nvPr/>
          </p:nvSpPr>
          <p:spPr>
            <a:xfrm>
              <a:off x="1513494"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91"/>
            <p:cNvSpPr/>
            <p:nvPr/>
          </p:nvSpPr>
          <p:spPr>
            <a:xfrm>
              <a:off x="1347094" y="101690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91"/>
            <p:cNvSpPr/>
            <p:nvPr/>
          </p:nvSpPr>
          <p:spPr>
            <a:xfrm>
              <a:off x="1199178"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1"/>
            <p:cNvSpPr/>
            <p:nvPr/>
          </p:nvSpPr>
          <p:spPr>
            <a:xfrm>
              <a:off x="1069761" y="1016900"/>
              <a:ext cx="129432" cy="166400"/>
            </a:xfrm>
            <a:custGeom>
              <a:avLst/>
              <a:gdLst/>
              <a:ahLst/>
              <a:cxnLst/>
              <a:rect l="l" t="t" r="r" b="b"/>
              <a:pathLst>
                <a:path w="8333"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91"/>
            <p:cNvSpPr/>
            <p:nvPr/>
          </p:nvSpPr>
          <p:spPr>
            <a:xfrm>
              <a:off x="903361" y="1016900"/>
              <a:ext cx="166415" cy="166400"/>
            </a:xfrm>
            <a:custGeom>
              <a:avLst/>
              <a:gdLst/>
              <a:ahLst/>
              <a:cxnLst/>
              <a:rect l="l" t="t" r="r" b="b"/>
              <a:pathLst>
                <a:path w="10714"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91"/>
            <p:cNvSpPr/>
            <p:nvPr/>
          </p:nvSpPr>
          <p:spPr>
            <a:xfrm>
              <a:off x="755430"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91"/>
            <p:cNvSpPr/>
            <p:nvPr/>
          </p:nvSpPr>
          <p:spPr>
            <a:xfrm>
              <a:off x="2400974"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91"/>
            <p:cNvSpPr/>
            <p:nvPr/>
          </p:nvSpPr>
          <p:spPr>
            <a:xfrm>
              <a:off x="2253074"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1"/>
            <p:cNvSpPr/>
            <p:nvPr/>
          </p:nvSpPr>
          <p:spPr>
            <a:xfrm>
              <a:off x="208667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1"/>
            <p:cNvSpPr/>
            <p:nvPr/>
          </p:nvSpPr>
          <p:spPr>
            <a:xfrm>
              <a:off x="1957242" y="887468"/>
              <a:ext cx="129448" cy="129448"/>
            </a:xfrm>
            <a:custGeom>
              <a:avLst/>
              <a:gdLst/>
              <a:ahLst/>
              <a:cxnLst/>
              <a:rect l="l" t="t" r="r" b="b"/>
              <a:pathLst>
                <a:path w="8334" h="8334" extrusionOk="0">
                  <a:moveTo>
                    <a:pt x="1" y="1"/>
                  </a:moveTo>
                  <a:lnTo>
                    <a:pt x="1" y="8333"/>
                  </a:lnTo>
                  <a:lnTo>
                    <a:pt x="8334" y="833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1"/>
            <p:cNvSpPr/>
            <p:nvPr/>
          </p:nvSpPr>
          <p:spPr>
            <a:xfrm>
              <a:off x="1790857" y="887468"/>
              <a:ext cx="166400" cy="129448"/>
            </a:xfrm>
            <a:custGeom>
              <a:avLst/>
              <a:gdLst/>
              <a:ahLst/>
              <a:cxnLst/>
              <a:rect l="l" t="t" r="r" b="b"/>
              <a:pathLst>
                <a:path w="10713"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1"/>
            <p:cNvSpPr/>
            <p:nvPr/>
          </p:nvSpPr>
          <p:spPr>
            <a:xfrm>
              <a:off x="1642910"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91"/>
            <p:cNvSpPr/>
            <p:nvPr/>
          </p:nvSpPr>
          <p:spPr>
            <a:xfrm>
              <a:off x="1513494"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1"/>
            <p:cNvSpPr/>
            <p:nvPr/>
          </p:nvSpPr>
          <p:spPr>
            <a:xfrm>
              <a:off x="1347094" y="887468"/>
              <a:ext cx="166415" cy="129448"/>
            </a:xfrm>
            <a:custGeom>
              <a:avLst/>
              <a:gdLst/>
              <a:ahLst/>
              <a:cxnLst/>
              <a:rect l="l" t="t" r="r" b="b"/>
              <a:pathLst>
                <a:path w="10714" h="8334" extrusionOk="0">
                  <a:moveTo>
                    <a:pt x="1" y="1"/>
                  </a:moveTo>
                  <a:lnTo>
                    <a:pt x="1"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1"/>
            <p:cNvSpPr/>
            <p:nvPr/>
          </p:nvSpPr>
          <p:spPr>
            <a:xfrm>
              <a:off x="1199178"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91"/>
            <p:cNvSpPr/>
            <p:nvPr/>
          </p:nvSpPr>
          <p:spPr>
            <a:xfrm>
              <a:off x="1069761" y="887468"/>
              <a:ext cx="129432" cy="129448"/>
            </a:xfrm>
            <a:custGeom>
              <a:avLst/>
              <a:gdLst/>
              <a:ahLst/>
              <a:cxnLst/>
              <a:rect l="l" t="t" r="r" b="b"/>
              <a:pathLst>
                <a:path w="8333"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91"/>
            <p:cNvSpPr/>
            <p:nvPr/>
          </p:nvSpPr>
          <p:spPr>
            <a:xfrm>
              <a:off x="903361" y="887468"/>
              <a:ext cx="166415" cy="129448"/>
            </a:xfrm>
            <a:custGeom>
              <a:avLst/>
              <a:gdLst/>
              <a:ahLst/>
              <a:cxnLst/>
              <a:rect l="l" t="t" r="r" b="b"/>
              <a:pathLst>
                <a:path w="10714" h="8334" extrusionOk="0">
                  <a:moveTo>
                    <a:pt x="0" y="1"/>
                  </a:moveTo>
                  <a:lnTo>
                    <a:pt x="0" y="8333"/>
                  </a:lnTo>
                  <a:lnTo>
                    <a:pt x="10713" y="833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91"/>
            <p:cNvSpPr/>
            <p:nvPr/>
          </p:nvSpPr>
          <p:spPr>
            <a:xfrm>
              <a:off x="755430"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1"/>
            <p:cNvSpPr/>
            <p:nvPr/>
          </p:nvSpPr>
          <p:spPr>
            <a:xfrm>
              <a:off x="2400974"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91"/>
            <p:cNvSpPr/>
            <p:nvPr/>
          </p:nvSpPr>
          <p:spPr>
            <a:xfrm>
              <a:off x="2253074"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91"/>
            <p:cNvSpPr/>
            <p:nvPr/>
          </p:nvSpPr>
          <p:spPr>
            <a:xfrm>
              <a:off x="208667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1"/>
            <p:cNvSpPr/>
            <p:nvPr/>
          </p:nvSpPr>
          <p:spPr>
            <a:xfrm>
              <a:off x="1957242" y="739552"/>
              <a:ext cx="129448" cy="147932"/>
            </a:xfrm>
            <a:custGeom>
              <a:avLst/>
              <a:gdLst/>
              <a:ahLst/>
              <a:cxnLst/>
              <a:rect l="l" t="t" r="r" b="b"/>
              <a:pathLst>
                <a:path w="8334" h="9524" extrusionOk="0">
                  <a:moveTo>
                    <a:pt x="1" y="1"/>
                  </a:moveTo>
                  <a:lnTo>
                    <a:pt x="1" y="9524"/>
                  </a:lnTo>
                  <a:lnTo>
                    <a:pt x="8334" y="952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1"/>
            <p:cNvSpPr/>
            <p:nvPr/>
          </p:nvSpPr>
          <p:spPr>
            <a:xfrm>
              <a:off x="1790857" y="739552"/>
              <a:ext cx="166400" cy="147932"/>
            </a:xfrm>
            <a:custGeom>
              <a:avLst/>
              <a:gdLst/>
              <a:ahLst/>
              <a:cxnLst/>
              <a:rect l="l" t="t" r="r" b="b"/>
              <a:pathLst>
                <a:path w="10713" h="9524" extrusionOk="0">
                  <a:moveTo>
                    <a:pt x="0" y="1"/>
                  </a:moveTo>
                  <a:lnTo>
                    <a:pt x="0"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91"/>
            <p:cNvSpPr/>
            <p:nvPr/>
          </p:nvSpPr>
          <p:spPr>
            <a:xfrm>
              <a:off x="1642910"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1"/>
            <p:cNvSpPr/>
            <p:nvPr/>
          </p:nvSpPr>
          <p:spPr>
            <a:xfrm>
              <a:off x="1513494"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1"/>
            <p:cNvSpPr/>
            <p:nvPr/>
          </p:nvSpPr>
          <p:spPr>
            <a:xfrm>
              <a:off x="1347094" y="739552"/>
              <a:ext cx="166415" cy="147932"/>
            </a:xfrm>
            <a:custGeom>
              <a:avLst/>
              <a:gdLst/>
              <a:ahLst/>
              <a:cxnLst/>
              <a:rect l="l" t="t" r="r" b="b"/>
              <a:pathLst>
                <a:path w="10714" h="9524" extrusionOk="0">
                  <a:moveTo>
                    <a:pt x="1" y="1"/>
                  </a:moveTo>
                  <a:lnTo>
                    <a:pt x="1" y="9524"/>
                  </a:lnTo>
                  <a:lnTo>
                    <a:pt x="10713" y="952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91"/>
            <p:cNvSpPr/>
            <p:nvPr/>
          </p:nvSpPr>
          <p:spPr>
            <a:xfrm>
              <a:off x="1199178"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91"/>
            <p:cNvSpPr/>
            <p:nvPr/>
          </p:nvSpPr>
          <p:spPr>
            <a:xfrm>
              <a:off x="1069761" y="739552"/>
              <a:ext cx="129432" cy="147932"/>
            </a:xfrm>
            <a:custGeom>
              <a:avLst/>
              <a:gdLst/>
              <a:ahLst/>
              <a:cxnLst/>
              <a:rect l="l" t="t" r="r" b="b"/>
              <a:pathLst>
                <a:path w="8333"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91"/>
            <p:cNvSpPr/>
            <p:nvPr/>
          </p:nvSpPr>
          <p:spPr>
            <a:xfrm>
              <a:off x="903361" y="739552"/>
              <a:ext cx="166415" cy="147932"/>
            </a:xfrm>
            <a:custGeom>
              <a:avLst/>
              <a:gdLst/>
              <a:ahLst/>
              <a:cxnLst/>
              <a:rect l="l" t="t" r="r" b="b"/>
              <a:pathLst>
                <a:path w="10714" h="9524" extrusionOk="0">
                  <a:moveTo>
                    <a:pt x="0" y="1"/>
                  </a:moveTo>
                  <a:lnTo>
                    <a:pt x="0" y="9524"/>
                  </a:lnTo>
                  <a:lnTo>
                    <a:pt x="10713" y="9524"/>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1"/>
            <p:cNvSpPr/>
            <p:nvPr/>
          </p:nvSpPr>
          <p:spPr>
            <a:xfrm>
              <a:off x="2400974"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1"/>
            <p:cNvSpPr/>
            <p:nvPr/>
          </p:nvSpPr>
          <p:spPr>
            <a:xfrm>
              <a:off x="2253074"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1"/>
            <p:cNvSpPr/>
            <p:nvPr/>
          </p:nvSpPr>
          <p:spPr>
            <a:xfrm>
              <a:off x="2086674" y="573137"/>
              <a:ext cx="166415" cy="166431"/>
            </a:xfrm>
            <a:custGeom>
              <a:avLst/>
              <a:gdLst/>
              <a:ahLst/>
              <a:cxnLst/>
              <a:rect l="l" t="t" r="r" b="b"/>
              <a:pathLst>
                <a:path w="10714" h="10715" extrusionOk="0">
                  <a:moveTo>
                    <a:pt x="1" y="1"/>
                  </a:moveTo>
                  <a:lnTo>
                    <a:pt x="1"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1"/>
            <p:cNvSpPr/>
            <p:nvPr/>
          </p:nvSpPr>
          <p:spPr>
            <a:xfrm>
              <a:off x="1957242" y="573137"/>
              <a:ext cx="129448" cy="166431"/>
            </a:xfrm>
            <a:custGeom>
              <a:avLst/>
              <a:gdLst/>
              <a:ahLst/>
              <a:cxnLst/>
              <a:rect l="l" t="t" r="r" b="b"/>
              <a:pathLst>
                <a:path w="8334" h="10715" extrusionOk="0">
                  <a:moveTo>
                    <a:pt x="1" y="1"/>
                  </a:moveTo>
                  <a:lnTo>
                    <a:pt x="1" y="10715"/>
                  </a:lnTo>
                  <a:lnTo>
                    <a:pt x="8334" y="10715"/>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91"/>
            <p:cNvSpPr/>
            <p:nvPr/>
          </p:nvSpPr>
          <p:spPr>
            <a:xfrm>
              <a:off x="1790857" y="573137"/>
              <a:ext cx="166400" cy="166431"/>
            </a:xfrm>
            <a:custGeom>
              <a:avLst/>
              <a:gdLst/>
              <a:ahLst/>
              <a:cxnLst/>
              <a:rect l="l" t="t" r="r" b="b"/>
              <a:pathLst>
                <a:path w="10713" h="10715" extrusionOk="0">
                  <a:moveTo>
                    <a:pt x="0" y="1"/>
                  </a:moveTo>
                  <a:lnTo>
                    <a:pt x="0" y="10715"/>
                  </a:lnTo>
                  <a:lnTo>
                    <a:pt x="10713" y="10715"/>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91"/>
            <p:cNvSpPr/>
            <p:nvPr/>
          </p:nvSpPr>
          <p:spPr>
            <a:xfrm>
              <a:off x="1642910"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1"/>
            <p:cNvSpPr/>
            <p:nvPr/>
          </p:nvSpPr>
          <p:spPr>
            <a:xfrm>
              <a:off x="1513494" y="573137"/>
              <a:ext cx="129432" cy="166431"/>
            </a:xfrm>
            <a:custGeom>
              <a:avLst/>
              <a:gdLst/>
              <a:ahLst/>
              <a:cxnLst/>
              <a:rect l="l" t="t" r="r" b="b"/>
              <a:pathLst>
                <a:path w="8333"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1"/>
            <p:cNvSpPr/>
            <p:nvPr/>
          </p:nvSpPr>
          <p:spPr>
            <a:xfrm>
              <a:off x="2400974"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91"/>
            <p:cNvSpPr/>
            <p:nvPr/>
          </p:nvSpPr>
          <p:spPr>
            <a:xfrm>
              <a:off x="2253074"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91"/>
            <p:cNvSpPr/>
            <p:nvPr/>
          </p:nvSpPr>
          <p:spPr>
            <a:xfrm>
              <a:off x="2086674" y="443705"/>
              <a:ext cx="166415" cy="129448"/>
            </a:xfrm>
            <a:custGeom>
              <a:avLst/>
              <a:gdLst/>
              <a:ahLst/>
              <a:cxnLst/>
              <a:rect l="l" t="t" r="r" b="b"/>
              <a:pathLst>
                <a:path w="10714" h="8334" extrusionOk="0">
                  <a:moveTo>
                    <a:pt x="1" y="1"/>
                  </a:moveTo>
                  <a:lnTo>
                    <a:pt x="1"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91"/>
            <p:cNvSpPr/>
            <p:nvPr/>
          </p:nvSpPr>
          <p:spPr>
            <a:xfrm>
              <a:off x="1957242" y="443705"/>
              <a:ext cx="129448" cy="129448"/>
            </a:xfrm>
            <a:custGeom>
              <a:avLst/>
              <a:gdLst/>
              <a:ahLst/>
              <a:cxnLst/>
              <a:rect l="l" t="t" r="r" b="b"/>
              <a:pathLst>
                <a:path w="8334" h="8334" extrusionOk="0">
                  <a:moveTo>
                    <a:pt x="1" y="1"/>
                  </a:moveTo>
                  <a:lnTo>
                    <a:pt x="1" y="8334"/>
                  </a:lnTo>
                  <a:lnTo>
                    <a:pt x="8334" y="8334"/>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1"/>
            <p:cNvSpPr/>
            <p:nvPr/>
          </p:nvSpPr>
          <p:spPr>
            <a:xfrm>
              <a:off x="1790857" y="443705"/>
              <a:ext cx="166400" cy="129448"/>
            </a:xfrm>
            <a:custGeom>
              <a:avLst/>
              <a:gdLst/>
              <a:ahLst/>
              <a:cxnLst/>
              <a:rect l="l" t="t" r="r" b="b"/>
              <a:pathLst>
                <a:path w="10713" h="8334" extrusionOk="0">
                  <a:moveTo>
                    <a:pt x="0" y="1"/>
                  </a:moveTo>
                  <a:lnTo>
                    <a:pt x="0" y="8334"/>
                  </a:lnTo>
                  <a:lnTo>
                    <a:pt x="10713" y="8334"/>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1"/>
            <p:cNvSpPr/>
            <p:nvPr/>
          </p:nvSpPr>
          <p:spPr>
            <a:xfrm>
              <a:off x="1642910"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1"/>
            <p:cNvSpPr/>
            <p:nvPr/>
          </p:nvSpPr>
          <p:spPr>
            <a:xfrm>
              <a:off x="1513494" y="443705"/>
              <a:ext cx="129432" cy="129448"/>
            </a:xfrm>
            <a:custGeom>
              <a:avLst/>
              <a:gdLst/>
              <a:ahLst/>
              <a:cxnLst/>
              <a:rect l="l" t="t" r="r" b="b"/>
              <a:pathLst>
                <a:path w="8333" h="8334" extrusionOk="0">
                  <a:moveTo>
                    <a:pt x="0" y="1"/>
                  </a:moveTo>
                  <a:lnTo>
                    <a:pt x="0" y="8334"/>
                  </a:lnTo>
                  <a:lnTo>
                    <a:pt x="8333" y="8334"/>
                  </a:lnTo>
                  <a:lnTo>
                    <a:pt x="833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91"/>
            <p:cNvSpPr/>
            <p:nvPr/>
          </p:nvSpPr>
          <p:spPr>
            <a:xfrm>
              <a:off x="2400974"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91"/>
            <p:cNvSpPr/>
            <p:nvPr/>
          </p:nvSpPr>
          <p:spPr>
            <a:xfrm>
              <a:off x="2253074"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1"/>
            <p:cNvSpPr/>
            <p:nvPr/>
          </p:nvSpPr>
          <p:spPr>
            <a:xfrm>
              <a:off x="2086674" y="277320"/>
              <a:ext cx="166415" cy="166400"/>
            </a:xfrm>
            <a:custGeom>
              <a:avLst/>
              <a:gdLst/>
              <a:ahLst/>
              <a:cxnLst/>
              <a:rect l="l" t="t" r="r" b="b"/>
              <a:pathLst>
                <a:path w="10714" h="10713" extrusionOk="0">
                  <a:moveTo>
                    <a:pt x="1" y="0"/>
                  </a:moveTo>
                  <a:lnTo>
                    <a:pt x="1"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1"/>
            <p:cNvSpPr/>
            <p:nvPr/>
          </p:nvSpPr>
          <p:spPr>
            <a:xfrm>
              <a:off x="1957242" y="277320"/>
              <a:ext cx="129448" cy="166400"/>
            </a:xfrm>
            <a:custGeom>
              <a:avLst/>
              <a:gdLst/>
              <a:ahLst/>
              <a:cxnLst/>
              <a:rect l="l" t="t" r="r" b="b"/>
              <a:pathLst>
                <a:path w="8334" h="10713" extrusionOk="0">
                  <a:moveTo>
                    <a:pt x="1" y="0"/>
                  </a:moveTo>
                  <a:lnTo>
                    <a:pt x="1" y="10713"/>
                  </a:lnTo>
                  <a:lnTo>
                    <a:pt x="8334" y="1071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1"/>
            <p:cNvSpPr/>
            <p:nvPr/>
          </p:nvSpPr>
          <p:spPr>
            <a:xfrm>
              <a:off x="1790857" y="277320"/>
              <a:ext cx="166400" cy="166400"/>
            </a:xfrm>
            <a:custGeom>
              <a:avLst/>
              <a:gdLst/>
              <a:ahLst/>
              <a:cxnLst/>
              <a:rect l="l" t="t" r="r" b="b"/>
              <a:pathLst>
                <a:path w="10713" h="10713" extrusionOk="0">
                  <a:moveTo>
                    <a:pt x="0" y="0"/>
                  </a:moveTo>
                  <a:lnTo>
                    <a:pt x="0" y="10713"/>
                  </a:lnTo>
                  <a:lnTo>
                    <a:pt x="10713" y="1071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1"/>
            <p:cNvSpPr/>
            <p:nvPr/>
          </p:nvSpPr>
          <p:spPr>
            <a:xfrm>
              <a:off x="1642910"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1"/>
            <p:cNvSpPr/>
            <p:nvPr/>
          </p:nvSpPr>
          <p:spPr>
            <a:xfrm>
              <a:off x="2400974"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1"/>
            <p:cNvSpPr/>
            <p:nvPr/>
          </p:nvSpPr>
          <p:spPr>
            <a:xfrm>
              <a:off x="2253074"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1"/>
            <p:cNvSpPr/>
            <p:nvPr/>
          </p:nvSpPr>
          <p:spPr>
            <a:xfrm>
              <a:off x="2086674" y="129404"/>
              <a:ext cx="166415" cy="147932"/>
            </a:xfrm>
            <a:custGeom>
              <a:avLst/>
              <a:gdLst/>
              <a:ahLst/>
              <a:cxnLst/>
              <a:rect l="l" t="t" r="r" b="b"/>
              <a:pathLst>
                <a:path w="10714" h="9524" extrusionOk="0">
                  <a:moveTo>
                    <a:pt x="1" y="1"/>
                  </a:moveTo>
                  <a:lnTo>
                    <a:pt x="1" y="9523"/>
                  </a:lnTo>
                  <a:lnTo>
                    <a:pt x="10713" y="9523"/>
                  </a:lnTo>
                  <a:lnTo>
                    <a:pt x="1071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1"/>
            <p:cNvSpPr/>
            <p:nvPr/>
          </p:nvSpPr>
          <p:spPr>
            <a:xfrm>
              <a:off x="1957242" y="129404"/>
              <a:ext cx="129448" cy="147932"/>
            </a:xfrm>
            <a:custGeom>
              <a:avLst/>
              <a:gdLst/>
              <a:ahLst/>
              <a:cxnLst/>
              <a:rect l="l" t="t" r="r" b="b"/>
              <a:pathLst>
                <a:path w="8334" h="9524" extrusionOk="0">
                  <a:moveTo>
                    <a:pt x="1" y="1"/>
                  </a:moveTo>
                  <a:lnTo>
                    <a:pt x="1" y="9523"/>
                  </a:lnTo>
                  <a:lnTo>
                    <a:pt x="8334" y="9523"/>
                  </a:lnTo>
                  <a:lnTo>
                    <a:pt x="833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1"/>
            <p:cNvSpPr/>
            <p:nvPr/>
          </p:nvSpPr>
          <p:spPr>
            <a:xfrm>
              <a:off x="1790857" y="129404"/>
              <a:ext cx="166400" cy="147932"/>
            </a:xfrm>
            <a:custGeom>
              <a:avLst/>
              <a:gdLst/>
              <a:ahLst/>
              <a:cxnLst/>
              <a:rect l="l" t="t" r="r" b="b"/>
              <a:pathLst>
                <a:path w="10713" h="9524" extrusionOk="0">
                  <a:moveTo>
                    <a:pt x="0" y="1"/>
                  </a:moveTo>
                  <a:lnTo>
                    <a:pt x="0" y="9523"/>
                  </a:lnTo>
                  <a:lnTo>
                    <a:pt x="10713" y="9523"/>
                  </a:lnTo>
                  <a:lnTo>
                    <a:pt x="1071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91"/>
            <p:cNvSpPr/>
            <p:nvPr/>
          </p:nvSpPr>
          <p:spPr>
            <a:xfrm>
              <a:off x="2400974"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91"/>
            <p:cNvSpPr/>
            <p:nvPr/>
          </p:nvSpPr>
          <p:spPr>
            <a:xfrm>
              <a:off x="2253074" y="-12"/>
              <a:ext cx="147916" cy="129432"/>
            </a:xfrm>
            <a:custGeom>
              <a:avLst/>
              <a:gdLst/>
              <a:ahLst/>
              <a:cxnLst/>
              <a:rect l="l" t="t" r="r" b="b"/>
              <a:pathLst>
                <a:path w="9523" h="8333"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91"/>
            <p:cNvSpPr/>
            <p:nvPr/>
          </p:nvSpPr>
          <p:spPr>
            <a:xfrm>
              <a:off x="2086674" y="-12"/>
              <a:ext cx="166415" cy="129432"/>
            </a:xfrm>
            <a:custGeom>
              <a:avLst/>
              <a:gdLst/>
              <a:ahLst/>
              <a:cxnLst/>
              <a:rect l="l" t="t" r="r" b="b"/>
              <a:pathLst>
                <a:path w="10714" h="8333" extrusionOk="0">
                  <a:moveTo>
                    <a:pt x="1" y="0"/>
                  </a:moveTo>
                  <a:lnTo>
                    <a:pt x="1" y="8333"/>
                  </a:lnTo>
                  <a:lnTo>
                    <a:pt x="10713" y="8333"/>
                  </a:lnTo>
                  <a:lnTo>
                    <a:pt x="1071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91"/>
            <p:cNvSpPr/>
            <p:nvPr/>
          </p:nvSpPr>
          <p:spPr>
            <a:xfrm>
              <a:off x="1957242" y="-12"/>
              <a:ext cx="129448" cy="129432"/>
            </a:xfrm>
            <a:custGeom>
              <a:avLst/>
              <a:gdLst/>
              <a:ahLst/>
              <a:cxnLst/>
              <a:rect l="l" t="t" r="r" b="b"/>
              <a:pathLst>
                <a:path w="8334" h="8333" extrusionOk="0">
                  <a:moveTo>
                    <a:pt x="1" y="0"/>
                  </a:moveTo>
                  <a:lnTo>
                    <a:pt x="1" y="8333"/>
                  </a:lnTo>
                  <a:lnTo>
                    <a:pt x="8334" y="8333"/>
                  </a:lnTo>
                  <a:lnTo>
                    <a:pt x="833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1"/>
            <p:cNvSpPr/>
            <p:nvPr/>
          </p:nvSpPr>
          <p:spPr>
            <a:xfrm>
              <a:off x="2530406"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1"/>
            <p:cNvSpPr/>
            <p:nvPr/>
          </p:nvSpPr>
          <p:spPr>
            <a:xfrm>
              <a:off x="2678322" y="2070781"/>
              <a:ext cx="129448" cy="147916"/>
            </a:xfrm>
            <a:custGeom>
              <a:avLst/>
              <a:gdLst/>
              <a:ahLst/>
              <a:cxnLst/>
              <a:rect l="l" t="t" r="r" b="b"/>
              <a:pathLst>
                <a:path w="8334" h="9523" extrusionOk="0">
                  <a:moveTo>
                    <a:pt x="0" y="0"/>
                  </a:moveTo>
                  <a:lnTo>
                    <a:pt x="0" y="9523"/>
                  </a:lnTo>
                  <a:lnTo>
                    <a:pt x="8333" y="9523"/>
                  </a:lnTo>
                  <a:lnTo>
                    <a:pt x="83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1"/>
            <p:cNvSpPr/>
            <p:nvPr/>
          </p:nvSpPr>
          <p:spPr>
            <a:xfrm>
              <a:off x="2807755" y="2070781"/>
              <a:ext cx="166431" cy="147916"/>
            </a:xfrm>
            <a:custGeom>
              <a:avLst/>
              <a:gdLst/>
              <a:ahLst/>
              <a:cxnLst/>
              <a:rect l="l" t="t" r="r" b="b"/>
              <a:pathLst>
                <a:path w="10715" h="9523" extrusionOk="0">
                  <a:moveTo>
                    <a:pt x="0" y="0"/>
                  </a:moveTo>
                  <a:lnTo>
                    <a:pt x="0" y="9523"/>
                  </a:lnTo>
                  <a:lnTo>
                    <a:pt x="10714" y="9523"/>
                  </a:lnTo>
                  <a:lnTo>
                    <a:pt x="1071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1"/>
            <p:cNvSpPr/>
            <p:nvPr/>
          </p:nvSpPr>
          <p:spPr>
            <a:xfrm>
              <a:off x="2974170"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91"/>
            <p:cNvSpPr/>
            <p:nvPr/>
          </p:nvSpPr>
          <p:spPr>
            <a:xfrm>
              <a:off x="312208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1"/>
            <p:cNvSpPr/>
            <p:nvPr/>
          </p:nvSpPr>
          <p:spPr>
            <a:xfrm>
              <a:off x="326998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1"/>
            <p:cNvSpPr/>
            <p:nvPr/>
          </p:nvSpPr>
          <p:spPr>
            <a:xfrm>
              <a:off x="341790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1"/>
            <p:cNvSpPr/>
            <p:nvPr/>
          </p:nvSpPr>
          <p:spPr>
            <a:xfrm>
              <a:off x="3565818"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1"/>
            <p:cNvSpPr/>
            <p:nvPr/>
          </p:nvSpPr>
          <p:spPr>
            <a:xfrm>
              <a:off x="3713719" y="2070781"/>
              <a:ext cx="147963" cy="147916"/>
            </a:xfrm>
            <a:custGeom>
              <a:avLst/>
              <a:gdLst/>
              <a:ahLst/>
              <a:cxnLst/>
              <a:rect l="l" t="t" r="r" b="b"/>
              <a:pathLst>
                <a:path w="9526" h="9523" extrusionOk="0">
                  <a:moveTo>
                    <a:pt x="1" y="0"/>
                  </a:moveTo>
                  <a:lnTo>
                    <a:pt x="1" y="9523"/>
                  </a:lnTo>
                  <a:lnTo>
                    <a:pt x="9525" y="9523"/>
                  </a:lnTo>
                  <a:lnTo>
                    <a:pt x="952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1"/>
            <p:cNvSpPr/>
            <p:nvPr/>
          </p:nvSpPr>
          <p:spPr>
            <a:xfrm>
              <a:off x="3861666" y="2070781"/>
              <a:ext cx="147916" cy="147916"/>
            </a:xfrm>
            <a:custGeom>
              <a:avLst/>
              <a:gdLst/>
              <a:ahLst/>
              <a:cxnLst/>
              <a:rect l="l" t="t" r="r" b="b"/>
              <a:pathLst>
                <a:path w="9523"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1"/>
            <p:cNvSpPr/>
            <p:nvPr/>
          </p:nvSpPr>
          <p:spPr>
            <a:xfrm>
              <a:off x="4009566" y="2070781"/>
              <a:ext cx="147932" cy="147916"/>
            </a:xfrm>
            <a:custGeom>
              <a:avLst/>
              <a:gdLst/>
              <a:ahLst/>
              <a:cxnLst/>
              <a:rect l="l" t="t" r="r" b="b"/>
              <a:pathLst>
                <a:path w="9524" h="9523" extrusionOk="0">
                  <a:moveTo>
                    <a:pt x="1" y="0"/>
                  </a:moveTo>
                  <a:lnTo>
                    <a:pt x="1" y="9523"/>
                  </a:lnTo>
                  <a:lnTo>
                    <a:pt x="9524" y="952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1"/>
            <p:cNvSpPr/>
            <p:nvPr/>
          </p:nvSpPr>
          <p:spPr>
            <a:xfrm>
              <a:off x="4157482" y="2070781"/>
              <a:ext cx="147932" cy="147916"/>
            </a:xfrm>
            <a:custGeom>
              <a:avLst/>
              <a:gdLst/>
              <a:ahLst/>
              <a:cxnLst/>
              <a:rect l="l" t="t" r="r" b="b"/>
              <a:pathLst>
                <a:path w="9524" h="9523" extrusionOk="0">
                  <a:moveTo>
                    <a:pt x="1" y="0"/>
                  </a:moveTo>
                  <a:lnTo>
                    <a:pt x="1"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1"/>
            <p:cNvSpPr/>
            <p:nvPr/>
          </p:nvSpPr>
          <p:spPr>
            <a:xfrm>
              <a:off x="4305398" y="2070781"/>
              <a:ext cx="147932" cy="147916"/>
            </a:xfrm>
            <a:custGeom>
              <a:avLst/>
              <a:gdLst/>
              <a:ahLst/>
              <a:cxnLst/>
              <a:rect l="l" t="t" r="r" b="b"/>
              <a:pathLst>
                <a:path w="9524" h="9523" extrusionOk="0">
                  <a:moveTo>
                    <a:pt x="0" y="0"/>
                  </a:moveTo>
                  <a:lnTo>
                    <a:pt x="0" y="9523"/>
                  </a:lnTo>
                  <a:lnTo>
                    <a:pt x="9523" y="952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1"/>
            <p:cNvSpPr/>
            <p:nvPr/>
          </p:nvSpPr>
          <p:spPr>
            <a:xfrm>
              <a:off x="2530406"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1"/>
            <p:cNvSpPr/>
            <p:nvPr/>
          </p:nvSpPr>
          <p:spPr>
            <a:xfrm>
              <a:off x="2678322" y="192286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1"/>
            <p:cNvSpPr/>
            <p:nvPr/>
          </p:nvSpPr>
          <p:spPr>
            <a:xfrm>
              <a:off x="2807755" y="192286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1"/>
            <p:cNvSpPr/>
            <p:nvPr/>
          </p:nvSpPr>
          <p:spPr>
            <a:xfrm>
              <a:off x="2974170"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1"/>
            <p:cNvSpPr/>
            <p:nvPr/>
          </p:nvSpPr>
          <p:spPr>
            <a:xfrm>
              <a:off x="312208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1"/>
            <p:cNvSpPr/>
            <p:nvPr/>
          </p:nvSpPr>
          <p:spPr>
            <a:xfrm>
              <a:off x="326998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1"/>
            <p:cNvSpPr/>
            <p:nvPr/>
          </p:nvSpPr>
          <p:spPr>
            <a:xfrm>
              <a:off x="341790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1"/>
            <p:cNvSpPr/>
            <p:nvPr/>
          </p:nvSpPr>
          <p:spPr>
            <a:xfrm>
              <a:off x="3565818"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1"/>
            <p:cNvSpPr/>
            <p:nvPr/>
          </p:nvSpPr>
          <p:spPr>
            <a:xfrm>
              <a:off x="3713719" y="192286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1"/>
            <p:cNvSpPr/>
            <p:nvPr/>
          </p:nvSpPr>
          <p:spPr>
            <a:xfrm>
              <a:off x="3861666"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1"/>
            <p:cNvSpPr/>
            <p:nvPr/>
          </p:nvSpPr>
          <p:spPr>
            <a:xfrm>
              <a:off x="4009566" y="192286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91"/>
            <p:cNvSpPr/>
            <p:nvPr/>
          </p:nvSpPr>
          <p:spPr>
            <a:xfrm>
              <a:off x="4157482"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1"/>
            <p:cNvSpPr/>
            <p:nvPr/>
          </p:nvSpPr>
          <p:spPr>
            <a:xfrm>
              <a:off x="4305398" y="192286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1"/>
            <p:cNvSpPr/>
            <p:nvPr/>
          </p:nvSpPr>
          <p:spPr>
            <a:xfrm>
              <a:off x="4453314" y="192286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1"/>
            <p:cNvSpPr/>
            <p:nvPr/>
          </p:nvSpPr>
          <p:spPr>
            <a:xfrm>
              <a:off x="4601215" y="1922865"/>
              <a:ext cx="147932" cy="147932"/>
            </a:xfrm>
            <a:custGeom>
              <a:avLst/>
              <a:gdLst/>
              <a:ahLst/>
              <a:cxnLst/>
              <a:rect l="l" t="t" r="r" b="b"/>
              <a:pathLst>
                <a:path w="9524" h="9524" extrusionOk="0">
                  <a:moveTo>
                    <a:pt x="1" y="1"/>
                  </a:moveTo>
                  <a:lnTo>
                    <a:pt x="1"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1"/>
            <p:cNvSpPr/>
            <p:nvPr/>
          </p:nvSpPr>
          <p:spPr>
            <a:xfrm>
              <a:off x="2530406"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1"/>
            <p:cNvSpPr/>
            <p:nvPr/>
          </p:nvSpPr>
          <p:spPr>
            <a:xfrm>
              <a:off x="2678322" y="175648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1"/>
            <p:cNvSpPr/>
            <p:nvPr/>
          </p:nvSpPr>
          <p:spPr>
            <a:xfrm>
              <a:off x="2807755" y="175648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91"/>
            <p:cNvSpPr/>
            <p:nvPr/>
          </p:nvSpPr>
          <p:spPr>
            <a:xfrm>
              <a:off x="2974170"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91"/>
            <p:cNvSpPr/>
            <p:nvPr/>
          </p:nvSpPr>
          <p:spPr>
            <a:xfrm>
              <a:off x="312208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1"/>
            <p:cNvSpPr/>
            <p:nvPr/>
          </p:nvSpPr>
          <p:spPr>
            <a:xfrm>
              <a:off x="326998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1"/>
            <p:cNvSpPr/>
            <p:nvPr/>
          </p:nvSpPr>
          <p:spPr>
            <a:xfrm>
              <a:off x="341790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1"/>
            <p:cNvSpPr/>
            <p:nvPr/>
          </p:nvSpPr>
          <p:spPr>
            <a:xfrm>
              <a:off x="3565818"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1"/>
            <p:cNvSpPr/>
            <p:nvPr/>
          </p:nvSpPr>
          <p:spPr>
            <a:xfrm>
              <a:off x="3713719" y="175648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1"/>
            <p:cNvSpPr/>
            <p:nvPr/>
          </p:nvSpPr>
          <p:spPr>
            <a:xfrm>
              <a:off x="3861666"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1"/>
            <p:cNvSpPr/>
            <p:nvPr/>
          </p:nvSpPr>
          <p:spPr>
            <a:xfrm>
              <a:off x="4009566" y="175648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1"/>
            <p:cNvSpPr/>
            <p:nvPr/>
          </p:nvSpPr>
          <p:spPr>
            <a:xfrm>
              <a:off x="4157482"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1"/>
            <p:cNvSpPr/>
            <p:nvPr/>
          </p:nvSpPr>
          <p:spPr>
            <a:xfrm>
              <a:off x="4305398" y="175648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1"/>
            <p:cNvSpPr/>
            <p:nvPr/>
          </p:nvSpPr>
          <p:spPr>
            <a:xfrm>
              <a:off x="4453314" y="175648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91"/>
            <p:cNvSpPr/>
            <p:nvPr/>
          </p:nvSpPr>
          <p:spPr>
            <a:xfrm>
              <a:off x="4601215" y="175648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1"/>
            <p:cNvSpPr/>
            <p:nvPr/>
          </p:nvSpPr>
          <p:spPr>
            <a:xfrm>
              <a:off x="2530406"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1"/>
            <p:cNvSpPr/>
            <p:nvPr/>
          </p:nvSpPr>
          <p:spPr>
            <a:xfrm>
              <a:off x="2678322" y="1627048"/>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1"/>
            <p:cNvSpPr/>
            <p:nvPr/>
          </p:nvSpPr>
          <p:spPr>
            <a:xfrm>
              <a:off x="2807755" y="1627048"/>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1"/>
            <p:cNvSpPr/>
            <p:nvPr/>
          </p:nvSpPr>
          <p:spPr>
            <a:xfrm>
              <a:off x="2974170"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1"/>
            <p:cNvSpPr/>
            <p:nvPr/>
          </p:nvSpPr>
          <p:spPr>
            <a:xfrm>
              <a:off x="312208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91"/>
            <p:cNvSpPr/>
            <p:nvPr/>
          </p:nvSpPr>
          <p:spPr>
            <a:xfrm>
              <a:off x="326998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1"/>
            <p:cNvSpPr/>
            <p:nvPr/>
          </p:nvSpPr>
          <p:spPr>
            <a:xfrm>
              <a:off x="341790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1"/>
            <p:cNvSpPr/>
            <p:nvPr/>
          </p:nvSpPr>
          <p:spPr>
            <a:xfrm>
              <a:off x="3565818"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1"/>
            <p:cNvSpPr/>
            <p:nvPr/>
          </p:nvSpPr>
          <p:spPr>
            <a:xfrm>
              <a:off x="3713719" y="1627048"/>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1"/>
            <p:cNvSpPr/>
            <p:nvPr/>
          </p:nvSpPr>
          <p:spPr>
            <a:xfrm>
              <a:off x="3861666"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1"/>
            <p:cNvSpPr/>
            <p:nvPr/>
          </p:nvSpPr>
          <p:spPr>
            <a:xfrm>
              <a:off x="4009566" y="1627048"/>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1"/>
            <p:cNvSpPr/>
            <p:nvPr/>
          </p:nvSpPr>
          <p:spPr>
            <a:xfrm>
              <a:off x="4157482"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1"/>
            <p:cNvSpPr/>
            <p:nvPr/>
          </p:nvSpPr>
          <p:spPr>
            <a:xfrm>
              <a:off x="4305398" y="1627048"/>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1"/>
            <p:cNvSpPr/>
            <p:nvPr/>
          </p:nvSpPr>
          <p:spPr>
            <a:xfrm>
              <a:off x="4453314" y="1627048"/>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1"/>
            <p:cNvSpPr/>
            <p:nvPr/>
          </p:nvSpPr>
          <p:spPr>
            <a:xfrm>
              <a:off x="4601215" y="1627048"/>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91"/>
            <p:cNvSpPr/>
            <p:nvPr/>
          </p:nvSpPr>
          <p:spPr>
            <a:xfrm>
              <a:off x="2530406"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1"/>
            <p:cNvSpPr/>
            <p:nvPr/>
          </p:nvSpPr>
          <p:spPr>
            <a:xfrm>
              <a:off x="2678322" y="1460633"/>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1"/>
            <p:cNvSpPr/>
            <p:nvPr/>
          </p:nvSpPr>
          <p:spPr>
            <a:xfrm>
              <a:off x="2807755" y="1460633"/>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1"/>
            <p:cNvSpPr/>
            <p:nvPr/>
          </p:nvSpPr>
          <p:spPr>
            <a:xfrm>
              <a:off x="2974170"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91"/>
            <p:cNvSpPr/>
            <p:nvPr/>
          </p:nvSpPr>
          <p:spPr>
            <a:xfrm>
              <a:off x="312208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91"/>
            <p:cNvSpPr/>
            <p:nvPr/>
          </p:nvSpPr>
          <p:spPr>
            <a:xfrm>
              <a:off x="326998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1"/>
            <p:cNvSpPr/>
            <p:nvPr/>
          </p:nvSpPr>
          <p:spPr>
            <a:xfrm>
              <a:off x="341790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1"/>
            <p:cNvSpPr/>
            <p:nvPr/>
          </p:nvSpPr>
          <p:spPr>
            <a:xfrm>
              <a:off x="3565818"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91"/>
            <p:cNvSpPr/>
            <p:nvPr/>
          </p:nvSpPr>
          <p:spPr>
            <a:xfrm>
              <a:off x="3713719" y="1460633"/>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91"/>
            <p:cNvSpPr/>
            <p:nvPr/>
          </p:nvSpPr>
          <p:spPr>
            <a:xfrm>
              <a:off x="3861666"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1"/>
            <p:cNvSpPr/>
            <p:nvPr/>
          </p:nvSpPr>
          <p:spPr>
            <a:xfrm>
              <a:off x="4009566" y="1460633"/>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1"/>
            <p:cNvSpPr/>
            <p:nvPr/>
          </p:nvSpPr>
          <p:spPr>
            <a:xfrm>
              <a:off x="4157482"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1"/>
            <p:cNvSpPr/>
            <p:nvPr/>
          </p:nvSpPr>
          <p:spPr>
            <a:xfrm>
              <a:off x="4305398" y="1460633"/>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1"/>
            <p:cNvSpPr/>
            <p:nvPr/>
          </p:nvSpPr>
          <p:spPr>
            <a:xfrm>
              <a:off x="4453314" y="1460633"/>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1"/>
            <p:cNvSpPr/>
            <p:nvPr/>
          </p:nvSpPr>
          <p:spPr>
            <a:xfrm>
              <a:off x="4601215" y="1460633"/>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91"/>
            <p:cNvSpPr/>
            <p:nvPr/>
          </p:nvSpPr>
          <p:spPr>
            <a:xfrm>
              <a:off x="2530406"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1"/>
            <p:cNvSpPr/>
            <p:nvPr/>
          </p:nvSpPr>
          <p:spPr>
            <a:xfrm>
              <a:off x="2678322" y="1331201"/>
              <a:ext cx="129448" cy="129448"/>
            </a:xfrm>
            <a:custGeom>
              <a:avLst/>
              <a:gdLst/>
              <a:ahLst/>
              <a:cxnLst/>
              <a:rect l="l" t="t" r="r" b="b"/>
              <a:pathLst>
                <a:path w="8334" h="8334"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1"/>
            <p:cNvSpPr/>
            <p:nvPr/>
          </p:nvSpPr>
          <p:spPr>
            <a:xfrm>
              <a:off x="2807755" y="1331201"/>
              <a:ext cx="166431" cy="129448"/>
            </a:xfrm>
            <a:custGeom>
              <a:avLst/>
              <a:gdLst/>
              <a:ahLst/>
              <a:cxnLst/>
              <a:rect l="l" t="t" r="r" b="b"/>
              <a:pathLst>
                <a:path w="10715" h="8334"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1"/>
            <p:cNvSpPr/>
            <p:nvPr/>
          </p:nvSpPr>
          <p:spPr>
            <a:xfrm>
              <a:off x="2974170"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1"/>
            <p:cNvSpPr/>
            <p:nvPr/>
          </p:nvSpPr>
          <p:spPr>
            <a:xfrm>
              <a:off x="312208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1"/>
            <p:cNvSpPr/>
            <p:nvPr/>
          </p:nvSpPr>
          <p:spPr>
            <a:xfrm>
              <a:off x="326998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1"/>
            <p:cNvSpPr/>
            <p:nvPr/>
          </p:nvSpPr>
          <p:spPr>
            <a:xfrm>
              <a:off x="341790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1"/>
            <p:cNvSpPr/>
            <p:nvPr/>
          </p:nvSpPr>
          <p:spPr>
            <a:xfrm>
              <a:off x="3565818"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1"/>
            <p:cNvSpPr/>
            <p:nvPr/>
          </p:nvSpPr>
          <p:spPr>
            <a:xfrm>
              <a:off x="3713719" y="1331201"/>
              <a:ext cx="147963" cy="129448"/>
            </a:xfrm>
            <a:custGeom>
              <a:avLst/>
              <a:gdLst/>
              <a:ahLst/>
              <a:cxnLst/>
              <a:rect l="l" t="t" r="r" b="b"/>
              <a:pathLst>
                <a:path w="9526" h="8334" extrusionOk="0">
                  <a:moveTo>
                    <a:pt x="1" y="0"/>
                  </a:moveTo>
                  <a:lnTo>
                    <a:pt x="1" y="8333"/>
                  </a:lnTo>
                  <a:lnTo>
                    <a:pt x="9525" y="833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91"/>
            <p:cNvSpPr/>
            <p:nvPr/>
          </p:nvSpPr>
          <p:spPr>
            <a:xfrm>
              <a:off x="3861666"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91"/>
            <p:cNvSpPr/>
            <p:nvPr/>
          </p:nvSpPr>
          <p:spPr>
            <a:xfrm>
              <a:off x="4009566" y="1331201"/>
              <a:ext cx="147932" cy="129448"/>
            </a:xfrm>
            <a:custGeom>
              <a:avLst/>
              <a:gdLst/>
              <a:ahLst/>
              <a:cxnLst/>
              <a:rect l="l" t="t" r="r" b="b"/>
              <a:pathLst>
                <a:path w="9524" h="8334" extrusionOk="0">
                  <a:moveTo>
                    <a:pt x="1" y="0"/>
                  </a:moveTo>
                  <a:lnTo>
                    <a:pt x="1" y="8333"/>
                  </a:lnTo>
                  <a:lnTo>
                    <a:pt x="9524" y="833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91"/>
            <p:cNvSpPr/>
            <p:nvPr/>
          </p:nvSpPr>
          <p:spPr>
            <a:xfrm>
              <a:off x="4157482"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1"/>
            <p:cNvSpPr/>
            <p:nvPr/>
          </p:nvSpPr>
          <p:spPr>
            <a:xfrm>
              <a:off x="4305398" y="1331201"/>
              <a:ext cx="147932" cy="129448"/>
            </a:xfrm>
            <a:custGeom>
              <a:avLst/>
              <a:gdLst/>
              <a:ahLst/>
              <a:cxnLst/>
              <a:rect l="l" t="t" r="r" b="b"/>
              <a:pathLst>
                <a:path w="9524"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1"/>
            <p:cNvSpPr/>
            <p:nvPr/>
          </p:nvSpPr>
          <p:spPr>
            <a:xfrm>
              <a:off x="4453314" y="1331201"/>
              <a:ext cx="147916" cy="129448"/>
            </a:xfrm>
            <a:custGeom>
              <a:avLst/>
              <a:gdLst/>
              <a:ahLst/>
              <a:cxnLst/>
              <a:rect l="l" t="t" r="r" b="b"/>
              <a:pathLst>
                <a:path w="9523" h="8334" extrusionOk="0">
                  <a:moveTo>
                    <a:pt x="0" y="0"/>
                  </a:moveTo>
                  <a:lnTo>
                    <a:pt x="0"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1"/>
            <p:cNvSpPr/>
            <p:nvPr/>
          </p:nvSpPr>
          <p:spPr>
            <a:xfrm>
              <a:off x="4601215" y="1331201"/>
              <a:ext cx="147932" cy="129448"/>
            </a:xfrm>
            <a:custGeom>
              <a:avLst/>
              <a:gdLst/>
              <a:ahLst/>
              <a:cxnLst/>
              <a:rect l="l" t="t" r="r" b="b"/>
              <a:pathLst>
                <a:path w="9524" h="8334" extrusionOk="0">
                  <a:moveTo>
                    <a:pt x="1" y="0"/>
                  </a:moveTo>
                  <a:lnTo>
                    <a:pt x="1"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1"/>
            <p:cNvSpPr/>
            <p:nvPr/>
          </p:nvSpPr>
          <p:spPr>
            <a:xfrm>
              <a:off x="2530406"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1"/>
            <p:cNvSpPr/>
            <p:nvPr/>
          </p:nvSpPr>
          <p:spPr>
            <a:xfrm>
              <a:off x="2678322" y="1183285"/>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1"/>
            <p:cNvSpPr/>
            <p:nvPr/>
          </p:nvSpPr>
          <p:spPr>
            <a:xfrm>
              <a:off x="2807755" y="1183285"/>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1"/>
            <p:cNvSpPr/>
            <p:nvPr/>
          </p:nvSpPr>
          <p:spPr>
            <a:xfrm>
              <a:off x="2974170"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91"/>
            <p:cNvSpPr/>
            <p:nvPr/>
          </p:nvSpPr>
          <p:spPr>
            <a:xfrm>
              <a:off x="312208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91"/>
            <p:cNvSpPr/>
            <p:nvPr/>
          </p:nvSpPr>
          <p:spPr>
            <a:xfrm>
              <a:off x="326998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1"/>
            <p:cNvSpPr/>
            <p:nvPr/>
          </p:nvSpPr>
          <p:spPr>
            <a:xfrm>
              <a:off x="341790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1"/>
            <p:cNvSpPr/>
            <p:nvPr/>
          </p:nvSpPr>
          <p:spPr>
            <a:xfrm>
              <a:off x="3565818"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1"/>
            <p:cNvSpPr/>
            <p:nvPr/>
          </p:nvSpPr>
          <p:spPr>
            <a:xfrm>
              <a:off x="3713719" y="1183285"/>
              <a:ext cx="147963" cy="147932"/>
            </a:xfrm>
            <a:custGeom>
              <a:avLst/>
              <a:gdLst/>
              <a:ahLst/>
              <a:cxnLst/>
              <a:rect l="l" t="t" r="r" b="b"/>
              <a:pathLst>
                <a:path w="9526" h="9524" extrusionOk="0">
                  <a:moveTo>
                    <a:pt x="1" y="1"/>
                  </a:moveTo>
                  <a:lnTo>
                    <a:pt x="1" y="9523"/>
                  </a:lnTo>
                  <a:lnTo>
                    <a:pt x="9525" y="952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91"/>
            <p:cNvSpPr/>
            <p:nvPr/>
          </p:nvSpPr>
          <p:spPr>
            <a:xfrm>
              <a:off x="3861666" y="1183285"/>
              <a:ext cx="147916" cy="147932"/>
            </a:xfrm>
            <a:custGeom>
              <a:avLst/>
              <a:gdLst/>
              <a:ahLst/>
              <a:cxnLst/>
              <a:rect l="l" t="t" r="r" b="b"/>
              <a:pathLst>
                <a:path w="9523"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1"/>
            <p:cNvSpPr/>
            <p:nvPr/>
          </p:nvSpPr>
          <p:spPr>
            <a:xfrm>
              <a:off x="4009566" y="1183285"/>
              <a:ext cx="147932" cy="147932"/>
            </a:xfrm>
            <a:custGeom>
              <a:avLst/>
              <a:gdLst/>
              <a:ahLst/>
              <a:cxnLst/>
              <a:rect l="l" t="t" r="r" b="b"/>
              <a:pathLst>
                <a:path w="9524" h="9524" extrusionOk="0">
                  <a:moveTo>
                    <a:pt x="1" y="1"/>
                  </a:moveTo>
                  <a:lnTo>
                    <a:pt x="1" y="9523"/>
                  </a:lnTo>
                  <a:lnTo>
                    <a:pt x="9524" y="952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1"/>
            <p:cNvSpPr/>
            <p:nvPr/>
          </p:nvSpPr>
          <p:spPr>
            <a:xfrm>
              <a:off x="4157482" y="1183285"/>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1"/>
            <p:cNvSpPr/>
            <p:nvPr/>
          </p:nvSpPr>
          <p:spPr>
            <a:xfrm>
              <a:off x="4305398" y="1183285"/>
              <a:ext cx="147932" cy="147932"/>
            </a:xfrm>
            <a:custGeom>
              <a:avLst/>
              <a:gdLst/>
              <a:ahLst/>
              <a:cxnLst/>
              <a:rect l="l" t="t" r="r" b="b"/>
              <a:pathLst>
                <a:path w="9524"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91"/>
            <p:cNvSpPr/>
            <p:nvPr/>
          </p:nvSpPr>
          <p:spPr>
            <a:xfrm>
              <a:off x="2530406"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91"/>
            <p:cNvSpPr/>
            <p:nvPr/>
          </p:nvSpPr>
          <p:spPr>
            <a:xfrm>
              <a:off x="2678322" y="101690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1"/>
            <p:cNvSpPr/>
            <p:nvPr/>
          </p:nvSpPr>
          <p:spPr>
            <a:xfrm>
              <a:off x="2807755" y="101690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1"/>
            <p:cNvSpPr/>
            <p:nvPr/>
          </p:nvSpPr>
          <p:spPr>
            <a:xfrm>
              <a:off x="2974170" y="101690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1"/>
            <p:cNvSpPr/>
            <p:nvPr/>
          </p:nvSpPr>
          <p:spPr>
            <a:xfrm>
              <a:off x="312208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1"/>
            <p:cNvSpPr/>
            <p:nvPr/>
          </p:nvSpPr>
          <p:spPr>
            <a:xfrm>
              <a:off x="326998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1"/>
            <p:cNvSpPr/>
            <p:nvPr/>
          </p:nvSpPr>
          <p:spPr>
            <a:xfrm>
              <a:off x="341790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1"/>
            <p:cNvSpPr/>
            <p:nvPr/>
          </p:nvSpPr>
          <p:spPr>
            <a:xfrm>
              <a:off x="3565818"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1"/>
            <p:cNvSpPr/>
            <p:nvPr/>
          </p:nvSpPr>
          <p:spPr>
            <a:xfrm>
              <a:off x="3713719" y="1016900"/>
              <a:ext cx="147963" cy="166400"/>
            </a:xfrm>
            <a:custGeom>
              <a:avLst/>
              <a:gdLst/>
              <a:ahLst/>
              <a:cxnLst/>
              <a:rect l="l" t="t" r="r" b="b"/>
              <a:pathLst>
                <a:path w="9526" h="10713" extrusionOk="0">
                  <a:moveTo>
                    <a:pt x="1" y="0"/>
                  </a:moveTo>
                  <a:lnTo>
                    <a:pt x="1" y="10713"/>
                  </a:lnTo>
                  <a:lnTo>
                    <a:pt x="9525" y="10713"/>
                  </a:lnTo>
                  <a:lnTo>
                    <a:pt x="952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91"/>
            <p:cNvSpPr/>
            <p:nvPr/>
          </p:nvSpPr>
          <p:spPr>
            <a:xfrm>
              <a:off x="3861666" y="101690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91"/>
            <p:cNvSpPr/>
            <p:nvPr/>
          </p:nvSpPr>
          <p:spPr>
            <a:xfrm>
              <a:off x="4009566" y="101690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1"/>
            <p:cNvSpPr/>
            <p:nvPr/>
          </p:nvSpPr>
          <p:spPr>
            <a:xfrm>
              <a:off x="4157482" y="101690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1"/>
            <p:cNvSpPr/>
            <p:nvPr/>
          </p:nvSpPr>
          <p:spPr>
            <a:xfrm>
              <a:off x="2530406"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91"/>
            <p:cNvSpPr/>
            <p:nvPr/>
          </p:nvSpPr>
          <p:spPr>
            <a:xfrm>
              <a:off x="2678322" y="887468"/>
              <a:ext cx="129448" cy="129448"/>
            </a:xfrm>
            <a:custGeom>
              <a:avLst/>
              <a:gdLst/>
              <a:ahLst/>
              <a:cxnLst/>
              <a:rect l="l" t="t" r="r" b="b"/>
              <a:pathLst>
                <a:path w="8334" h="8334" extrusionOk="0">
                  <a:moveTo>
                    <a:pt x="0" y="1"/>
                  </a:moveTo>
                  <a:lnTo>
                    <a:pt x="0" y="8333"/>
                  </a:lnTo>
                  <a:lnTo>
                    <a:pt x="8333" y="833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1"/>
            <p:cNvSpPr/>
            <p:nvPr/>
          </p:nvSpPr>
          <p:spPr>
            <a:xfrm>
              <a:off x="2807755" y="887468"/>
              <a:ext cx="166431" cy="129448"/>
            </a:xfrm>
            <a:custGeom>
              <a:avLst/>
              <a:gdLst/>
              <a:ahLst/>
              <a:cxnLst/>
              <a:rect l="l" t="t" r="r" b="b"/>
              <a:pathLst>
                <a:path w="10715" h="8334" extrusionOk="0">
                  <a:moveTo>
                    <a:pt x="0" y="1"/>
                  </a:moveTo>
                  <a:lnTo>
                    <a:pt x="0" y="8333"/>
                  </a:lnTo>
                  <a:lnTo>
                    <a:pt x="10714" y="833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1"/>
            <p:cNvSpPr/>
            <p:nvPr/>
          </p:nvSpPr>
          <p:spPr>
            <a:xfrm>
              <a:off x="2974170" y="887468"/>
              <a:ext cx="147932" cy="129448"/>
            </a:xfrm>
            <a:custGeom>
              <a:avLst/>
              <a:gdLst/>
              <a:ahLst/>
              <a:cxnLst/>
              <a:rect l="l" t="t" r="r" b="b"/>
              <a:pathLst>
                <a:path w="9524"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91"/>
            <p:cNvSpPr/>
            <p:nvPr/>
          </p:nvSpPr>
          <p:spPr>
            <a:xfrm>
              <a:off x="312208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1"/>
            <p:cNvSpPr/>
            <p:nvPr/>
          </p:nvSpPr>
          <p:spPr>
            <a:xfrm>
              <a:off x="326998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1"/>
            <p:cNvSpPr/>
            <p:nvPr/>
          </p:nvSpPr>
          <p:spPr>
            <a:xfrm>
              <a:off x="341790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91"/>
            <p:cNvSpPr/>
            <p:nvPr/>
          </p:nvSpPr>
          <p:spPr>
            <a:xfrm>
              <a:off x="3565818"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1"/>
            <p:cNvSpPr/>
            <p:nvPr/>
          </p:nvSpPr>
          <p:spPr>
            <a:xfrm>
              <a:off x="3713719" y="887468"/>
              <a:ext cx="147963" cy="129448"/>
            </a:xfrm>
            <a:custGeom>
              <a:avLst/>
              <a:gdLst/>
              <a:ahLst/>
              <a:cxnLst/>
              <a:rect l="l" t="t" r="r" b="b"/>
              <a:pathLst>
                <a:path w="9526" h="8334" extrusionOk="0">
                  <a:moveTo>
                    <a:pt x="1" y="1"/>
                  </a:moveTo>
                  <a:lnTo>
                    <a:pt x="1" y="8333"/>
                  </a:lnTo>
                  <a:lnTo>
                    <a:pt x="9525" y="8333"/>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1"/>
            <p:cNvSpPr/>
            <p:nvPr/>
          </p:nvSpPr>
          <p:spPr>
            <a:xfrm>
              <a:off x="3861666" y="887468"/>
              <a:ext cx="147916" cy="129448"/>
            </a:xfrm>
            <a:custGeom>
              <a:avLst/>
              <a:gdLst/>
              <a:ahLst/>
              <a:cxnLst/>
              <a:rect l="l" t="t" r="r" b="b"/>
              <a:pathLst>
                <a:path w="9523" h="8334" extrusionOk="0">
                  <a:moveTo>
                    <a:pt x="0" y="1"/>
                  </a:moveTo>
                  <a:lnTo>
                    <a:pt x="0"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1"/>
            <p:cNvSpPr/>
            <p:nvPr/>
          </p:nvSpPr>
          <p:spPr>
            <a:xfrm>
              <a:off x="4009566" y="887468"/>
              <a:ext cx="147932" cy="129448"/>
            </a:xfrm>
            <a:custGeom>
              <a:avLst/>
              <a:gdLst/>
              <a:ahLst/>
              <a:cxnLst/>
              <a:rect l="l" t="t" r="r" b="b"/>
              <a:pathLst>
                <a:path w="9524" h="8334" extrusionOk="0">
                  <a:moveTo>
                    <a:pt x="1" y="1"/>
                  </a:moveTo>
                  <a:lnTo>
                    <a:pt x="1" y="8333"/>
                  </a:lnTo>
                  <a:lnTo>
                    <a:pt x="9524" y="8333"/>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1"/>
            <p:cNvSpPr/>
            <p:nvPr/>
          </p:nvSpPr>
          <p:spPr>
            <a:xfrm>
              <a:off x="4157482" y="887468"/>
              <a:ext cx="147932" cy="129448"/>
            </a:xfrm>
            <a:custGeom>
              <a:avLst/>
              <a:gdLst/>
              <a:ahLst/>
              <a:cxnLst/>
              <a:rect l="l" t="t" r="r" b="b"/>
              <a:pathLst>
                <a:path w="9524" h="8334" extrusionOk="0">
                  <a:moveTo>
                    <a:pt x="1" y="1"/>
                  </a:moveTo>
                  <a:lnTo>
                    <a:pt x="1" y="8333"/>
                  </a:lnTo>
                  <a:lnTo>
                    <a:pt x="9523" y="833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1"/>
            <p:cNvSpPr/>
            <p:nvPr/>
          </p:nvSpPr>
          <p:spPr>
            <a:xfrm>
              <a:off x="2530406"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91"/>
            <p:cNvSpPr/>
            <p:nvPr/>
          </p:nvSpPr>
          <p:spPr>
            <a:xfrm>
              <a:off x="2678322" y="739552"/>
              <a:ext cx="129448" cy="147932"/>
            </a:xfrm>
            <a:custGeom>
              <a:avLst/>
              <a:gdLst/>
              <a:ahLst/>
              <a:cxnLst/>
              <a:rect l="l" t="t" r="r" b="b"/>
              <a:pathLst>
                <a:path w="8334" h="9524" extrusionOk="0">
                  <a:moveTo>
                    <a:pt x="0" y="1"/>
                  </a:moveTo>
                  <a:lnTo>
                    <a:pt x="0" y="9524"/>
                  </a:lnTo>
                  <a:lnTo>
                    <a:pt x="8333" y="952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91"/>
            <p:cNvSpPr/>
            <p:nvPr/>
          </p:nvSpPr>
          <p:spPr>
            <a:xfrm>
              <a:off x="2807755" y="739552"/>
              <a:ext cx="166431" cy="147932"/>
            </a:xfrm>
            <a:custGeom>
              <a:avLst/>
              <a:gdLst/>
              <a:ahLst/>
              <a:cxnLst/>
              <a:rect l="l" t="t" r="r" b="b"/>
              <a:pathLst>
                <a:path w="10715" h="9524" extrusionOk="0">
                  <a:moveTo>
                    <a:pt x="0" y="1"/>
                  </a:moveTo>
                  <a:lnTo>
                    <a:pt x="0" y="9524"/>
                  </a:lnTo>
                  <a:lnTo>
                    <a:pt x="10714" y="952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1"/>
            <p:cNvSpPr/>
            <p:nvPr/>
          </p:nvSpPr>
          <p:spPr>
            <a:xfrm>
              <a:off x="2974170" y="739552"/>
              <a:ext cx="147932" cy="147932"/>
            </a:xfrm>
            <a:custGeom>
              <a:avLst/>
              <a:gdLst/>
              <a:ahLst/>
              <a:cxnLst/>
              <a:rect l="l" t="t" r="r" b="b"/>
              <a:pathLst>
                <a:path w="9524"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1"/>
            <p:cNvSpPr/>
            <p:nvPr/>
          </p:nvSpPr>
          <p:spPr>
            <a:xfrm>
              <a:off x="312208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91"/>
            <p:cNvSpPr/>
            <p:nvPr/>
          </p:nvSpPr>
          <p:spPr>
            <a:xfrm>
              <a:off x="326998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1"/>
            <p:cNvSpPr/>
            <p:nvPr/>
          </p:nvSpPr>
          <p:spPr>
            <a:xfrm>
              <a:off x="3417902" y="739552"/>
              <a:ext cx="147932" cy="147932"/>
            </a:xfrm>
            <a:custGeom>
              <a:avLst/>
              <a:gdLst/>
              <a:ahLst/>
              <a:cxnLst/>
              <a:rect l="l" t="t" r="r" b="b"/>
              <a:pathLst>
                <a:path w="9524" h="9524" extrusionOk="0">
                  <a:moveTo>
                    <a:pt x="1" y="1"/>
                  </a:moveTo>
                  <a:lnTo>
                    <a:pt x="1"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1"/>
            <p:cNvSpPr/>
            <p:nvPr/>
          </p:nvSpPr>
          <p:spPr>
            <a:xfrm>
              <a:off x="3565818"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1"/>
            <p:cNvSpPr/>
            <p:nvPr/>
          </p:nvSpPr>
          <p:spPr>
            <a:xfrm>
              <a:off x="3713719" y="739552"/>
              <a:ext cx="147963" cy="147932"/>
            </a:xfrm>
            <a:custGeom>
              <a:avLst/>
              <a:gdLst/>
              <a:ahLst/>
              <a:cxnLst/>
              <a:rect l="l" t="t" r="r" b="b"/>
              <a:pathLst>
                <a:path w="9526" h="9524" extrusionOk="0">
                  <a:moveTo>
                    <a:pt x="1" y="1"/>
                  </a:moveTo>
                  <a:lnTo>
                    <a:pt x="1" y="9524"/>
                  </a:lnTo>
                  <a:lnTo>
                    <a:pt x="9525" y="9524"/>
                  </a:lnTo>
                  <a:lnTo>
                    <a:pt x="9525"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1"/>
            <p:cNvSpPr/>
            <p:nvPr/>
          </p:nvSpPr>
          <p:spPr>
            <a:xfrm>
              <a:off x="3861666" y="739552"/>
              <a:ext cx="147916" cy="147932"/>
            </a:xfrm>
            <a:custGeom>
              <a:avLst/>
              <a:gdLst/>
              <a:ahLst/>
              <a:cxnLst/>
              <a:rect l="l" t="t" r="r" b="b"/>
              <a:pathLst>
                <a:path w="9523" h="9524" extrusionOk="0">
                  <a:moveTo>
                    <a:pt x="0" y="1"/>
                  </a:moveTo>
                  <a:lnTo>
                    <a:pt x="0" y="9524"/>
                  </a:lnTo>
                  <a:lnTo>
                    <a:pt x="9523" y="952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91"/>
            <p:cNvSpPr/>
            <p:nvPr/>
          </p:nvSpPr>
          <p:spPr>
            <a:xfrm>
              <a:off x="4009566" y="739552"/>
              <a:ext cx="147932" cy="147932"/>
            </a:xfrm>
            <a:custGeom>
              <a:avLst/>
              <a:gdLst/>
              <a:ahLst/>
              <a:cxnLst/>
              <a:rect l="l" t="t" r="r" b="b"/>
              <a:pathLst>
                <a:path w="9524" h="9524" extrusionOk="0">
                  <a:moveTo>
                    <a:pt x="1" y="1"/>
                  </a:moveTo>
                  <a:lnTo>
                    <a:pt x="1" y="9524"/>
                  </a:lnTo>
                  <a:lnTo>
                    <a:pt x="9524" y="9524"/>
                  </a:lnTo>
                  <a:lnTo>
                    <a:pt x="95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91"/>
            <p:cNvSpPr/>
            <p:nvPr/>
          </p:nvSpPr>
          <p:spPr>
            <a:xfrm>
              <a:off x="2530406"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1"/>
            <p:cNvSpPr/>
            <p:nvPr/>
          </p:nvSpPr>
          <p:spPr>
            <a:xfrm>
              <a:off x="2678322" y="573137"/>
              <a:ext cx="129448" cy="166431"/>
            </a:xfrm>
            <a:custGeom>
              <a:avLst/>
              <a:gdLst/>
              <a:ahLst/>
              <a:cxnLst/>
              <a:rect l="l" t="t" r="r" b="b"/>
              <a:pathLst>
                <a:path w="8334" h="10715" extrusionOk="0">
                  <a:moveTo>
                    <a:pt x="0" y="1"/>
                  </a:moveTo>
                  <a:lnTo>
                    <a:pt x="0" y="10715"/>
                  </a:lnTo>
                  <a:lnTo>
                    <a:pt x="8333" y="10715"/>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1"/>
            <p:cNvSpPr/>
            <p:nvPr/>
          </p:nvSpPr>
          <p:spPr>
            <a:xfrm>
              <a:off x="2807755" y="573137"/>
              <a:ext cx="166431" cy="166431"/>
            </a:xfrm>
            <a:custGeom>
              <a:avLst/>
              <a:gdLst/>
              <a:ahLst/>
              <a:cxnLst/>
              <a:rect l="l" t="t" r="r" b="b"/>
              <a:pathLst>
                <a:path w="10715" h="10715" extrusionOk="0">
                  <a:moveTo>
                    <a:pt x="0" y="1"/>
                  </a:moveTo>
                  <a:lnTo>
                    <a:pt x="0" y="10715"/>
                  </a:lnTo>
                  <a:lnTo>
                    <a:pt x="10714" y="10715"/>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1"/>
            <p:cNvSpPr/>
            <p:nvPr/>
          </p:nvSpPr>
          <p:spPr>
            <a:xfrm>
              <a:off x="2974170" y="573137"/>
              <a:ext cx="147932" cy="166431"/>
            </a:xfrm>
            <a:custGeom>
              <a:avLst/>
              <a:gdLst/>
              <a:ahLst/>
              <a:cxnLst/>
              <a:rect l="l" t="t" r="r" b="b"/>
              <a:pathLst>
                <a:path w="9524"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1"/>
            <p:cNvSpPr/>
            <p:nvPr/>
          </p:nvSpPr>
          <p:spPr>
            <a:xfrm>
              <a:off x="3122086" y="573137"/>
              <a:ext cx="147916" cy="166431"/>
            </a:xfrm>
            <a:custGeom>
              <a:avLst/>
              <a:gdLst/>
              <a:ahLst/>
              <a:cxnLst/>
              <a:rect l="l" t="t" r="r" b="b"/>
              <a:pathLst>
                <a:path w="9523" h="10715" extrusionOk="0">
                  <a:moveTo>
                    <a:pt x="0" y="1"/>
                  </a:moveTo>
                  <a:lnTo>
                    <a:pt x="0"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1"/>
            <p:cNvSpPr/>
            <p:nvPr/>
          </p:nvSpPr>
          <p:spPr>
            <a:xfrm>
              <a:off x="3269986" y="573137"/>
              <a:ext cx="147932" cy="166431"/>
            </a:xfrm>
            <a:custGeom>
              <a:avLst/>
              <a:gdLst/>
              <a:ahLst/>
              <a:cxnLst/>
              <a:rect l="l" t="t" r="r" b="b"/>
              <a:pathLst>
                <a:path w="9524" h="10715" extrusionOk="0">
                  <a:moveTo>
                    <a:pt x="1" y="1"/>
                  </a:moveTo>
                  <a:lnTo>
                    <a:pt x="1" y="10715"/>
                  </a:lnTo>
                  <a:lnTo>
                    <a:pt x="9524" y="10715"/>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91"/>
            <p:cNvSpPr/>
            <p:nvPr/>
          </p:nvSpPr>
          <p:spPr>
            <a:xfrm>
              <a:off x="3417902" y="573137"/>
              <a:ext cx="147932" cy="166431"/>
            </a:xfrm>
            <a:custGeom>
              <a:avLst/>
              <a:gdLst/>
              <a:ahLst/>
              <a:cxnLst/>
              <a:rect l="l" t="t" r="r" b="b"/>
              <a:pathLst>
                <a:path w="9524" h="10715" extrusionOk="0">
                  <a:moveTo>
                    <a:pt x="1" y="1"/>
                  </a:moveTo>
                  <a:lnTo>
                    <a:pt x="1" y="10715"/>
                  </a:lnTo>
                  <a:lnTo>
                    <a:pt x="9523" y="10715"/>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91"/>
            <p:cNvSpPr/>
            <p:nvPr/>
          </p:nvSpPr>
          <p:spPr>
            <a:xfrm>
              <a:off x="2530406"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1"/>
            <p:cNvSpPr/>
            <p:nvPr/>
          </p:nvSpPr>
          <p:spPr>
            <a:xfrm>
              <a:off x="2678322" y="443705"/>
              <a:ext cx="129448" cy="129448"/>
            </a:xfrm>
            <a:custGeom>
              <a:avLst/>
              <a:gdLst/>
              <a:ahLst/>
              <a:cxnLst/>
              <a:rect l="l" t="t" r="r" b="b"/>
              <a:pathLst>
                <a:path w="8334" h="8334" extrusionOk="0">
                  <a:moveTo>
                    <a:pt x="0" y="1"/>
                  </a:moveTo>
                  <a:lnTo>
                    <a:pt x="0" y="8334"/>
                  </a:lnTo>
                  <a:lnTo>
                    <a:pt x="8333" y="8334"/>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91"/>
            <p:cNvSpPr/>
            <p:nvPr/>
          </p:nvSpPr>
          <p:spPr>
            <a:xfrm>
              <a:off x="2807755" y="443705"/>
              <a:ext cx="166431" cy="129448"/>
            </a:xfrm>
            <a:custGeom>
              <a:avLst/>
              <a:gdLst/>
              <a:ahLst/>
              <a:cxnLst/>
              <a:rect l="l" t="t" r="r" b="b"/>
              <a:pathLst>
                <a:path w="10715" h="8334" extrusionOk="0">
                  <a:moveTo>
                    <a:pt x="0" y="1"/>
                  </a:moveTo>
                  <a:lnTo>
                    <a:pt x="0" y="8334"/>
                  </a:lnTo>
                  <a:lnTo>
                    <a:pt x="10714" y="8334"/>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1"/>
            <p:cNvSpPr/>
            <p:nvPr/>
          </p:nvSpPr>
          <p:spPr>
            <a:xfrm>
              <a:off x="2974170" y="443705"/>
              <a:ext cx="147932" cy="129448"/>
            </a:xfrm>
            <a:custGeom>
              <a:avLst/>
              <a:gdLst/>
              <a:ahLst/>
              <a:cxnLst/>
              <a:rect l="l" t="t" r="r" b="b"/>
              <a:pathLst>
                <a:path w="9524"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1"/>
            <p:cNvSpPr/>
            <p:nvPr/>
          </p:nvSpPr>
          <p:spPr>
            <a:xfrm>
              <a:off x="3122086" y="443705"/>
              <a:ext cx="147916" cy="129448"/>
            </a:xfrm>
            <a:custGeom>
              <a:avLst/>
              <a:gdLst/>
              <a:ahLst/>
              <a:cxnLst/>
              <a:rect l="l" t="t" r="r" b="b"/>
              <a:pathLst>
                <a:path w="9523" h="8334" extrusionOk="0">
                  <a:moveTo>
                    <a:pt x="0" y="1"/>
                  </a:moveTo>
                  <a:lnTo>
                    <a:pt x="0"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91"/>
            <p:cNvSpPr/>
            <p:nvPr/>
          </p:nvSpPr>
          <p:spPr>
            <a:xfrm>
              <a:off x="3269986" y="443705"/>
              <a:ext cx="147932" cy="129448"/>
            </a:xfrm>
            <a:custGeom>
              <a:avLst/>
              <a:gdLst/>
              <a:ahLst/>
              <a:cxnLst/>
              <a:rect l="l" t="t" r="r" b="b"/>
              <a:pathLst>
                <a:path w="9524" h="8334" extrusionOk="0">
                  <a:moveTo>
                    <a:pt x="1" y="1"/>
                  </a:moveTo>
                  <a:lnTo>
                    <a:pt x="1" y="8334"/>
                  </a:lnTo>
                  <a:lnTo>
                    <a:pt x="9524" y="8334"/>
                  </a:lnTo>
                  <a:lnTo>
                    <a:pt x="952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91"/>
            <p:cNvSpPr/>
            <p:nvPr/>
          </p:nvSpPr>
          <p:spPr>
            <a:xfrm>
              <a:off x="3417902" y="443705"/>
              <a:ext cx="147932" cy="129448"/>
            </a:xfrm>
            <a:custGeom>
              <a:avLst/>
              <a:gdLst/>
              <a:ahLst/>
              <a:cxnLst/>
              <a:rect l="l" t="t" r="r" b="b"/>
              <a:pathLst>
                <a:path w="9524" h="8334" extrusionOk="0">
                  <a:moveTo>
                    <a:pt x="1" y="1"/>
                  </a:moveTo>
                  <a:lnTo>
                    <a:pt x="1" y="8334"/>
                  </a:lnTo>
                  <a:lnTo>
                    <a:pt x="9523" y="8334"/>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1"/>
            <p:cNvSpPr/>
            <p:nvPr/>
          </p:nvSpPr>
          <p:spPr>
            <a:xfrm>
              <a:off x="2530406" y="277320"/>
              <a:ext cx="147932" cy="166400"/>
            </a:xfrm>
            <a:custGeom>
              <a:avLst/>
              <a:gdLst/>
              <a:ahLst/>
              <a:cxnLst/>
              <a:rect l="l" t="t" r="r" b="b"/>
              <a:pathLst>
                <a:path w="9524" h="10713" extrusionOk="0">
                  <a:moveTo>
                    <a:pt x="1" y="0"/>
                  </a:moveTo>
                  <a:lnTo>
                    <a:pt x="1"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1"/>
            <p:cNvSpPr/>
            <p:nvPr/>
          </p:nvSpPr>
          <p:spPr>
            <a:xfrm>
              <a:off x="2678322" y="277320"/>
              <a:ext cx="129448" cy="166400"/>
            </a:xfrm>
            <a:custGeom>
              <a:avLst/>
              <a:gdLst/>
              <a:ahLst/>
              <a:cxnLst/>
              <a:rect l="l" t="t" r="r" b="b"/>
              <a:pathLst>
                <a:path w="8334" h="10713" extrusionOk="0">
                  <a:moveTo>
                    <a:pt x="0" y="0"/>
                  </a:moveTo>
                  <a:lnTo>
                    <a:pt x="0" y="10713"/>
                  </a:lnTo>
                  <a:lnTo>
                    <a:pt x="8333" y="1071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91"/>
            <p:cNvSpPr/>
            <p:nvPr/>
          </p:nvSpPr>
          <p:spPr>
            <a:xfrm>
              <a:off x="2807755" y="277320"/>
              <a:ext cx="166431" cy="166400"/>
            </a:xfrm>
            <a:custGeom>
              <a:avLst/>
              <a:gdLst/>
              <a:ahLst/>
              <a:cxnLst/>
              <a:rect l="l" t="t" r="r" b="b"/>
              <a:pathLst>
                <a:path w="10715" h="10713" extrusionOk="0">
                  <a:moveTo>
                    <a:pt x="0" y="0"/>
                  </a:moveTo>
                  <a:lnTo>
                    <a:pt x="0" y="10713"/>
                  </a:lnTo>
                  <a:lnTo>
                    <a:pt x="10714" y="1071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1"/>
            <p:cNvSpPr/>
            <p:nvPr/>
          </p:nvSpPr>
          <p:spPr>
            <a:xfrm>
              <a:off x="2974170" y="277320"/>
              <a:ext cx="147932" cy="166400"/>
            </a:xfrm>
            <a:custGeom>
              <a:avLst/>
              <a:gdLst/>
              <a:ahLst/>
              <a:cxnLst/>
              <a:rect l="l" t="t" r="r" b="b"/>
              <a:pathLst>
                <a:path w="9524"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1"/>
            <p:cNvSpPr/>
            <p:nvPr/>
          </p:nvSpPr>
          <p:spPr>
            <a:xfrm>
              <a:off x="3122086" y="277320"/>
              <a:ext cx="147916" cy="166400"/>
            </a:xfrm>
            <a:custGeom>
              <a:avLst/>
              <a:gdLst/>
              <a:ahLst/>
              <a:cxnLst/>
              <a:rect l="l" t="t" r="r" b="b"/>
              <a:pathLst>
                <a:path w="9523" h="10713" extrusionOk="0">
                  <a:moveTo>
                    <a:pt x="0" y="0"/>
                  </a:moveTo>
                  <a:lnTo>
                    <a:pt x="0" y="10713"/>
                  </a:lnTo>
                  <a:lnTo>
                    <a:pt x="9523" y="1071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1"/>
            <p:cNvSpPr/>
            <p:nvPr/>
          </p:nvSpPr>
          <p:spPr>
            <a:xfrm>
              <a:off x="3269986" y="277320"/>
              <a:ext cx="147932" cy="166400"/>
            </a:xfrm>
            <a:custGeom>
              <a:avLst/>
              <a:gdLst/>
              <a:ahLst/>
              <a:cxnLst/>
              <a:rect l="l" t="t" r="r" b="b"/>
              <a:pathLst>
                <a:path w="9524" h="10713" extrusionOk="0">
                  <a:moveTo>
                    <a:pt x="1" y="0"/>
                  </a:moveTo>
                  <a:lnTo>
                    <a:pt x="1" y="10713"/>
                  </a:lnTo>
                  <a:lnTo>
                    <a:pt x="9524" y="10713"/>
                  </a:lnTo>
                  <a:lnTo>
                    <a:pt x="9524"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1"/>
            <p:cNvSpPr/>
            <p:nvPr/>
          </p:nvSpPr>
          <p:spPr>
            <a:xfrm>
              <a:off x="2530406" y="129404"/>
              <a:ext cx="147932" cy="147932"/>
            </a:xfrm>
            <a:custGeom>
              <a:avLst/>
              <a:gdLst/>
              <a:ahLst/>
              <a:cxnLst/>
              <a:rect l="l" t="t" r="r" b="b"/>
              <a:pathLst>
                <a:path w="9524" h="9524" extrusionOk="0">
                  <a:moveTo>
                    <a:pt x="1" y="1"/>
                  </a:moveTo>
                  <a:lnTo>
                    <a:pt x="1"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1"/>
            <p:cNvSpPr/>
            <p:nvPr/>
          </p:nvSpPr>
          <p:spPr>
            <a:xfrm>
              <a:off x="2678322" y="129404"/>
              <a:ext cx="129448" cy="147932"/>
            </a:xfrm>
            <a:custGeom>
              <a:avLst/>
              <a:gdLst/>
              <a:ahLst/>
              <a:cxnLst/>
              <a:rect l="l" t="t" r="r" b="b"/>
              <a:pathLst>
                <a:path w="8334" h="9524" extrusionOk="0">
                  <a:moveTo>
                    <a:pt x="0" y="1"/>
                  </a:moveTo>
                  <a:lnTo>
                    <a:pt x="0" y="9523"/>
                  </a:lnTo>
                  <a:lnTo>
                    <a:pt x="8333" y="9523"/>
                  </a:lnTo>
                  <a:lnTo>
                    <a:pt x="833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1"/>
            <p:cNvSpPr/>
            <p:nvPr/>
          </p:nvSpPr>
          <p:spPr>
            <a:xfrm>
              <a:off x="2807755" y="129404"/>
              <a:ext cx="166431" cy="147932"/>
            </a:xfrm>
            <a:custGeom>
              <a:avLst/>
              <a:gdLst/>
              <a:ahLst/>
              <a:cxnLst/>
              <a:rect l="l" t="t" r="r" b="b"/>
              <a:pathLst>
                <a:path w="10715" h="9524" extrusionOk="0">
                  <a:moveTo>
                    <a:pt x="0" y="1"/>
                  </a:moveTo>
                  <a:lnTo>
                    <a:pt x="0" y="9523"/>
                  </a:lnTo>
                  <a:lnTo>
                    <a:pt x="10714" y="9523"/>
                  </a:lnTo>
                  <a:lnTo>
                    <a:pt x="1071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1"/>
            <p:cNvSpPr/>
            <p:nvPr/>
          </p:nvSpPr>
          <p:spPr>
            <a:xfrm>
              <a:off x="2974170" y="129404"/>
              <a:ext cx="147932" cy="147932"/>
            </a:xfrm>
            <a:custGeom>
              <a:avLst/>
              <a:gdLst/>
              <a:ahLst/>
              <a:cxnLst/>
              <a:rect l="l" t="t" r="r" b="b"/>
              <a:pathLst>
                <a:path w="9524" h="9524" extrusionOk="0">
                  <a:moveTo>
                    <a:pt x="0" y="1"/>
                  </a:moveTo>
                  <a:lnTo>
                    <a:pt x="0" y="9523"/>
                  </a:lnTo>
                  <a:lnTo>
                    <a:pt x="9523" y="9523"/>
                  </a:lnTo>
                  <a:lnTo>
                    <a:pt x="9523"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1"/>
            <p:cNvSpPr/>
            <p:nvPr/>
          </p:nvSpPr>
          <p:spPr>
            <a:xfrm>
              <a:off x="3122086" y="129404"/>
              <a:ext cx="147916" cy="147932"/>
            </a:xfrm>
            <a:custGeom>
              <a:avLst/>
              <a:gdLst/>
              <a:ahLst/>
              <a:cxnLst/>
              <a:rect l="l" t="t" r="r" b="b"/>
              <a:pathLst>
                <a:path w="9523" h="9524" extrusionOk="0">
                  <a:moveTo>
                    <a:pt x="0" y="1"/>
                  </a:moveTo>
                  <a:lnTo>
                    <a:pt x="0" y="9523"/>
                  </a:lnTo>
                  <a:lnTo>
                    <a:pt x="9523" y="9523"/>
                  </a:lnTo>
                  <a:lnTo>
                    <a:pt x="952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91"/>
            <p:cNvSpPr/>
            <p:nvPr/>
          </p:nvSpPr>
          <p:spPr>
            <a:xfrm>
              <a:off x="2530406" y="-12"/>
              <a:ext cx="147932" cy="129432"/>
            </a:xfrm>
            <a:custGeom>
              <a:avLst/>
              <a:gdLst/>
              <a:ahLst/>
              <a:cxnLst/>
              <a:rect l="l" t="t" r="r" b="b"/>
              <a:pathLst>
                <a:path w="9524" h="8333" extrusionOk="0">
                  <a:moveTo>
                    <a:pt x="1" y="0"/>
                  </a:moveTo>
                  <a:lnTo>
                    <a:pt x="1" y="8333"/>
                  </a:lnTo>
                  <a:lnTo>
                    <a:pt x="9523" y="8333"/>
                  </a:lnTo>
                  <a:lnTo>
                    <a:pt x="952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1"/>
            <p:cNvSpPr/>
            <p:nvPr/>
          </p:nvSpPr>
          <p:spPr>
            <a:xfrm>
              <a:off x="2678322" y="-12"/>
              <a:ext cx="129448" cy="129432"/>
            </a:xfrm>
            <a:custGeom>
              <a:avLst/>
              <a:gdLst/>
              <a:ahLst/>
              <a:cxnLst/>
              <a:rect l="l" t="t" r="r" b="b"/>
              <a:pathLst>
                <a:path w="8334" h="8333" extrusionOk="0">
                  <a:moveTo>
                    <a:pt x="0" y="0"/>
                  </a:moveTo>
                  <a:lnTo>
                    <a:pt x="0" y="8333"/>
                  </a:lnTo>
                  <a:lnTo>
                    <a:pt x="8333" y="8333"/>
                  </a:lnTo>
                  <a:lnTo>
                    <a:pt x="8333"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1"/>
            <p:cNvSpPr/>
            <p:nvPr/>
          </p:nvSpPr>
          <p:spPr>
            <a:xfrm>
              <a:off x="2807755" y="-12"/>
              <a:ext cx="166431" cy="129432"/>
            </a:xfrm>
            <a:custGeom>
              <a:avLst/>
              <a:gdLst/>
              <a:ahLst/>
              <a:cxnLst/>
              <a:rect l="l" t="t" r="r" b="b"/>
              <a:pathLst>
                <a:path w="10715" h="8333" extrusionOk="0">
                  <a:moveTo>
                    <a:pt x="0" y="0"/>
                  </a:moveTo>
                  <a:lnTo>
                    <a:pt x="0" y="8333"/>
                  </a:lnTo>
                  <a:lnTo>
                    <a:pt x="10714" y="8333"/>
                  </a:lnTo>
                  <a:lnTo>
                    <a:pt x="10714"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1"/>
            <p:cNvSpPr/>
            <p:nvPr/>
          </p:nvSpPr>
          <p:spPr>
            <a:xfrm>
              <a:off x="2974170" y="-12"/>
              <a:ext cx="147932" cy="129432"/>
            </a:xfrm>
            <a:custGeom>
              <a:avLst/>
              <a:gdLst/>
              <a:ahLst/>
              <a:cxnLst/>
              <a:rect l="l" t="t" r="r" b="b"/>
              <a:pathLst>
                <a:path w="9524" h="8333" extrusionOk="0">
                  <a:moveTo>
                    <a:pt x="0" y="0"/>
                  </a:moveTo>
                  <a:lnTo>
                    <a:pt x="0" y="8333"/>
                  </a:lnTo>
                  <a:lnTo>
                    <a:pt x="9523" y="8333"/>
                  </a:lnTo>
                  <a:lnTo>
                    <a:pt x="952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91"/>
          <p:cNvGrpSpPr/>
          <p:nvPr/>
        </p:nvGrpSpPr>
        <p:grpSpPr>
          <a:xfrm>
            <a:off x="7631788" y="1261979"/>
            <a:ext cx="263998" cy="263956"/>
            <a:chOff x="1031000" y="3038742"/>
            <a:chExt cx="263998" cy="263956"/>
          </a:xfrm>
        </p:grpSpPr>
        <p:sp>
          <p:nvSpPr>
            <p:cNvPr id="11233" name="Google Shape;11233;p91"/>
            <p:cNvSpPr/>
            <p:nvPr/>
          </p:nvSpPr>
          <p:spPr>
            <a:xfrm>
              <a:off x="1031000" y="3170721"/>
              <a:ext cx="148521" cy="131977"/>
            </a:xfrm>
            <a:custGeom>
              <a:avLst/>
              <a:gdLst/>
              <a:ahLst/>
              <a:cxnLst/>
              <a:rect l="l" t="t" r="r" b="b"/>
              <a:pathLst>
                <a:path w="3573" h="3175" extrusionOk="0">
                  <a:moveTo>
                    <a:pt x="1" y="1"/>
                  </a:moveTo>
                  <a:lnTo>
                    <a:pt x="1" y="3175"/>
                  </a:lnTo>
                  <a:lnTo>
                    <a:pt x="3573" y="3175"/>
                  </a:lnTo>
                  <a:lnTo>
                    <a:pt x="3573"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1"/>
            <p:cNvSpPr/>
            <p:nvPr/>
          </p:nvSpPr>
          <p:spPr>
            <a:xfrm>
              <a:off x="1031000" y="3038742"/>
              <a:ext cx="148521" cy="132018"/>
            </a:xfrm>
            <a:custGeom>
              <a:avLst/>
              <a:gdLst/>
              <a:ahLst/>
              <a:cxnLst/>
              <a:rect l="l" t="t" r="r" b="b"/>
              <a:pathLst>
                <a:path w="3573" h="3176" extrusionOk="0">
                  <a:moveTo>
                    <a:pt x="1" y="0"/>
                  </a:moveTo>
                  <a:lnTo>
                    <a:pt x="1" y="3176"/>
                  </a:lnTo>
                  <a:lnTo>
                    <a:pt x="3573" y="3176"/>
                  </a:lnTo>
                  <a:lnTo>
                    <a:pt x="3573"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91"/>
            <p:cNvSpPr/>
            <p:nvPr/>
          </p:nvSpPr>
          <p:spPr>
            <a:xfrm>
              <a:off x="1179482" y="3170721"/>
              <a:ext cx="115516" cy="131977"/>
            </a:xfrm>
            <a:custGeom>
              <a:avLst/>
              <a:gdLst/>
              <a:ahLst/>
              <a:cxnLst/>
              <a:rect l="l" t="t" r="r" b="b"/>
              <a:pathLst>
                <a:path w="2779" h="3175" extrusionOk="0">
                  <a:moveTo>
                    <a:pt x="1" y="1"/>
                  </a:moveTo>
                  <a:lnTo>
                    <a:pt x="1" y="3175"/>
                  </a:lnTo>
                  <a:lnTo>
                    <a:pt x="2779" y="3175"/>
                  </a:lnTo>
                  <a:lnTo>
                    <a:pt x="277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1"/>
            <p:cNvSpPr/>
            <p:nvPr/>
          </p:nvSpPr>
          <p:spPr>
            <a:xfrm>
              <a:off x="1179482" y="3038742"/>
              <a:ext cx="115516" cy="132018"/>
            </a:xfrm>
            <a:custGeom>
              <a:avLst/>
              <a:gdLst/>
              <a:ahLst/>
              <a:cxnLst/>
              <a:rect l="l" t="t" r="r" b="b"/>
              <a:pathLst>
                <a:path w="2779" h="3176" extrusionOk="0">
                  <a:moveTo>
                    <a:pt x="1" y="0"/>
                  </a:moveTo>
                  <a:lnTo>
                    <a:pt x="1" y="3176"/>
                  </a:lnTo>
                  <a:lnTo>
                    <a:pt x="2779" y="3176"/>
                  </a:lnTo>
                  <a:lnTo>
                    <a:pt x="27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52"/>
        <p:cNvGrpSpPr/>
        <p:nvPr/>
      </p:nvGrpSpPr>
      <p:grpSpPr>
        <a:xfrm>
          <a:off x="0" y="0"/>
          <a:ext cx="0" cy="0"/>
          <a:chOff x="0" y="0"/>
          <a:chExt cx="0" cy="0"/>
        </a:xfrm>
      </p:grpSpPr>
      <p:sp>
        <p:nvSpPr>
          <p:cNvPr id="11253" name="Google Shape;11253;p94"/>
          <p:cNvSpPr txBox="1">
            <a:spLocks noGrp="1"/>
          </p:cNvSpPr>
          <p:nvPr>
            <p:ph type="body" idx="1"/>
          </p:nvPr>
        </p:nvSpPr>
        <p:spPr>
          <a:xfrm>
            <a:off x="616975" y="1302400"/>
            <a:ext cx="3974100" cy="326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600"/>
              </a:spcBef>
              <a:spcAft>
                <a:spcPts val="0"/>
              </a:spcAft>
              <a:buNone/>
            </a:pPr>
            <a:r>
              <a:rPr lang="en" b="1">
                <a:latin typeface="Advent Pro"/>
                <a:ea typeface="Advent Pro"/>
                <a:cs typeface="Advent Pro"/>
                <a:sym typeface="Advent Pro"/>
              </a:rPr>
              <a:t>VECTORS:</a:t>
            </a:r>
            <a:endParaRPr b="1">
              <a:latin typeface="Advent Pro"/>
              <a:ea typeface="Advent Pro"/>
              <a:cs typeface="Advent Pro"/>
              <a:sym typeface="Advent Pro"/>
            </a:endParaRPr>
          </a:p>
          <a:p>
            <a:pPr marL="457200" lvl="0" indent="-330200" algn="l" rtl="0">
              <a:spcBef>
                <a:spcPts val="1600"/>
              </a:spcBef>
              <a:spcAft>
                <a:spcPts val="0"/>
              </a:spcAft>
              <a:buSzPts val="1600"/>
              <a:buFont typeface="Advent Pro"/>
              <a:buChar char="●"/>
            </a:pPr>
            <a:r>
              <a:rPr lang="en">
                <a:uFill>
                  <a:noFill/>
                </a:uFill>
                <a:latin typeface="Advent Pro"/>
                <a:ea typeface="Advent Pro"/>
                <a:cs typeface="Advent Pro"/>
                <a:sym typeface="Advent Pro"/>
                <a:hlinkClick r:id="rId3"/>
              </a:rPr>
              <a:t>Set of pixelated funny people</a:t>
            </a:r>
            <a:endParaRPr/>
          </a:p>
          <a:p>
            <a:pPr marL="457200" lvl="0" indent="-330200" algn="l" rtl="0">
              <a:spcBef>
                <a:spcPts val="0"/>
              </a:spcBef>
              <a:spcAft>
                <a:spcPts val="0"/>
              </a:spcAft>
              <a:buSzPts val="1600"/>
              <a:buFont typeface="Advent Pro"/>
              <a:buChar char="●"/>
            </a:pPr>
            <a:r>
              <a:rPr lang="en">
                <a:uFill>
                  <a:noFill/>
                </a:uFill>
                <a:latin typeface="Advent Pro"/>
                <a:ea typeface="Advent Pro"/>
                <a:cs typeface="Advent Pro"/>
                <a:sym typeface="Advent Pro"/>
                <a:hlinkClick r:id="rId4"/>
              </a:rPr>
              <a:t>Pixelated video game elements</a:t>
            </a:r>
            <a:endParaRPr/>
          </a:p>
          <a:p>
            <a:pPr marL="457200" lvl="0" indent="-330200" algn="l" rtl="0">
              <a:lnSpc>
                <a:spcPct val="115000"/>
              </a:lnSpc>
              <a:spcBef>
                <a:spcPts val="0"/>
              </a:spcBef>
              <a:spcAft>
                <a:spcPts val="0"/>
              </a:spcAft>
              <a:buSzPts val="1600"/>
              <a:buChar char="●"/>
            </a:pPr>
            <a:r>
              <a:rPr lang="en">
                <a:uFill>
                  <a:noFill/>
                </a:uFill>
                <a:latin typeface="Advent Pro"/>
                <a:ea typeface="Advent Pro"/>
                <a:cs typeface="Advent Pro"/>
                <a:sym typeface="Advent Pro"/>
                <a:hlinkClick r:id="rId5"/>
              </a:rPr>
              <a:t>Background of pixelated video game</a:t>
            </a:r>
            <a:endParaRPr>
              <a:uFill>
                <a:noFill/>
              </a:uFill>
              <a:hlinkClick r:id="rId6"/>
            </a:endParaRPr>
          </a:p>
          <a:p>
            <a:pPr marL="457200" lvl="0" indent="-330200" algn="l" rtl="0">
              <a:spcBef>
                <a:spcPts val="0"/>
              </a:spcBef>
              <a:spcAft>
                <a:spcPts val="0"/>
              </a:spcAft>
              <a:buSzPts val="1600"/>
              <a:buChar char="●"/>
            </a:pPr>
            <a:r>
              <a:rPr lang="en">
                <a:solidFill>
                  <a:schemeClr val="hlink"/>
                </a:solidFill>
                <a:uFill>
                  <a:noFill/>
                </a:uFill>
                <a:latin typeface="Advent Pro"/>
                <a:ea typeface="Advent Pro"/>
                <a:cs typeface="Advent Pro"/>
                <a:sym typeface="Advent Pro"/>
                <a:hlinkClick r:id="rId7"/>
              </a:rPr>
              <a:t>Consoles and pixelated joysticks</a:t>
            </a:r>
            <a:endParaRPr/>
          </a:p>
          <a:p>
            <a:pPr marL="457200" lvl="0" indent="-330200" algn="l" rtl="0">
              <a:spcBef>
                <a:spcPts val="0"/>
              </a:spcBef>
              <a:spcAft>
                <a:spcPts val="0"/>
              </a:spcAft>
              <a:buSzPts val="1600"/>
              <a:buFont typeface="Advent Pro"/>
              <a:buChar char="●"/>
            </a:pPr>
            <a:r>
              <a:rPr lang="en">
                <a:solidFill>
                  <a:schemeClr val="hlink"/>
                </a:solidFill>
                <a:uFill>
                  <a:noFill/>
                </a:uFill>
                <a:latin typeface="Advent Pro"/>
                <a:ea typeface="Advent Pro"/>
                <a:cs typeface="Advent Pro"/>
                <a:sym typeface="Advent Pro"/>
                <a:hlinkClick r:id="rId8"/>
              </a:rPr>
              <a:t>Set of pixelated speech bubbles with messages</a:t>
            </a:r>
            <a:endParaRPr>
              <a:latin typeface="Advent Pro"/>
              <a:ea typeface="Advent Pro"/>
              <a:cs typeface="Advent Pro"/>
              <a:sym typeface="Advent Pro"/>
            </a:endParaRPr>
          </a:p>
          <a:p>
            <a:pPr marL="457200" lvl="0" indent="-330200" algn="l" rtl="0">
              <a:spcBef>
                <a:spcPts val="0"/>
              </a:spcBef>
              <a:spcAft>
                <a:spcPts val="0"/>
              </a:spcAft>
              <a:buSzPts val="1600"/>
              <a:buFont typeface="Advent Pro"/>
              <a:buChar char="●"/>
            </a:pPr>
            <a:r>
              <a:rPr lang="en">
                <a:solidFill>
                  <a:schemeClr val="hlink"/>
                </a:solidFill>
                <a:uFill>
                  <a:noFill/>
                </a:uFill>
                <a:latin typeface="Advent Pro"/>
                <a:ea typeface="Advent Pro"/>
                <a:cs typeface="Advent Pro"/>
                <a:sym typeface="Advent Pro"/>
                <a:hlinkClick r:id="rId9"/>
              </a:rPr>
              <a:t>Different pixelated consoles</a:t>
            </a:r>
            <a:endParaRPr>
              <a:latin typeface="Advent Pro"/>
              <a:ea typeface="Advent Pro"/>
              <a:cs typeface="Advent Pro"/>
              <a:sym typeface="Advent Pro"/>
            </a:endParaRPr>
          </a:p>
        </p:txBody>
      </p:sp>
      <p:sp>
        <p:nvSpPr>
          <p:cNvPr id="11254" name="Google Shape;11254;p94"/>
          <p:cNvSpPr txBox="1">
            <a:spLocks noGrp="1"/>
          </p:cNvSpPr>
          <p:nvPr>
            <p:ph type="body" idx="2"/>
          </p:nvPr>
        </p:nvSpPr>
        <p:spPr>
          <a:xfrm>
            <a:off x="4419600" y="1302400"/>
            <a:ext cx="4114800" cy="3266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Font typeface="Advent Pro"/>
              <a:buChar char="●"/>
            </a:pPr>
            <a:r>
              <a:rPr lang="en">
                <a:uFill>
                  <a:noFill/>
                </a:uFill>
                <a:hlinkClick r:id="rId10"/>
              </a:rPr>
              <a:t>Video game logo collection with flat design</a:t>
            </a:r>
            <a:endParaRPr/>
          </a:p>
          <a:p>
            <a:pPr marL="457200" lvl="0" indent="-330200" algn="l" rtl="0">
              <a:spcBef>
                <a:spcPts val="0"/>
              </a:spcBef>
              <a:spcAft>
                <a:spcPts val="0"/>
              </a:spcAft>
              <a:buSzPts val="1600"/>
              <a:buFont typeface="Advent Pro"/>
              <a:buChar char="●"/>
            </a:pPr>
            <a:r>
              <a:rPr lang="en">
                <a:uFill>
                  <a:noFill/>
                </a:uFill>
                <a:hlinkClick r:id="rId11"/>
              </a:rPr>
              <a:t>Nice collection of pixelated men and women</a:t>
            </a:r>
            <a:endParaRPr/>
          </a:p>
          <a:p>
            <a:pPr marL="457200" lvl="0" indent="-330200" algn="l" rtl="0">
              <a:spcBef>
                <a:spcPts val="0"/>
              </a:spcBef>
              <a:spcAft>
                <a:spcPts val="0"/>
              </a:spcAft>
              <a:buSzPts val="1600"/>
              <a:buFont typeface="Advent Pro"/>
              <a:buChar char="●"/>
            </a:pPr>
            <a:r>
              <a:rPr lang="en">
                <a:uFill>
                  <a:noFill/>
                </a:uFill>
                <a:hlinkClick r:id="rId4"/>
              </a:rPr>
              <a:t>Pixelated video game elements</a:t>
            </a:r>
            <a:endParaRPr/>
          </a:p>
          <a:p>
            <a:pPr marL="457200" lvl="0" indent="-330200" algn="l" rtl="0">
              <a:spcBef>
                <a:spcPts val="0"/>
              </a:spcBef>
              <a:spcAft>
                <a:spcPts val="0"/>
              </a:spcAft>
              <a:buSzPts val="1600"/>
              <a:buFont typeface="Advent Pro"/>
              <a:buChar char="●"/>
            </a:pPr>
            <a:r>
              <a:rPr lang="en">
                <a:uFill>
                  <a:noFill/>
                </a:uFill>
                <a:hlinkClick r:id="rId12"/>
              </a:rPr>
              <a:t>Pack of pixelated social networks icons</a:t>
            </a:r>
            <a:endParaRPr/>
          </a:p>
          <a:p>
            <a:pPr marL="457200" lvl="0" indent="-330200" algn="l" rtl="0">
              <a:spcBef>
                <a:spcPts val="0"/>
              </a:spcBef>
              <a:spcAft>
                <a:spcPts val="0"/>
              </a:spcAft>
              <a:buSzPts val="1600"/>
              <a:buFont typeface="Advent Pro"/>
              <a:buChar char="●"/>
            </a:pPr>
            <a:r>
              <a:rPr lang="en">
                <a:solidFill>
                  <a:schemeClr val="hlink"/>
                </a:solidFill>
                <a:uFill>
                  <a:noFill/>
                </a:uFill>
                <a:hlinkClick r:id="rId13"/>
              </a:rPr>
              <a:t>Pixelated speech bubbles in different shapes</a:t>
            </a:r>
            <a:endParaRPr/>
          </a:p>
          <a:p>
            <a:pPr marL="457200" lvl="0" indent="-330200" algn="l" rtl="0">
              <a:spcBef>
                <a:spcPts val="0"/>
              </a:spcBef>
              <a:spcAft>
                <a:spcPts val="0"/>
              </a:spcAft>
              <a:buSzPts val="1600"/>
              <a:buFont typeface="Advent Pro"/>
              <a:buChar char="●"/>
            </a:pPr>
            <a:r>
              <a:rPr lang="en">
                <a:uFill>
                  <a:noFill/>
                </a:uFill>
                <a:hlinkClick r:id="rId14"/>
              </a:rPr>
              <a:t>Pack of pixelated young</a:t>
            </a:r>
            <a:endParaRPr/>
          </a:p>
          <a:p>
            <a:pPr marL="457200" lvl="0" indent="-330200" algn="l" rtl="0">
              <a:spcBef>
                <a:spcPts val="0"/>
              </a:spcBef>
              <a:spcAft>
                <a:spcPts val="0"/>
              </a:spcAft>
              <a:buSzPts val="1600"/>
              <a:buFont typeface="Advent Pro"/>
              <a:buChar char="●"/>
            </a:pPr>
            <a:r>
              <a:rPr lang="en">
                <a:uFill>
                  <a:noFill/>
                </a:uFill>
                <a:hlinkClick r:id="rId3"/>
              </a:rPr>
              <a:t>Set of pixelated funny people</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b="1"/>
              <a:t>PHOTOS:</a:t>
            </a:r>
            <a:endParaRPr b="1"/>
          </a:p>
          <a:p>
            <a:pPr marL="457200" lvl="0" indent="-330200" algn="l" rtl="0">
              <a:spcBef>
                <a:spcPts val="1600"/>
              </a:spcBef>
              <a:spcAft>
                <a:spcPts val="0"/>
              </a:spcAft>
              <a:buSzPts val="1600"/>
              <a:buFont typeface="Advent Pro"/>
              <a:buChar char="●"/>
            </a:pPr>
            <a:r>
              <a:rPr lang="en">
                <a:uFill>
                  <a:noFill/>
                </a:uFill>
                <a:hlinkClick r:id="rId15"/>
              </a:rPr>
              <a:t>Sad young man looking at smiling woman enjoying playing the video game at home</a:t>
            </a:r>
            <a:endParaRPr>
              <a:latin typeface="Advent Pro Medium"/>
              <a:ea typeface="Advent Pro Medium"/>
              <a:cs typeface="Advent Pro Medium"/>
              <a:sym typeface="Advent Pro Medium"/>
            </a:endParaRPr>
          </a:p>
          <a:p>
            <a:pPr marL="457200" lvl="0" indent="-330200" algn="l" rtl="0">
              <a:spcBef>
                <a:spcPts val="0"/>
              </a:spcBef>
              <a:spcAft>
                <a:spcPts val="0"/>
              </a:spcAft>
              <a:buSzPts val="1600"/>
              <a:buFont typeface="Advent Pro"/>
              <a:buChar char="●"/>
            </a:pPr>
            <a:r>
              <a:rPr lang="en">
                <a:uFill>
                  <a:noFill/>
                </a:uFill>
                <a:hlinkClick r:id="rId16"/>
              </a:rPr>
              <a:t>Man in yellow jumper with glitch effect</a:t>
            </a:r>
            <a:endParaRPr/>
          </a:p>
        </p:txBody>
      </p:sp>
      <p:sp>
        <p:nvSpPr>
          <p:cNvPr id="11255" name="Google Shape;11255;p94"/>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grpSp>
        <p:nvGrpSpPr>
          <p:cNvPr id="11256" name="Google Shape;11256;p94"/>
          <p:cNvGrpSpPr/>
          <p:nvPr/>
        </p:nvGrpSpPr>
        <p:grpSpPr>
          <a:xfrm rot="-5400000">
            <a:off x="2137596" y="535371"/>
            <a:ext cx="242781" cy="161857"/>
            <a:chOff x="2500050" y="3730175"/>
            <a:chExt cx="2619000" cy="1746025"/>
          </a:xfrm>
        </p:grpSpPr>
        <p:sp>
          <p:nvSpPr>
            <p:cNvPr id="11257" name="Google Shape;11257;p94"/>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4"/>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94"/>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4"/>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94"/>
          <p:cNvGrpSpPr/>
          <p:nvPr/>
        </p:nvGrpSpPr>
        <p:grpSpPr>
          <a:xfrm rot="5400000">
            <a:off x="6763621" y="535371"/>
            <a:ext cx="242781" cy="161857"/>
            <a:chOff x="2500050" y="3730175"/>
            <a:chExt cx="2619000" cy="1746025"/>
          </a:xfrm>
        </p:grpSpPr>
        <p:sp>
          <p:nvSpPr>
            <p:cNvPr id="11262" name="Google Shape;11262;p94"/>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4"/>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94"/>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94"/>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275"/>
        <p:cNvGrpSpPr/>
        <p:nvPr/>
      </p:nvGrpSpPr>
      <p:grpSpPr>
        <a:xfrm>
          <a:off x="0" y="0"/>
          <a:ext cx="0" cy="0"/>
          <a:chOff x="0" y="0"/>
          <a:chExt cx="0" cy="0"/>
        </a:xfrm>
      </p:grpSpPr>
      <p:sp>
        <p:nvSpPr>
          <p:cNvPr id="11276" name="Google Shape;11276;p9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1277" name="Google Shape;11277;p9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1278" name="Google Shape;11278;p9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282"/>
        <p:cNvGrpSpPr/>
        <p:nvPr/>
      </p:nvGrpSpPr>
      <p:grpSpPr>
        <a:xfrm>
          <a:off x="0" y="0"/>
          <a:ext cx="0" cy="0"/>
          <a:chOff x="0" y="0"/>
          <a:chExt cx="0" cy="0"/>
        </a:xfrm>
      </p:grpSpPr>
      <p:sp>
        <p:nvSpPr>
          <p:cNvPr id="11283" name="Google Shape;11283;p9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1284" name="Google Shape;11284;p9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1285" name="Google Shape;11285;p9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Orbitron</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https://fonts.google.com/specimen/Orbitron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Advent Pro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https://fonts.google.com/specimen/Advent+Pro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1286" name="Google Shape;11286;p97"/>
          <p:cNvGrpSpPr/>
          <p:nvPr/>
        </p:nvGrpSpPr>
        <p:grpSpPr>
          <a:xfrm>
            <a:off x="2583563" y="3498875"/>
            <a:ext cx="3976875" cy="754200"/>
            <a:chOff x="2052655" y="3498875"/>
            <a:chExt cx="3976875" cy="754200"/>
          </a:xfrm>
        </p:grpSpPr>
        <p:sp>
          <p:nvSpPr>
            <p:cNvPr id="11287" name="Google Shape;11287;p97"/>
            <p:cNvSpPr/>
            <p:nvPr/>
          </p:nvSpPr>
          <p:spPr>
            <a:xfrm>
              <a:off x="3114480" y="3498875"/>
              <a:ext cx="791400" cy="754200"/>
            </a:xfrm>
            <a:prstGeom prst="roundRect">
              <a:avLst>
                <a:gd name="adj" fmla="val 16667"/>
              </a:avLst>
            </a:prstGeom>
            <a:solidFill>
              <a:srgbClr val="C9741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7"/>
            <p:cNvSpPr/>
            <p:nvPr/>
          </p:nvSpPr>
          <p:spPr>
            <a:xfrm>
              <a:off x="4176300" y="3498875"/>
              <a:ext cx="791400" cy="754200"/>
            </a:xfrm>
            <a:prstGeom prst="roundRect">
              <a:avLst>
                <a:gd name="adj" fmla="val 16667"/>
              </a:avLst>
            </a:prstGeom>
            <a:solidFill>
              <a:srgbClr val="F1C23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7"/>
            <p:cNvSpPr/>
            <p:nvPr/>
          </p:nvSpPr>
          <p:spPr>
            <a:xfrm>
              <a:off x="5238120" y="3498875"/>
              <a:ext cx="791400" cy="754200"/>
            </a:xfrm>
            <a:prstGeom prst="roundRect">
              <a:avLst>
                <a:gd name="adj" fmla="val 16667"/>
              </a:avLst>
            </a:prstGeom>
            <a:solidFill>
              <a:srgbClr val="FFE5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7"/>
            <p:cNvSpPr/>
            <p:nvPr/>
          </p:nvSpPr>
          <p:spPr>
            <a:xfrm>
              <a:off x="2052655" y="3498875"/>
              <a:ext cx="791400" cy="754200"/>
            </a:xfrm>
            <a:prstGeom prst="roundRect">
              <a:avLst>
                <a:gd name="adj" fmla="val 16667"/>
              </a:avLst>
            </a:prstGeom>
            <a:solidFill>
              <a:srgbClr val="FFD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7"/>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#c9741b</a:t>
              </a:r>
              <a:endParaRPr sz="1000">
                <a:solidFill>
                  <a:srgbClr val="FFFFFF"/>
                </a:solidFill>
              </a:endParaRPr>
            </a:p>
          </p:txBody>
        </p:sp>
        <p:sp>
          <p:nvSpPr>
            <p:cNvPr id="11292" name="Google Shape;11292;p97"/>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#f1c232</a:t>
              </a:r>
              <a:endParaRPr sz="1000">
                <a:solidFill>
                  <a:srgbClr val="FFFFFF"/>
                </a:solidFill>
              </a:endParaRPr>
            </a:p>
          </p:txBody>
        </p:sp>
        <p:sp>
          <p:nvSpPr>
            <p:cNvPr id="11293" name="Google Shape;11293;p97"/>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C4587"/>
                  </a:solidFill>
                </a:rPr>
                <a:t>#ffe599</a:t>
              </a:r>
              <a:endParaRPr sz="1000">
                <a:solidFill>
                  <a:srgbClr val="1C4587"/>
                </a:solidFill>
              </a:endParaRPr>
            </a:p>
          </p:txBody>
        </p:sp>
        <p:sp>
          <p:nvSpPr>
            <p:cNvPr id="11294" name="Google Shape;11294;p97"/>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C4587"/>
                  </a:solidFill>
                </a:rPr>
                <a:t>#ffd966</a:t>
              </a:r>
              <a:endParaRPr sz="1000">
                <a:solidFill>
                  <a:srgbClr val="1C4587"/>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298"/>
        <p:cNvGrpSpPr/>
        <p:nvPr/>
      </p:nvGrpSpPr>
      <p:grpSpPr>
        <a:xfrm>
          <a:off x="0" y="0"/>
          <a:ext cx="0" cy="0"/>
          <a:chOff x="0" y="0"/>
          <a:chExt cx="0" cy="0"/>
        </a:xfrm>
      </p:grpSpPr>
      <p:sp>
        <p:nvSpPr>
          <p:cNvPr id="11299" name="Google Shape;11299;p98"/>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11300" name="Google Shape;11300;p98"/>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1301" name="Google Shape;11301;p98"/>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1302" name="Google Shape;11302;p98"/>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1303" name="Google Shape;11303;p98"/>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1304" name="Google Shape;11304;p98"/>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1305" name="Google Shape;11305;p98"/>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1306" name="Google Shape;11306;p98"/>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1307" name="Google Shape;11307;p98"/>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1308" name="Google Shape;11308;p98"/>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1309" name="Google Shape;11309;p98"/>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1310" name="Google Shape;11310;p98"/>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314"/>
        <p:cNvGrpSpPr/>
        <p:nvPr/>
      </p:nvGrpSpPr>
      <p:grpSpPr>
        <a:xfrm>
          <a:off x="0" y="0"/>
          <a:ext cx="0" cy="0"/>
          <a:chOff x="0" y="0"/>
          <a:chExt cx="0" cy="0"/>
        </a:xfrm>
      </p:grpSpPr>
      <p:sp>
        <p:nvSpPr>
          <p:cNvPr id="11315" name="Google Shape;11315;p9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1316" name="Google Shape;11316;p9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a:t>
            </a:r>
            <a:r>
              <a:rPr lang="en">
                <a:solidFill>
                  <a:srgbClr val="FFFFFF"/>
                </a:solidFill>
                <a:latin typeface="Arial"/>
                <a:ea typeface="Arial"/>
                <a:cs typeface="Arial"/>
                <a:sym typeface="Arial"/>
              </a:rPr>
              <a:t>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1317" name="Google Shape;11317;p99"/>
          <p:cNvGrpSpPr/>
          <p:nvPr/>
        </p:nvGrpSpPr>
        <p:grpSpPr>
          <a:xfrm>
            <a:off x="5082708" y="3095784"/>
            <a:ext cx="442841" cy="514271"/>
            <a:chOff x="4727025" y="1332775"/>
            <a:chExt cx="59900" cy="69625"/>
          </a:xfrm>
        </p:grpSpPr>
        <p:sp>
          <p:nvSpPr>
            <p:cNvPr id="11318" name="Google Shape;11318;p9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99"/>
          <p:cNvGrpSpPr/>
          <p:nvPr/>
        </p:nvGrpSpPr>
        <p:grpSpPr>
          <a:xfrm>
            <a:off x="5758025" y="2343272"/>
            <a:ext cx="500909" cy="500899"/>
            <a:chOff x="4820425" y="1329900"/>
            <a:chExt cx="70175" cy="70350"/>
          </a:xfrm>
        </p:grpSpPr>
        <p:sp>
          <p:nvSpPr>
            <p:cNvPr id="11321" name="Google Shape;11321;p9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99"/>
          <p:cNvGrpSpPr/>
          <p:nvPr/>
        </p:nvGrpSpPr>
        <p:grpSpPr>
          <a:xfrm>
            <a:off x="6410648" y="2355062"/>
            <a:ext cx="538135" cy="493119"/>
            <a:chOff x="4903200" y="1331525"/>
            <a:chExt cx="73575" cy="67425"/>
          </a:xfrm>
        </p:grpSpPr>
        <p:sp>
          <p:nvSpPr>
            <p:cNvPr id="11326" name="Google Shape;11326;p9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327" name="Google Shape;11327;p9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99"/>
          <p:cNvGrpSpPr/>
          <p:nvPr/>
        </p:nvGrpSpPr>
        <p:grpSpPr>
          <a:xfrm>
            <a:off x="5670599" y="3097040"/>
            <a:ext cx="544563" cy="511895"/>
            <a:chOff x="4815575" y="1416800"/>
            <a:chExt cx="73750" cy="71400"/>
          </a:xfrm>
        </p:grpSpPr>
        <p:sp>
          <p:nvSpPr>
            <p:cNvPr id="11329" name="Google Shape;11329;p9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99"/>
          <p:cNvGrpSpPr/>
          <p:nvPr/>
        </p:nvGrpSpPr>
        <p:grpSpPr>
          <a:xfrm>
            <a:off x="6367224" y="3096746"/>
            <a:ext cx="602914" cy="512477"/>
            <a:chOff x="4902475" y="1418875"/>
            <a:chExt cx="74500" cy="63775"/>
          </a:xfrm>
        </p:grpSpPr>
        <p:sp>
          <p:nvSpPr>
            <p:cNvPr id="11333" name="Google Shape;11333;p9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9"/>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99"/>
          <p:cNvGrpSpPr/>
          <p:nvPr/>
        </p:nvGrpSpPr>
        <p:grpSpPr>
          <a:xfrm>
            <a:off x="5783096" y="3835985"/>
            <a:ext cx="515391" cy="525699"/>
            <a:chOff x="4818100" y="1507675"/>
            <a:chExt cx="71225" cy="71625"/>
          </a:xfrm>
        </p:grpSpPr>
        <p:sp>
          <p:nvSpPr>
            <p:cNvPr id="11336" name="Google Shape;11336;p9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99"/>
          <p:cNvGrpSpPr/>
          <p:nvPr/>
        </p:nvGrpSpPr>
        <p:grpSpPr>
          <a:xfrm>
            <a:off x="5121199" y="3857517"/>
            <a:ext cx="522956" cy="489869"/>
            <a:chOff x="4721450" y="1509475"/>
            <a:chExt cx="79350" cy="74325"/>
          </a:xfrm>
        </p:grpSpPr>
        <p:sp>
          <p:nvSpPr>
            <p:cNvPr id="11341" name="Google Shape;11341;p9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99"/>
          <p:cNvGrpSpPr/>
          <p:nvPr/>
        </p:nvGrpSpPr>
        <p:grpSpPr>
          <a:xfrm>
            <a:off x="6444441" y="3837269"/>
            <a:ext cx="525704" cy="535436"/>
            <a:chOff x="4906800" y="1507500"/>
            <a:chExt cx="70350" cy="71075"/>
          </a:xfrm>
        </p:grpSpPr>
        <p:sp>
          <p:nvSpPr>
            <p:cNvPr id="11346" name="Google Shape;11346;p9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9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99"/>
          <p:cNvGrpSpPr/>
          <p:nvPr/>
        </p:nvGrpSpPr>
        <p:grpSpPr>
          <a:xfrm>
            <a:off x="4477263" y="2343250"/>
            <a:ext cx="508054" cy="508095"/>
            <a:chOff x="3736598" y="2170606"/>
            <a:chExt cx="404889" cy="404889"/>
          </a:xfrm>
        </p:grpSpPr>
        <p:sp>
          <p:nvSpPr>
            <p:cNvPr id="11352" name="Google Shape;11352;p9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99"/>
          <p:cNvGrpSpPr/>
          <p:nvPr/>
        </p:nvGrpSpPr>
        <p:grpSpPr>
          <a:xfrm>
            <a:off x="3765303" y="2343345"/>
            <a:ext cx="575790" cy="507904"/>
            <a:chOff x="3161917" y="2170682"/>
            <a:chExt cx="458870" cy="404737"/>
          </a:xfrm>
        </p:grpSpPr>
        <p:sp>
          <p:nvSpPr>
            <p:cNvPr id="11357" name="Google Shape;11357;p9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358" name="Google Shape;11358;p9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99"/>
          <p:cNvGrpSpPr/>
          <p:nvPr/>
        </p:nvGrpSpPr>
        <p:grpSpPr>
          <a:xfrm>
            <a:off x="3792833" y="3103717"/>
            <a:ext cx="520730" cy="498567"/>
            <a:chOff x="3179914" y="2889488"/>
            <a:chExt cx="422876" cy="404911"/>
          </a:xfrm>
        </p:grpSpPr>
        <p:sp>
          <p:nvSpPr>
            <p:cNvPr id="11361" name="Google Shape;11361;p9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9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9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9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99"/>
          <p:cNvGrpSpPr/>
          <p:nvPr/>
        </p:nvGrpSpPr>
        <p:grpSpPr>
          <a:xfrm>
            <a:off x="4421513" y="3103677"/>
            <a:ext cx="516145" cy="498648"/>
            <a:chOff x="3729467" y="2889422"/>
            <a:chExt cx="419153" cy="404977"/>
          </a:xfrm>
        </p:grpSpPr>
        <p:sp>
          <p:nvSpPr>
            <p:cNvPr id="11368" name="Google Shape;11368;p9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5" name="Google Shape;11375;p9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9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9" name="Google Shape;11379;p99"/>
          <p:cNvGrpSpPr/>
          <p:nvPr/>
        </p:nvGrpSpPr>
        <p:grpSpPr>
          <a:xfrm>
            <a:off x="7141841" y="2550562"/>
            <a:ext cx="166473" cy="141497"/>
            <a:chOff x="4660325" y="1866850"/>
            <a:chExt cx="68350" cy="58100"/>
          </a:xfrm>
        </p:grpSpPr>
        <p:sp>
          <p:nvSpPr>
            <p:cNvPr id="11380" name="Google Shape;11380;p9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9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99"/>
          <p:cNvGrpSpPr/>
          <p:nvPr/>
        </p:nvGrpSpPr>
        <p:grpSpPr>
          <a:xfrm>
            <a:off x="7451186" y="2576286"/>
            <a:ext cx="162515" cy="90049"/>
            <a:chOff x="4791775" y="1877500"/>
            <a:chExt cx="66725" cy="36975"/>
          </a:xfrm>
        </p:grpSpPr>
        <p:sp>
          <p:nvSpPr>
            <p:cNvPr id="11383" name="Google Shape;11383;p9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99"/>
          <p:cNvGrpSpPr/>
          <p:nvPr/>
        </p:nvGrpSpPr>
        <p:grpSpPr>
          <a:xfrm>
            <a:off x="7772899" y="2576286"/>
            <a:ext cx="144979" cy="90049"/>
            <a:chOff x="4923925" y="1877500"/>
            <a:chExt cx="59525" cy="36975"/>
          </a:xfrm>
        </p:grpSpPr>
        <p:sp>
          <p:nvSpPr>
            <p:cNvPr id="11386" name="Google Shape;11386;p9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99"/>
          <p:cNvGrpSpPr/>
          <p:nvPr/>
        </p:nvGrpSpPr>
        <p:grpSpPr>
          <a:xfrm>
            <a:off x="8067390" y="2558477"/>
            <a:ext cx="141447" cy="125667"/>
            <a:chOff x="5058450" y="1870100"/>
            <a:chExt cx="58075" cy="51600"/>
          </a:xfrm>
        </p:grpSpPr>
        <p:sp>
          <p:nvSpPr>
            <p:cNvPr id="11389" name="Google Shape;11389;p9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99"/>
          <p:cNvGrpSpPr/>
          <p:nvPr/>
        </p:nvGrpSpPr>
        <p:grpSpPr>
          <a:xfrm>
            <a:off x="7481905" y="2980885"/>
            <a:ext cx="101077" cy="107645"/>
            <a:chOff x="4811425" y="2065025"/>
            <a:chExt cx="41500" cy="44200"/>
          </a:xfrm>
        </p:grpSpPr>
        <p:sp>
          <p:nvSpPr>
            <p:cNvPr id="11392" name="Google Shape;11392;p9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99"/>
          <p:cNvGrpSpPr/>
          <p:nvPr/>
        </p:nvGrpSpPr>
        <p:grpSpPr>
          <a:xfrm>
            <a:off x="7774342" y="2981098"/>
            <a:ext cx="120867" cy="107218"/>
            <a:chOff x="4929875" y="2065025"/>
            <a:chExt cx="49625" cy="44025"/>
          </a:xfrm>
        </p:grpSpPr>
        <p:sp>
          <p:nvSpPr>
            <p:cNvPr id="11395" name="Google Shape;11395;p9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99"/>
          <p:cNvGrpSpPr/>
          <p:nvPr/>
        </p:nvGrpSpPr>
        <p:grpSpPr>
          <a:xfrm>
            <a:off x="8103011" y="2984112"/>
            <a:ext cx="70206" cy="101191"/>
            <a:chOff x="5083925" y="2066350"/>
            <a:chExt cx="28825" cy="41550"/>
          </a:xfrm>
        </p:grpSpPr>
        <p:sp>
          <p:nvSpPr>
            <p:cNvPr id="11398" name="Google Shape;11398;p9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9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99"/>
          <p:cNvGrpSpPr/>
          <p:nvPr/>
        </p:nvGrpSpPr>
        <p:grpSpPr>
          <a:xfrm>
            <a:off x="7134565" y="2999759"/>
            <a:ext cx="181026" cy="69896"/>
            <a:chOff x="4659775" y="2072775"/>
            <a:chExt cx="74325" cy="28700"/>
          </a:xfrm>
        </p:grpSpPr>
        <p:sp>
          <p:nvSpPr>
            <p:cNvPr id="11401" name="Google Shape;11401;p9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99"/>
          <p:cNvGrpSpPr/>
          <p:nvPr/>
        </p:nvGrpSpPr>
        <p:grpSpPr>
          <a:xfrm>
            <a:off x="8054421" y="2790324"/>
            <a:ext cx="167387" cy="89197"/>
            <a:chOff x="4662475" y="1976500"/>
            <a:chExt cx="68725" cy="36625"/>
          </a:xfrm>
        </p:grpSpPr>
        <p:sp>
          <p:nvSpPr>
            <p:cNvPr id="11405" name="Google Shape;11405;p9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99"/>
          <p:cNvGrpSpPr/>
          <p:nvPr/>
        </p:nvGrpSpPr>
        <p:grpSpPr>
          <a:xfrm>
            <a:off x="7751326" y="2793764"/>
            <a:ext cx="166899" cy="82317"/>
            <a:chOff x="4920150" y="1977875"/>
            <a:chExt cx="68525" cy="33800"/>
          </a:xfrm>
        </p:grpSpPr>
        <p:sp>
          <p:nvSpPr>
            <p:cNvPr id="11409" name="Google Shape;11409;p9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99"/>
          <p:cNvGrpSpPr/>
          <p:nvPr/>
        </p:nvGrpSpPr>
        <p:grpSpPr>
          <a:xfrm>
            <a:off x="7162483" y="3197682"/>
            <a:ext cx="125190" cy="127859"/>
            <a:chOff x="4676550" y="2160575"/>
            <a:chExt cx="51400" cy="52500"/>
          </a:xfrm>
        </p:grpSpPr>
        <p:sp>
          <p:nvSpPr>
            <p:cNvPr id="11413" name="Google Shape;11413;p9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99"/>
          <p:cNvGrpSpPr/>
          <p:nvPr/>
        </p:nvGrpSpPr>
        <p:grpSpPr>
          <a:xfrm>
            <a:off x="7459741" y="3204714"/>
            <a:ext cx="145405" cy="113794"/>
            <a:chOff x="4768325" y="2163475"/>
            <a:chExt cx="59700" cy="46725"/>
          </a:xfrm>
        </p:grpSpPr>
        <p:sp>
          <p:nvSpPr>
            <p:cNvPr id="11417" name="Google Shape;11417;p9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9" name="Google Shape;11419;p9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9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5" name="Google Shape;11425;p99"/>
          <p:cNvGrpSpPr/>
          <p:nvPr/>
        </p:nvGrpSpPr>
        <p:grpSpPr>
          <a:xfrm>
            <a:off x="7476059" y="3459808"/>
            <a:ext cx="112768" cy="106853"/>
            <a:chOff x="4768575" y="2253950"/>
            <a:chExt cx="46300" cy="43875"/>
          </a:xfrm>
        </p:grpSpPr>
        <p:sp>
          <p:nvSpPr>
            <p:cNvPr id="11426" name="Google Shape;11426;p9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99"/>
          <p:cNvGrpSpPr/>
          <p:nvPr/>
        </p:nvGrpSpPr>
        <p:grpSpPr>
          <a:xfrm>
            <a:off x="7775682" y="3948834"/>
            <a:ext cx="118187" cy="146246"/>
            <a:chOff x="4960900" y="2433225"/>
            <a:chExt cx="48525" cy="60050"/>
          </a:xfrm>
        </p:grpSpPr>
        <p:sp>
          <p:nvSpPr>
            <p:cNvPr id="11429" name="Google Shape;11429;p9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99"/>
          <p:cNvGrpSpPr/>
          <p:nvPr/>
        </p:nvGrpSpPr>
        <p:grpSpPr>
          <a:xfrm>
            <a:off x="7464247" y="4212895"/>
            <a:ext cx="136394" cy="143810"/>
            <a:chOff x="4854075" y="2527625"/>
            <a:chExt cx="56000" cy="59050"/>
          </a:xfrm>
        </p:grpSpPr>
        <p:sp>
          <p:nvSpPr>
            <p:cNvPr id="11432" name="Google Shape;11432;p9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4" name="Google Shape;11434;p9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99"/>
          <p:cNvGrpSpPr/>
          <p:nvPr/>
        </p:nvGrpSpPr>
        <p:grpSpPr>
          <a:xfrm>
            <a:off x="8088458" y="3676639"/>
            <a:ext cx="99312" cy="160797"/>
            <a:chOff x="5059700" y="2334775"/>
            <a:chExt cx="40775" cy="66025"/>
          </a:xfrm>
        </p:grpSpPr>
        <p:sp>
          <p:nvSpPr>
            <p:cNvPr id="11438" name="Google Shape;11438;p9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9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99"/>
          <p:cNvGrpSpPr/>
          <p:nvPr/>
        </p:nvGrpSpPr>
        <p:grpSpPr>
          <a:xfrm>
            <a:off x="8045622" y="3941771"/>
            <a:ext cx="184984" cy="160371"/>
            <a:chOff x="5037700" y="2430325"/>
            <a:chExt cx="75950" cy="65850"/>
          </a:xfrm>
        </p:grpSpPr>
        <p:sp>
          <p:nvSpPr>
            <p:cNvPr id="11448" name="Google Shape;11448;p9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99"/>
          <p:cNvGrpSpPr/>
          <p:nvPr/>
        </p:nvGrpSpPr>
        <p:grpSpPr>
          <a:xfrm>
            <a:off x="7465128" y="3708223"/>
            <a:ext cx="173014" cy="97629"/>
            <a:chOff x="4756975" y="2341800"/>
            <a:chExt cx="91975" cy="51925"/>
          </a:xfrm>
        </p:grpSpPr>
        <p:sp>
          <p:nvSpPr>
            <p:cNvPr id="11451" name="Google Shape;11451;p9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9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9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99"/>
          <p:cNvGrpSpPr/>
          <p:nvPr/>
        </p:nvGrpSpPr>
        <p:grpSpPr>
          <a:xfrm>
            <a:off x="7732065" y="4196920"/>
            <a:ext cx="212497" cy="175761"/>
            <a:chOff x="4943575" y="2516350"/>
            <a:chExt cx="98675" cy="81700"/>
          </a:xfrm>
        </p:grpSpPr>
        <p:sp>
          <p:nvSpPr>
            <p:cNvPr id="11472" name="Google Shape;11472;p9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9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9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9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9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9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9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9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9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9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9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9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9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99"/>
          <p:cNvGrpSpPr/>
          <p:nvPr/>
        </p:nvGrpSpPr>
        <p:grpSpPr>
          <a:xfrm>
            <a:off x="1990126" y="3423163"/>
            <a:ext cx="965351" cy="134611"/>
            <a:chOff x="4411970" y="2962952"/>
            <a:chExt cx="706544" cy="104212"/>
          </a:xfrm>
        </p:grpSpPr>
        <p:sp>
          <p:nvSpPr>
            <p:cNvPr id="11551" name="Google Shape;11551;p9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99"/>
          <p:cNvGrpSpPr/>
          <p:nvPr/>
        </p:nvGrpSpPr>
        <p:grpSpPr>
          <a:xfrm>
            <a:off x="1990126" y="3012077"/>
            <a:ext cx="960158" cy="289172"/>
            <a:chOff x="4411970" y="2726085"/>
            <a:chExt cx="643107" cy="193659"/>
          </a:xfrm>
        </p:grpSpPr>
        <p:sp>
          <p:nvSpPr>
            <p:cNvPr id="11556" name="Google Shape;11556;p9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99"/>
          <p:cNvGrpSpPr/>
          <p:nvPr/>
        </p:nvGrpSpPr>
        <p:grpSpPr>
          <a:xfrm>
            <a:off x="993018" y="3278187"/>
            <a:ext cx="833173" cy="259209"/>
            <a:chOff x="4411970" y="4340222"/>
            <a:chExt cx="779467" cy="242683"/>
          </a:xfrm>
        </p:grpSpPr>
        <p:sp>
          <p:nvSpPr>
            <p:cNvPr id="11560" name="Google Shape;11560;p9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9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9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99"/>
          <p:cNvGrpSpPr/>
          <p:nvPr/>
        </p:nvGrpSpPr>
        <p:grpSpPr>
          <a:xfrm>
            <a:off x="1990126" y="2673933"/>
            <a:ext cx="965160" cy="216230"/>
            <a:chOff x="4411970" y="2468674"/>
            <a:chExt cx="747317" cy="167425"/>
          </a:xfrm>
        </p:grpSpPr>
        <p:sp>
          <p:nvSpPr>
            <p:cNvPr id="11564" name="Google Shape;11564;p9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99"/>
          <p:cNvGrpSpPr/>
          <p:nvPr/>
        </p:nvGrpSpPr>
        <p:grpSpPr>
          <a:xfrm>
            <a:off x="988873" y="2578650"/>
            <a:ext cx="810451" cy="319148"/>
            <a:chOff x="4411970" y="3686602"/>
            <a:chExt cx="797845" cy="314215"/>
          </a:xfrm>
        </p:grpSpPr>
        <p:sp>
          <p:nvSpPr>
            <p:cNvPr id="11567" name="Google Shape;11567;p99"/>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99"/>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9"/>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99"/>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99"/>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2" name="Google Shape;11572;p99"/>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3" name="Google Shape;11573;p99"/>
          <p:cNvGrpSpPr/>
          <p:nvPr/>
        </p:nvGrpSpPr>
        <p:grpSpPr>
          <a:xfrm>
            <a:off x="988970" y="2333174"/>
            <a:ext cx="1970333" cy="208784"/>
            <a:chOff x="6336019" y="3733725"/>
            <a:chExt cx="2566206" cy="351310"/>
          </a:xfrm>
        </p:grpSpPr>
        <p:sp>
          <p:nvSpPr>
            <p:cNvPr id="11574" name="Google Shape;11574;p99"/>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9"/>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9"/>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9"/>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99"/>
          <p:cNvGrpSpPr/>
          <p:nvPr/>
        </p:nvGrpSpPr>
        <p:grpSpPr>
          <a:xfrm>
            <a:off x="1990126" y="3940729"/>
            <a:ext cx="946551" cy="153200"/>
            <a:chOff x="4404545" y="3301592"/>
            <a:chExt cx="782403" cy="129272"/>
          </a:xfrm>
        </p:grpSpPr>
        <p:sp>
          <p:nvSpPr>
            <p:cNvPr id="11579" name="Google Shape;11579;p9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9"/>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99"/>
          <p:cNvGrpSpPr/>
          <p:nvPr/>
        </p:nvGrpSpPr>
        <p:grpSpPr>
          <a:xfrm>
            <a:off x="1990126" y="3679688"/>
            <a:ext cx="962257" cy="139127"/>
            <a:chOff x="4411970" y="3131459"/>
            <a:chExt cx="710520" cy="117397"/>
          </a:xfrm>
        </p:grpSpPr>
        <p:sp>
          <p:nvSpPr>
            <p:cNvPr id="11582" name="Google Shape;11582;p9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99"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99"/>
          <p:cNvGrpSpPr/>
          <p:nvPr/>
        </p:nvGrpSpPr>
        <p:grpSpPr>
          <a:xfrm>
            <a:off x="990271" y="3614482"/>
            <a:ext cx="823838" cy="458988"/>
            <a:chOff x="4411970" y="1801825"/>
            <a:chExt cx="734586" cy="409262"/>
          </a:xfrm>
        </p:grpSpPr>
        <p:sp>
          <p:nvSpPr>
            <p:cNvPr id="11586" name="Google Shape;11586;p9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99"/>
          <p:cNvGrpSpPr/>
          <p:nvPr/>
        </p:nvGrpSpPr>
        <p:grpSpPr>
          <a:xfrm>
            <a:off x="990271" y="4162908"/>
            <a:ext cx="856348" cy="212039"/>
            <a:chOff x="4411970" y="2233974"/>
            <a:chExt cx="763574" cy="189068"/>
          </a:xfrm>
        </p:grpSpPr>
        <p:sp>
          <p:nvSpPr>
            <p:cNvPr id="11589" name="Google Shape;11589;p99"/>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9"/>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99"/>
          <p:cNvGrpSpPr/>
          <p:nvPr/>
        </p:nvGrpSpPr>
        <p:grpSpPr>
          <a:xfrm>
            <a:off x="3100467" y="2338244"/>
            <a:ext cx="511602" cy="511602"/>
            <a:chOff x="5681300" y="2527788"/>
            <a:chExt cx="805800" cy="805800"/>
          </a:xfrm>
        </p:grpSpPr>
        <p:sp>
          <p:nvSpPr>
            <p:cNvPr id="11592" name="Google Shape;11592;p99"/>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99"/>
          <p:cNvGrpSpPr/>
          <p:nvPr/>
        </p:nvGrpSpPr>
        <p:grpSpPr>
          <a:xfrm>
            <a:off x="3097662" y="3104827"/>
            <a:ext cx="513021" cy="512935"/>
            <a:chOff x="4049800" y="640400"/>
            <a:chExt cx="858900" cy="858900"/>
          </a:xfrm>
        </p:grpSpPr>
        <p:sp>
          <p:nvSpPr>
            <p:cNvPr id="11595" name="Google Shape;11595;p99"/>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9"/>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99"/>
          <p:cNvGrpSpPr/>
          <p:nvPr/>
        </p:nvGrpSpPr>
        <p:grpSpPr>
          <a:xfrm>
            <a:off x="3014861" y="3756719"/>
            <a:ext cx="686489" cy="686585"/>
            <a:chOff x="5080188" y="927900"/>
            <a:chExt cx="961200" cy="961200"/>
          </a:xfrm>
        </p:grpSpPr>
        <p:sp>
          <p:nvSpPr>
            <p:cNvPr id="11598" name="Google Shape;11598;p99"/>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9"/>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9"/>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9"/>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99"/>
          <p:cNvGrpSpPr/>
          <p:nvPr/>
        </p:nvGrpSpPr>
        <p:grpSpPr>
          <a:xfrm>
            <a:off x="3798012" y="3849448"/>
            <a:ext cx="510373" cy="510937"/>
            <a:chOff x="7508249" y="1522825"/>
            <a:chExt cx="1326332" cy="1322987"/>
          </a:xfrm>
        </p:grpSpPr>
        <p:sp>
          <p:nvSpPr>
            <p:cNvPr id="11607" name="Google Shape;11607;p99"/>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99"/>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9"/>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9"/>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9"/>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9"/>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9"/>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9"/>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9"/>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99"/>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99"/>
          <p:cNvGrpSpPr/>
          <p:nvPr/>
        </p:nvGrpSpPr>
        <p:grpSpPr>
          <a:xfrm>
            <a:off x="4489605" y="3850853"/>
            <a:ext cx="492652" cy="503348"/>
            <a:chOff x="6039282" y="1042577"/>
            <a:chExt cx="734315" cy="731929"/>
          </a:xfrm>
        </p:grpSpPr>
        <p:sp>
          <p:nvSpPr>
            <p:cNvPr id="11618" name="Google Shape;11618;p9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9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99"/>
          <p:cNvGrpSpPr/>
          <p:nvPr/>
        </p:nvGrpSpPr>
        <p:grpSpPr>
          <a:xfrm>
            <a:off x="5130019" y="2346894"/>
            <a:ext cx="483304" cy="504902"/>
            <a:chOff x="1825800" y="1651625"/>
            <a:chExt cx="568125" cy="591775"/>
          </a:xfrm>
        </p:grpSpPr>
        <p:sp>
          <p:nvSpPr>
            <p:cNvPr id="11640" name="Google Shape;11640;p99"/>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9"/>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9"/>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9"/>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9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9"/>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6" name="Google Shape;11646;p9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9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9"/>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9"/>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653"/>
        <p:cNvGrpSpPr/>
        <p:nvPr/>
      </p:nvGrpSpPr>
      <p:grpSpPr>
        <a:xfrm>
          <a:off x="0" y="0"/>
          <a:ext cx="0" cy="0"/>
          <a:chOff x="0" y="0"/>
          <a:chExt cx="0" cy="0"/>
        </a:xfrm>
      </p:grpSpPr>
      <p:grpSp>
        <p:nvGrpSpPr>
          <p:cNvPr id="11654" name="Google Shape;11654;p100"/>
          <p:cNvGrpSpPr/>
          <p:nvPr/>
        </p:nvGrpSpPr>
        <p:grpSpPr>
          <a:xfrm>
            <a:off x="745571" y="1168666"/>
            <a:ext cx="2492868" cy="1379876"/>
            <a:chOff x="2654821" y="2311071"/>
            <a:chExt cx="2279715" cy="1262120"/>
          </a:xfrm>
        </p:grpSpPr>
        <p:grpSp>
          <p:nvGrpSpPr>
            <p:cNvPr id="11655" name="Google Shape;11655;p100"/>
            <p:cNvGrpSpPr/>
            <p:nvPr/>
          </p:nvGrpSpPr>
          <p:grpSpPr>
            <a:xfrm>
              <a:off x="4034269" y="2840745"/>
              <a:ext cx="40212" cy="36437"/>
              <a:chOff x="4293400" y="2574725"/>
              <a:chExt cx="84425" cy="80100"/>
            </a:xfrm>
          </p:grpSpPr>
          <p:sp>
            <p:nvSpPr>
              <p:cNvPr id="11656" name="Google Shape;11656;p100"/>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657" name="Google Shape;11657;p100"/>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100"/>
            <p:cNvGrpSpPr/>
            <p:nvPr/>
          </p:nvGrpSpPr>
          <p:grpSpPr>
            <a:xfrm>
              <a:off x="3894606" y="2334874"/>
              <a:ext cx="913198" cy="518984"/>
              <a:chOff x="4000175" y="1462675"/>
              <a:chExt cx="1917275" cy="1140875"/>
            </a:xfrm>
          </p:grpSpPr>
          <p:sp>
            <p:nvSpPr>
              <p:cNvPr id="11659" name="Google Shape;11659;p100"/>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660" name="Google Shape;11660;p100"/>
              <p:cNvGrpSpPr/>
              <p:nvPr/>
            </p:nvGrpSpPr>
            <p:grpSpPr>
              <a:xfrm>
                <a:off x="4000175" y="1462675"/>
                <a:ext cx="1917275" cy="1140875"/>
                <a:chOff x="4000175" y="1462675"/>
                <a:chExt cx="1917275" cy="1140875"/>
              </a:xfrm>
            </p:grpSpPr>
            <p:sp>
              <p:nvSpPr>
                <p:cNvPr id="11661" name="Google Shape;11661;p100"/>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662" name="Google Shape;11662;p100"/>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00"/>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00"/>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00"/>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666" name="Google Shape;11666;p100"/>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67" name="Google Shape;11667;p100"/>
            <p:cNvGrpSpPr/>
            <p:nvPr/>
          </p:nvGrpSpPr>
          <p:grpSpPr>
            <a:xfrm>
              <a:off x="3875768" y="2846704"/>
              <a:ext cx="44796" cy="47366"/>
              <a:chOff x="3960625" y="2587825"/>
              <a:chExt cx="94050" cy="104125"/>
            </a:xfrm>
          </p:grpSpPr>
          <p:sp>
            <p:nvSpPr>
              <p:cNvPr id="11668" name="Google Shape;11668;p100"/>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669" name="Google Shape;11669;p100"/>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100"/>
            <p:cNvGrpSpPr/>
            <p:nvPr/>
          </p:nvGrpSpPr>
          <p:grpSpPr>
            <a:xfrm>
              <a:off x="3782759" y="2807162"/>
              <a:ext cx="82686" cy="85487"/>
              <a:chOff x="3765350" y="2500900"/>
              <a:chExt cx="173600" cy="187925"/>
            </a:xfrm>
          </p:grpSpPr>
          <p:sp>
            <p:nvSpPr>
              <p:cNvPr id="11671" name="Google Shape;11671;p100"/>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672" name="Google Shape;11672;p100"/>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00"/>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00"/>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00"/>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00"/>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100"/>
            <p:cNvGrpSpPr/>
            <p:nvPr/>
          </p:nvGrpSpPr>
          <p:grpSpPr>
            <a:xfrm>
              <a:off x="3775674" y="2798496"/>
              <a:ext cx="40545" cy="23564"/>
              <a:chOff x="3750475" y="2481850"/>
              <a:chExt cx="85125" cy="51800"/>
            </a:xfrm>
          </p:grpSpPr>
          <p:sp>
            <p:nvSpPr>
              <p:cNvPr id="11678" name="Google Shape;11678;p100"/>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00"/>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680" name="Google Shape;11680;p100"/>
            <p:cNvGrpSpPr/>
            <p:nvPr/>
          </p:nvGrpSpPr>
          <p:grpSpPr>
            <a:xfrm>
              <a:off x="3716946" y="2776024"/>
              <a:ext cx="81971" cy="76912"/>
              <a:chOff x="3627175" y="2432450"/>
              <a:chExt cx="172100" cy="169075"/>
            </a:xfrm>
          </p:grpSpPr>
          <p:sp>
            <p:nvSpPr>
              <p:cNvPr id="11681" name="Google Shape;11681;p100"/>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00"/>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683" name="Google Shape;11683;p100"/>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684" name="Google Shape;11684;p100"/>
            <p:cNvGrpSpPr/>
            <p:nvPr/>
          </p:nvGrpSpPr>
          <p:grpSpPr>
            <a:xfrm>
              <a:off x="3685682" y="2845624"/>
              <a:ext cx="29311" cy="45055"/>
              <a:chOff x="3561536" y="2585450"/>
              <a:chExt cx="61539" cy="99045"/>
            </a:xfrm>
          </p:grpSpPr>
          <p:sp>
            <p:nvSpPr>
              <p:cNvPr id="11685" name="Google Shape;11685;p100"/>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00"/>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687" name="Google Shape;11687;p100"/>
            <p:cNvGrpSpPr/>
            <p:nvPr/>
          </p:nvGrpSpPr>
          <p:grpSpPr>
            <a:xfrm>
              <a:off x="3849905" y="2572252"/>
              <a:ext cx="74339" cy="119559"/>
              <a:chOff x="3906325" y="1984500"/>
              <a:chExt cx="156075" cy="262825"/>
            </a:xfrm>
          </p:grpSpPr>
          <p:sp>
            <p:nvSpPr>
              <p:cNvPr id="11688" name="Google Shape;11688;p100"/>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689" name="Google Shape;11689;p100"/>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100"/>
            <p:cNvGrpSpPr/>
            <p:nvPr/>
          </p:nvGrpSpPr>
          <p:grpSpPr>
            <a:xfrm>
              <a:off x="2654821" y="2414345"/>
              <a:ext cx="667570" cy="558731"/>
              <a:chOff x="1397225" y="1637375"/>
              <a:chExt cx="1401575" cy="1228250"/>
            </a:xfrm>
          </p:grpSpPr>
          <p:sp>
            <p:nvSpPr>
              <p:cNvPr id="11691" name="Google Shape;11691;p100"/>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692" name="Google Shape;11692;p100"/>
              <p:cNvGrpSpPr/>
              <p:nvPr/>
            </p:nvGrpSpPr>
            <p:grpSpPr>
              <a:xfrm>
                <a:off x="1397225" y="1637375"/>
                <a:ext cx="1398775" cy="1228250"/>
                <a:chOff x="1397225" y="1637375"/>
                <a:chExt cx="1398775" cy="1228250"/>
              </a:xfrm>
            </p:grpSpPr>
            <p:sp>
              <p:nvSpPr>
                <p:cNvPr id="11693" name="Google Shape;11693;p100"/>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100"/>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95" name="Google Shape;11695;p100"/>
            <p:cNvGrpSpPr/>
            <p:nvPr/>
          </p:nvGrpSpPr>
          <p:grpSpPr>
            <a:xfrm>
              <a:off x="3230417" y="3103734"/>
              <a:ext cx="282982" cy="280332"/>
              <a:chOff x="2605700" y="3152850"/>
              <a:chExt cx="594125" cy="616250"/>
            </a:xfrm>
          </p:grpSpPr>
          <p:sp>
            <p:nvSpPr>
              <p:cNvPr id="11696" name="Google Shape;11696;p100"/>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697" name="Google Shape;11697;p100"/>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698" name="Google Shape;11698;p100"/>
            <p:cNvGrpSpPr/>
            <p:nvPr/>
          </p:nvGrpSpPr>
          <p:grpSpPr>
            <a:xfrm>
              <a:off x="3265985" y="3226989"/>
              <a:ext cx="87151" cy="346202"/>
              <a:chOff x="2680375" y="3423800"/>
              <a:chExt cx="182975" cy="761050"/>
            </a:xfrm>
          </p:grpSpPr>
          <p:sp>
            <p:nvSpPr>
              <p:cNvPr id="11699" name="Google Shape;11699;p100"/>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700" name="Google Shape;11700;p100"/>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100"/>
            <p:cNvGrpSpPr/>
            <p:nvPr/>
          </p:nvGrpSpPr>
          <p:grpSpPr>
            <a:xfrm>
              <a:off x="3855466" y="3289811"/>
              <a:ext cx="112514" cy="94210"/>
              <a:chOff x="3918000" y="3561900"/>
              <a:chExt cx="236225" cy="207100"/>
            </a:xfrm>
          </p:grpSpPr>
          <p:sp>
            <p:nvSpPr>
              <p:cNvPr id="11702" name="Google Shape;11702;p100"/>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703" name="Google Shape;11703;p100"/>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4" name="Google Shape;11704;p100"/>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00"/>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00"/>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1707" name="Google Shape;11707;p100"/>
            <p:cNvGrpSpPr/>
            <p:nvPr/>
          </p:nvGrpSpPr>
          <p:grpSpPr>
            <a:xfrm>
              <a:off x="2905224" y="2311071"/>
              <a:ext cx="596721" cy="528992"/>
              <a:chOff x="1922950" y="1410350"/>
              <a:chExt cx="1252825" cy="1162875"/>
            </a:xfrm>
          </p:grpSpPr>
          <p:sp>
            <p:nvSpPr>
              <p:cNvPr id="11708" name="Google Shape;11708;p100"/>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00"/>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00"/>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00"/>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00"/>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00"/>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00"/>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00"/>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00"/>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00"/>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00"/>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00"/>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00"/>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100"/>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00"/>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00"/>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1724" name="Google Shape;11724;p100"/>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00"/>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00"/>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00"/>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00"/>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00"/>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00"/>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00"/>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00"/>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00"/>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00"/>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00"/>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00"/>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00"/>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00"/>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00"/>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00"/>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00"/>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00"/>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00"/>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744" name="Google Shape;11744;p100"/>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745" name="Google Shape;11745;p100"/>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6" name="Google Shape;11746;p100"/>
            <p:cNvGrpSpPr/>
            <p:nvPr/>
          </p:nvGrpSpPr>
          <p:grpSpPr>
            <a:xfrm>
              <a:off x="3280929" y="3294542"/>
              <a:ext cx="109894" cy="272224"/>
              <a:chOff x="2711750" y="3572300"/>
              <a:chExt cx="230725" cy="598425"/>
            </a:xfrm>
          </p:grpSpPr>
          <p:sp>
            <p:nvSpPr>
              <p:cNvPr id="11747" name="Google Shape;11747;p100"/>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00"/>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9" name="Google Shape;11749;p100"/>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0" name="Google Shape;11750;p100"/>
            <p:cNvGrpSpPr/>
            <p:nvPr/>
          </p:nvGrpSpPr>
          <p:grpSpPr>
            <a:xfrm>
              <a:off x="3790439" y="2408636"/>
              <a:ext cx="73017" cy="75684"/>
              <a:chOff x="3781475" y="1624825"/>
              <a:chExt cx="153300" cy="166375"/>
            </a:xfrm>
          </p:grpSpPr>
          <p:sp>
            <p:nvSpPr>
              <p:cNvPr id="11751" name="Google Shape;11751;p100"/>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00"/>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00"/>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00"/>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5" name="Google Shape;11755;p100"/>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00"/>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00"/>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00"/>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00"/>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00"/>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00"/>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100"/>
            <p:cNvGrpSpPr/>
            <p:nvPr/>
          </p:nvGrpSpPr>
          <p:grpSpPr>
            <a:xfrm>
              <a:off x="4403342" y="3107749"/>
              <a:ext cx="316680" cy="101374"/>
              <a:chOff x="5068275" y="3161675"/>
              <a:chExt cx="664875" cy="222850"/>
            </a:xfrm>
          </p:grpSpPr>
          <p:sp>
            <p:nvSpPr>
              <p:cNvPr id="11763" name="Google Shape;11763;p100"/>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00"/>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00"/>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00"/>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7" name="Google Shape;11767;p100"/>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00"/>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00"/>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00"/>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00"/>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00"/>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100"/>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100"/>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00"/>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00"/>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00"/>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00"/>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00"/>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00"/>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00"/>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100"/>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00"/>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00"/>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00"/>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00"/>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00"/>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00"/>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100"/>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00"/>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100"/>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00"/>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00"/>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00"/>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00"/>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6" name="Google Shape;11796;p100"/>
            <p:cNvGrpSpPr/>
            <p:nvPr/>
          </p:nvGrpSpPr>
          <p:grpSpPr>
            <a:xfrm>
              <a:off x="3697513" y="2707266"/>
              <a:ext cx="59549" cy="79733"/>
              <a:chOff x="3586375" y="2281300"/>
              <a:chExt cx="125025" cy="175275"/>
            </a:xfrm>
          </p:grpSpPr>
          <p:sp>
            <p:nvSpPr>
              <p:cNvPr id="11797" name="Google Shape;11797;p100"/>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100"/>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9" name="Google Shape;11799;p100"/>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0" name="Google Shape;11800;p100"/>
            <p:cNvGrpSpPr/>
            <p:nvPr/>
          </p:nvGrpSpPr>
          <p:grpSpPr>
            <a:xfrm>
              <a:off x="4513224" y="3221724"/>
              <a:ext cx="274563" cy="280321"/>
              <a:chOff x="5298975" y="3412225"/>
              <a:chExt cx="576450" cy="616225"/>
            </a:xfrm>
          </p:grpSpPr>
          <p:sp>
            <p:nvSpPr>
              <p:cNvPr id="11801" name="Google Shape;11801;p100"/>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802" name="Google Shape;11802;p100"/>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100"/>
            <p:cNvGrpSpPr/>
            <p:nvPr/>
          </p:nvGrpSpPr>
          <p:grpSpPr>
            <a:xfrm>
              <a:off x="4824403" y="3421846"/>
              <a:ext cx="110132" cy="130647"/>
              <a:chOff x="5952300" y="3852150"/>
              <a:chExt cx="231225" cy="287200"/>
            </a:xfrm>
          </p:grpSpPr>
          <p:sp>
            <p:nvSpPr>
              <p:cNvPr id="11804" name="Google Shape;11804;p100"/>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00"/>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6" name="Google Shape;11806;p100"/>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00"/>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00"/>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00"/>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00"/>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00"/>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00"/>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100"/>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4" name="Google Shape;11814;p100"/>
            <p:cNvGrpSpPr/>
            <p:nvPr/>
          </p:nvGrpSpPr>
          <p:grpSpPr>
            <a:xfrm>
              <a:off x="4295710" y="3079670"/>
              <a:ext cx="14968" cy="27135"/>
              <a:chOff x="4842300" y="3099950"/>
              <a:chExt cx="31425" cy="59650"/>
            </a:xfrm>
          </p:grpSpPr>
          <p:sp>
            <p:nvSpPr>
              <p:cNvPr id="11815" name="Google Shape;11815;p100"/>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00"/>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00"/>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00"/>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9" name="Google Shape;11819;p100"/>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00"/>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100"/>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00"/>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00"/>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00"/>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00"/>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00"/>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7" name="Google Shape;11827;p100"/>
            <p:cNvGrpSpPr/>
            <p:nvPr/>
          </p:nvGrpSpPr>
          <p:grpSpPr>
            <a:xfrm>
              <a:off x="3831056" y="2816010"/>
              <a:ext cx="37378" cy="27612"/>
              <a:chOff x="3866750" y="2520350"/>
              <a:chExt cx="78475" cy="60700"/>
            </a:xfrm>
          </p:grpSpPr>
          <p:sp>
            <p:nvSpPr>
              <p:cNvPr id="11828" name="Google Shape;11828;p100"/>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00"/>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100"/>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100"/>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2" name="Google Shape;11832;p100"/>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00"/>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00"/>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00"/>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00"/>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00"/>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00"/>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00"/>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00"/>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00"/>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00"/>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00"/>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00"/>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00"/>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00"/>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00"/>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00"/>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849" name="Google Shape;11849;p100"/>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00"/>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00"/>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00"/>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00"/>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00"/>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00"/>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00"/>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00"/>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00"/>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00"/>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00"/>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861" name="Google Shape;11861;p100"/>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00"/>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00"/>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00"/>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00"/>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00"/>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00"/>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00"/>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00"/>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00"/>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00"/>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00"/>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00"/>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4" name="Google Shape;11874;p100"/>
            <p:cNvGrpSpPr/>
            <p:nvPr/>
          </p:nvGrpSpPr>
          <p:grpSpPr>
            <a:xfrm>
              <a:off x="3632736" y="3051591"/>
              <a:ext cx="63288" cy="45217"/>
              <a:chOff x="3450375" y="3038225"/>
              <a:chExt cx="132875" cy="99400"/>
            </a:xfrm>
          </p:grpSpPr>
          <p:sp>
            <p:nvSpPr>
              <p:cNvPr id="11875" name="Google Shape;11875;p100"/>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00"/>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7" name="Google Shape;11877;p100"/>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00"/>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00"/>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00"/>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00"/>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00"/>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00"/>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00"/>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00"/>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886" name="Google Shape;11886;p100"/>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00"/>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00"/>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00"/>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00"/>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100"/>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00"/>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00"/>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00"/>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00"/>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896" name="Google Shape;11896;p100"/>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00"/>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00"/>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00"/>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00"/>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00"/>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902" name="Google Shape;11902;p100"/>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00"/>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00"/>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0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0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00"/>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00"/>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00"/>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00"/>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00"/>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100"/>
          <p:cNvGrpSpPr/>
          <p:nvPr/>
        </p:nvGrpSpPr>
        <p:grpSpPr>
          <a:xfrm>
            <a:off x="3554131" y="1233340"/>
            <a:ext cx="2078182" cy="1366558"/>
            <a:chOff x="235800" y="830650"/>
            <a:chExt cx="6978450" cy="4588844"/>
          </a:xfrm>
        </p:grpSpPr>
        <p:sp>
          <p:nvSpPr>
            <p:cNvPr id="11913" name="Google Shape;11913;p10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0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0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0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0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0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100"/>
          <p:cNvGrpSpPr/>
          <p:nvPr/>
        </p:nvGrpSpPr>
        <p:grpSpPr>
          <a:xfrm>
            <a:off x="742628" y="3064442"/>
            <a:ext cx="2622876" cy="1333540"/>
            <a:chOff x="238125" y="1038125"/>
            <a:chExt cx="7146800" cy="3633625"/>
          </a:xfrm>
        </p:grpSpPr>
        <p:sp>
          <p:nvSpPr>
            <p:cNvPr id="11920" name="Google Shape;11920;p10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10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10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0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0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0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0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0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0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0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0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0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0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0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0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0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0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0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0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0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0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10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0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0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0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0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0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0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0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0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0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0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0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0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0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10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0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0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0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0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0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0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0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10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0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0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0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0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0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0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0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0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0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0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0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0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0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0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0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0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10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0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0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0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0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0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0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0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10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0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0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0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0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0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0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0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0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0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10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0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0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0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0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10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10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0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0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0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0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0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0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0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0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0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0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0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0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0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0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0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0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0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0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0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0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0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10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10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0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0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0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0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0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0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0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0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0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10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0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0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0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0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0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0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0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0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0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0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0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0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0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0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0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0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0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0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0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0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0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0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0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0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0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0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0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0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0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0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0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0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0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0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0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0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0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0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0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0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0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0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0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0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0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0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0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0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0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0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0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0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0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0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0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0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0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0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0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0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0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10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0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0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0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0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0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0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0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0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0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0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0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0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0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0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0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0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0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0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0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0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0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0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0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0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0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0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0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0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0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0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0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0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0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10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0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0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0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0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10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0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0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0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0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0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0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0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0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0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0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0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0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10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10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0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0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0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0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0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0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0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0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0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0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0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10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0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0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10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10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0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0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0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10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0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0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10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10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0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0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0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0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0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0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0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0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0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0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0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0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0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0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0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0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0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0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0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10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0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0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0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0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0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0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0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0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0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0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0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0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0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0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0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0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0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0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10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0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0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0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0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0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0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0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0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0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0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0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10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10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10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10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0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0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0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0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0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10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10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0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0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0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0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0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0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10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0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0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0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0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0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0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0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0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0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0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0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0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0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0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0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0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0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0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0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0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0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10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10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0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10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0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0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0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0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10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0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0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0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10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10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0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0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0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0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0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0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0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10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10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10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0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10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10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0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10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10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0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0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0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0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10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0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0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0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0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0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0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10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10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0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0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0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0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0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10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0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10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10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10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10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10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0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10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10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10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10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10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10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10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10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10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10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10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10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10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10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10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10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10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10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10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10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10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10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10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10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10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10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10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10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10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0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0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10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10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10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10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10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10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10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0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0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0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10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10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10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10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10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10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0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0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0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0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10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10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10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10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10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10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0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10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10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0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0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10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0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0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10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10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10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10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10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10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10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10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10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10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10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10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10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10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10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10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10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10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10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10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10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10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10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10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10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10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10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10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10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10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10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10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10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10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10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10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0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10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10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10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10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10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10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10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10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10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10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10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0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0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10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10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10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10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10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10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10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10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10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10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10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10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10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10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0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10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10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0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0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10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10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10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10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10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10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10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0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0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10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0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0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10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0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0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0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10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10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10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0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0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0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10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10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10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10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10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10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10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10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0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0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0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10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10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0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0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0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10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10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10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0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0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10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10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0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0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10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10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0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10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10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0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10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0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10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10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0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0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0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0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10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0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0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0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0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10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10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0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0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10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10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10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10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10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0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10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10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10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10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10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10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10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10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10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10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10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10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10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10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10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10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10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0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0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0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0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0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0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0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0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0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0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0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0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0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0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10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10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0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0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0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10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10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0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0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0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10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10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0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0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0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10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10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0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0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0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10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10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0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0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0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10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0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0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0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0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0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0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0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0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0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10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0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0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0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0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10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0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0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0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0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0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0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0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0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10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0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0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0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0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0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0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0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0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0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0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0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0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0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0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10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0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0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0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10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0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0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10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10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0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0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10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0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0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0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10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10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0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10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10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0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10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10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0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0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0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10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10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0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0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0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10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10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0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0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0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0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0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0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0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0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0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0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0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10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10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10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10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0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0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10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0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0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0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0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10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10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0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0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0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10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10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0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0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0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0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0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0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10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0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0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0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0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0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10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10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0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0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0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0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0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0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10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10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0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0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0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0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0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0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0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0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0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0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0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0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10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10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0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0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0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0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0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0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0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0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10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0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10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0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0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10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10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0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10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0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0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10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0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0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10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0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0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0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0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0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0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0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0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0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0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0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0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10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0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10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0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0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0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0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0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0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0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0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0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0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0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0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0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0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0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0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0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0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0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0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0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0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10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0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0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0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10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10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0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0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0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0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10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10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10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10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10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10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10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10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10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10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0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0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0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0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10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10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10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0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0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0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10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0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0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0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10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0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10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10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0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0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10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10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0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10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10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0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10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10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0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10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10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10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0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0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0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0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0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10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0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10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10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10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0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0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10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10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10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10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10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10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10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10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10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10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0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10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10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10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10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10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10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10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10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10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0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0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0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10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10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10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0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10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10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10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10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10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10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10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10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10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10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10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10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0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0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0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0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10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10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10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10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10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10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10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10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0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10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10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10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10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10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0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0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0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10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10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0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0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10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10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10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10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10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10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10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10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10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10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10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10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0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10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10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10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10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10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10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10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10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10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10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10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10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10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0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0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10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10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0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10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10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10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10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10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10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10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10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10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10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10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0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0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10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10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10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10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0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0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10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10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0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10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10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0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0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10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10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0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0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0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0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10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10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10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0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10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10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10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10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10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10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10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0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0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0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0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10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10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10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0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0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10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10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10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10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10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0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10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10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10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10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10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10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10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10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0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10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10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10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10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10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0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10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10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0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10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10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0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0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0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10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10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10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10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10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10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0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0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10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10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0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10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10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10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10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10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0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10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10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10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10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10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10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10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10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10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10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10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0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10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10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10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10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10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10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10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10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10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10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10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0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10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10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10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0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10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10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10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10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0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10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10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10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10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10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10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10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10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10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10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10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0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0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10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10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10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10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10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0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10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10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0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0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10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10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10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10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10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10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10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0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0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10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10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0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10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10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10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10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0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0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10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10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0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10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10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10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10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0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10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10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10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0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0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10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10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10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10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10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10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0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10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10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0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10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10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10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0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0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10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10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10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0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0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10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10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10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10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10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10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10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0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10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10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10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0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10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10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10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0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0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0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10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10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0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0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0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10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10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10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10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10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10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0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0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10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10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10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10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10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10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10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0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10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0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10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10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10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0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10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10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0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0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10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0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0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0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0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0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0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0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0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0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10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10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10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10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10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10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10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10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0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10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10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10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10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10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10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10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0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10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10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10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10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10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10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10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10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10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10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10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10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10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10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10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0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10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0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0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10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0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0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0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10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0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0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10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10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10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10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10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10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10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10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10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10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10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0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10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10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0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0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10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10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10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10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0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10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10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10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10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10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0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10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10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10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10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10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10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0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0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10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10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10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0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10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0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10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10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0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10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10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10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0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0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0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0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0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0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10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10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0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0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0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0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10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10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0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10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10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10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10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10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10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10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10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0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10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10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10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0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10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10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10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10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10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10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10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10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0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10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10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10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0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0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0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0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0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10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10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10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10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10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10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0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10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10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0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0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0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0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0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0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10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0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10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10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0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0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0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10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10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10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0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0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0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10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10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10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0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0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10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10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10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0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10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10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10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0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10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10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0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0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10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10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10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10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0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10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10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10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10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0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10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10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0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0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10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10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0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10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10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0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0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10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10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10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0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0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10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10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0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0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0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10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10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10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10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10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10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10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10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10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10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10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10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10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10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10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10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10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10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10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10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10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10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10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10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10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10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10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0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0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10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10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10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10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10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10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0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0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0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10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10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10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10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0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10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10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10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10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10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0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10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10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0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0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0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0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10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10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0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10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10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10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10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10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10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0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10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10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10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10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0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10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10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10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100"/>
          <p:cNvGrpSpPr/>
          <p:nvPr/>
        </p:nvGrpSpPr>
        <p:grpSpPr>
          <a:xfrm>
            <a:off x="5857556" y="1206552"/>
            <a:ext cx="2590840" cy="1380235"/>
            <a:chOff x="233350" y="949250"/>
            <a:chExt cx="7137300" cy="3802300"/>
          </a:xfrm>
        </p:grpSpPr>
        <p:sp>
          <p:nvSpPr>
            <p:cNvPr id="13493" name="Google Shape;13493;p10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10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0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10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10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10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10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10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10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10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10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10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10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10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10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10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10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0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0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10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10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10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10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10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10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10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10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10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10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10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0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10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10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10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10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0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10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10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10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10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10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10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10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10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10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10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10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0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10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10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10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100"/>
          <p:cNvGrpSpPr/>
          <p:nvPr/>
        </p:nvGrpSpPr>
        <p:grpSpPr>
          <a:xfrm>
            <a:off x="7671985" y="3251325"/>
            <a:ext cx="104231" cy="320340"/>
            <a:chOff x="7564426" y="3224343"/>
            <a:chExt cx="119985" cy="368801"/>
          </a:xfrm>
        </p:grpSpPr>
        <p:sp>
          <p:nvSpPr>
            <p:cNvPr id="13545" name="Google Shape;13545;p10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0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100"/>
          <p:cNvGrpSpPr/>
          <p:nvPr/>
        </p:nvGrpSpPr>
        <p:grpSpPr>
          <a:xfrm>
            <a:off x="7371473" y="3245427"/>
            <a:ext cx="189489" cy="332132"/>
            <a:chOff x="8370831" y="3202002"/>
            <a:chExt cx="218129" cy="382376"/>
          </a:xfrm>
        </p:grpSpPr>
        <p:sp>
          <p:nvSpPr>
            <p:cNvPr id="13548" name="Google Shape;13548;p10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10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100"/>
          <p:cNvGrpSpPr/>
          <p:nvPr/>
        </p:nvGrpSpPr>
        <p:grpSpPr>
          <a:xfrm>
            <a:off x="8094863" y="3656559"/>
            <a:ext cx="309429" cy="267000"/>
            <a:chOff x="6742064" y="3750480"/>
            <a:chExt cx="399315" cy="344560"/>
          </a:xfrm>
        </p:grpSpPr>
        <p:sp>
          <p:nvSpPr>
            <p:cNvPr id="13551" name="Google Shape;13551;p10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10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3" name="Google Shape;13553;p100"/>
          <p:cNvGrpSpPr/>
          <p:nvPr/>
        </p:nvGrpSpPr>
        <p:grpSpPr>
          <a:xfrm>
            <a:off x="7633882" y="4007606"/>
            <a:ext cx="180437" cy="281608"/>
            <a:chOff x="7248525" y="3739696"/>
            <a:chExt cx="230531" cy="359790"/>
          </a:xfrm>
        </p:grpSpPr>
        <p:sp>
          <p:nvSpPr>
            <p:cNvPr id="13554" name="Google Shape;13554;p10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10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6" name="Google Shape;13556;p100"/>
          <p:cNvGrpSpPr/>
          <p:nvPr/>
        </p:nvGrpSpPr>
        <p:grpSpPr>
          <a:xfrm>
            <a:off x="7879801" y="3650830"/>
            <a:ext cx="162896" cy="278710"/>
            <a:chOff x="7601242" y="3729267"/>
            <a:chExt cx="222566" cy="380803"/>
          </a:xfrm>
        </p:grpSpPr>
        <p:sp>
          <p:nvSpPr>
            <p:cNvPr id="13557" name="Google Shape;13557;p10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10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9" name="Google Shape;13559;p100"/>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0" name="Google Shape;13560;p100"/>
          <p:cNvGrpSpPr/>
          <p:nvPr/>
        </p:nvGrpSpPr>
        <p:grpSpPr>
          <a:xfrm>
            <a:off x="7369446" y="3651971"/>
            <a:ext cx="193543" cy="275990"/>
            <a:chOff x="8304647" y="3738687"/>
            <a:chExt cx="225076" cy="320956"/>
          </a:xfrm>
        </p:grpSpPr>
        <p:sp>
          <p:nvSpPr>
            <p:cNvPr id="13561" name="Google Shape;13561;p100"/>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10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10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100"/>
          <p:cNvGrpSpPr/>
          <p:nvPr/>
        </p:nvGrpSpPr>
        <p:grpSpPr>
          <a:xfrm>
            <a:off x="7641939" y="3651971"/>
            <a:ext cx="178492" cy="275990"/>
            <a:chOff x="8615101" y="3738687"/>
            <a:chExt cx="207573" cy="320956"/>
          </a:xfrm>
        </p:grpSpPr>
        <p:sp>
          <p:nvSpPr>
            <p:cNvPr id="13565" name="Google Shape;13565;p100"/>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0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10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8" name="Google Shape;13568;p100"/>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9" name="Google Shape;13569;p100"/>
          <p:cNvGrpSpPr/>
          <p:nvPr/>
        </p:nvGrpSpPr>
        <p:grpSpPr>
          <a:xfrm>
            <a:off x="6036644" y="3773459"/>
            <a:ext cx="557670" cy="511283"/>
            <a:chOff x="6015419" y="3716859"/>
            <a:chExt cx="557671" cy="511283"/>
          </a:xfrm>
        </p:grpSpPr>
        <p:sp>
          <p:nvSpPr>
            <p:cNvPr id="13570" name="Google Shape;13570;p100"/>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1" name="Google Shape;13571;p100"/>
            <p:cNvGrpSpPr/>
            <p:nvPr/>
          </p:nvGrpSpPr>
          <p:grpSpPr>
            <a:xfrm>
              <a:off x="6036094" y="3716980"/>
              <a:ext cx="529860" cy="510468"/>
              <a:chOff x="6036094" y="3716980"/>
              <a:chExt cx="529860" cy="510468"/>
            </a:xfrm>
          </p:grpSpPr>
          <p:sp>
            <p:nvSpPr>
              <p:cNvPr id="13572" name="Google Shape;13572;p100"/>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100"/>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100"/>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100"/>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100"/>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100"/>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100"/>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100"/>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100"/>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100"/>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82" name="Google Shape;13582;p100"/>
          <p:cNvGrpSpPr/>
          <p:nvPr/>
        </p:nvGrpSpPr>
        <p:grpSpPr>
          <a:xfrm>
            <a:off x="6665529" y="3130228"/>
            <a:ext cx="576302" cy="511871"/>
            <a:chOff x="6644304" y="3073628"/>
            <a:chExt cx="576302" cy="511871"/>
          </a:xfrm>
        </p:grpSpPr>
        <p:sp>
          <p:nvSpPr>
            <p:cNvPr id="13583" name="Google Shape;13583;p10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4" name="Google Shape;13584;p100"/>
            <p:cNvGrpSpPr/>
            <p:nvPr/>
          </p:nvGrpSpPr>
          <p:grpSpPr>
            <a:xfrm>
              <a:off x="6712169" y="3085440"/>
              <a:ext cx="481622" cy="494913"/>
              <a:chOff x="6712169" y="3085440"/>
              <a:chExt cx="481622" cy="494913"/>
            </a:xfrm>
          </p:grpSpPr>
          <p:sp>
            <p:nvSpPr>
              <p:cNvPr id="13585" name="Google Shape;13585;p100"/>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100"/>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100"/>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100"/>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100"/>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0" name="Google Shape;13590;p100"/>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100"/>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100"/>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3" name="Google Shape;13593;p100"/>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4" name="Google Shape;13594;p100"/>
          <p:cNvGrpSpPr/>
          <p:nvPr/>
        </p:nvGrpSpPr>
        <p:grpSpPr>
          <a:xfrm>
            <a:off x="6673379" y="3773223"/>
            <a:ext cx="560631" cy="511352"/>
            <a:chOff x="6652154" y="3716623"/>
            <a:chExt cx="560631" cy="511352"/>
          </a:xfrm>
        </p:grpSpPr>
        <p:sp>
          <p:nvSpPr>
            <p:cNvPr id="13595" name="Google Shape;13595;p100"/>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6" name="Google Shape;13596;p100"/>
            <p:cNvGrpSpPr/>
            <p:nvPr/>
          </p:nvGrpSpPr>
          <p:grpSpPr>
            <a:xfrm>
              <a:off x="6669657" y="3716715"/>
              <a:ext cx="466779" cy="464290"/>
              <a:chOff x="6669657" y="3716715"/>
              <a:chExt cx="466779" cy="464290"/>
            </a:xfrm>
          </p:grpSpPr>
          <p:sp>
            <p:nvSpPr>
              <p:cNvPr id="13597" name="Google Shape;13597;p100"/>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00"/>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100"/>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100"/>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100"/>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100"/>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100"/>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100"/>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100"/>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100"/>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100"/>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100"/>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100"/>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10" name="Google Shape;13610;p100"/>
          <p:cNvGrpSpPr/>
          <p:nvPr/>
        </p:nvGrpSpPr>
        <p:grpSpPr>
          <a:xfrm>
            <a:off x="7867470" y="4054631"/>
            <a:ext cx="187557" cy="187557"/>
            <a:chOff x="8565775" y="671075"/>
            <a:chExt cx="441000" cy="441000"/>
          </a:xfrm>
        </p:grpSpPr>
        <p:sp>
          <p:nvSpPr>
            <p:cNvPr id="13611" name="Google Shape;13611;p10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100"/>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3" name="Google Shape;13613;p100"/>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00"/>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5" name="Google Shape;13615;p100"/>
          <p:cNvGrpSpPr/>
          <p:nvPr/>
        </p:nvGrpSpPr>
        <p:grpSpPr>
          <a:xfrm>
            <a:off x="6021325" y="3132850"/>
            <a:ext cx="587871" cy="512373"/>
            <a:chOff x="6000100" y="3076250"/>
            <a:chExt cx="587871" cy="512373"/>
          </a:xfrm>
        </p:grpSpPr>
        <p:sp>
          <p:nvSpPr>
            <p:cNvPr id="13616" name="Google Shape;13616;p100"/>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100"/>
            <p:cNvGrpSpPr/>
            <p:nvPr/>
          </p:nvGrpSpPr>
          <p:grpSpPr>
            <a:xfrm>
              <a:off x="6031360" y="3076713"/>
              <a:ext cx="539107" cy="480965"/>
              <a:chOff x="6031360" y="3076713"/>
              <a:chExt cx="539107" cy="480965"/>
            </a:xfrm>
          </p:grpSpPr>
          <p:sp>
            <p:nvSpPr>
              <p:cNvPr id="13618" name="Google Shape;13618;p100"/>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100"/>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100"/>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100"/>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100"/>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100"/>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100"/>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25" name="Google Shape;13625;p100"/>
          <p:cNvGrpSpPr/>
          <p:nvPr/>
        </p:nvGrpSpPr>
        <p:grpSpPr>
          <a:xfrm>
            <a:off x="3597785" y="3065882"/>
            <a:ext cx="2241344" cy="1330656"/>
            <a:chOff x="3597785" y="3065882"/>
            <a:chExt cx="2241344" cy="1330656"/>
          </a:xfrm>
        </p:grpSpPr>
        <p:grpSp>
          <p:nvGrpSpPr>
            <p:cNvPr id="13626" name="Google Shape;13626;p100"/>
            <p:cNvGrpSpPr/>
            <p:nvPr/>
          </p:nvGrpSpPr>
          <p:grpSpPr>
            <a:xfrm>
              <a:off x="5296908" y="3937355"/>
              <a:ext cx="143198" cy="32380"/>
              <a:chOff x="5296908" y="3937355"/>
              <a:chExt cx="143198" cy="32380"/>
            </a:xfrm>
          </p:grpSpPr>
          <p:sp>
            <p:nvSpPr>
              <p:cNvPr id="13627" name="Google Shape;13627;p10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8" name="Google Shape;13628;p100"/>
              <p:cNvGrpSpPr/>
              <p:nvPr/>
            </p:nvGrpSpPr>
            <p:grpSpPr>
              <a:xfrm>
                <a:off x="5402331" y="3937355"/>
                <a:ext cx="37776" cy="32380"/>
                <a:chOff x="5402331" y="3937355"/>
                <a:chExt cx="37776" cy="32380"/>
              </a:xfrm>
            </p:grpSpPr>
            <p:sp>
              <p:nvSpPr>
                <p:cNvPr id="13629" name="Google Shape;13629;p10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10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100"/>
              <p:cNvGrpSpPr/>
              <p:nvPr/>
            </p:nvGrpSpPr>
            <p:grpSpPr>
              <a:xfrm>
                <a:off x="5296908" y="3937355"/>
                <a:ext cx="37783" cy="32380"/>
                <a:chOff x="5296908" y="3937355"/>
                <a:chExt cx="37783" cy="32380"/>
              </a:xfrm>
            </p:grpSpPr>
            <p:sp>
              <p:nvSpPr>
                <p:cNvPr id="13632" name="Google Shape;13632;p10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10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34" name="Google Shape;13634;p100"/>
            <p:cNvGrpSpPr/>
            <p:nvPr/>
          </p:nvGrpSpPr>
          <p:grpSpPr>
            <a:xfrm>
              <a:off x="4724163" y="3119631"/>
              <a:ext cx="120838" cy="84218"/>
              <a:chOff x="4724163" y="3119631"/>
              <a:chExt cx="120838" cy="84218"/>
            </a:xfrm>
          </p:grpSpPr>
          <p:grpSp>
            <p:nvGrpSpPr>
              <p:cNvPr id="13635" name="Google Shape;13635;p100"/>
              <p:cNvGrpSpPr/>
              <p:nvPr/>
            </p:nvGrpSpPr>
            <p:grpSpPr>
              <a:xfrm>
                <a:off x="4746712" y="3132773"/>
                <a:ext cx="86869" cy="56424"/>
                <a:chOff x="4746712" y="3132773"/>
                <a:chExt cx="86869" cy="56424"/>
              </a:xfrm>
            </p:grpSpPr>
            <p:sp>
              <p:nvSpPr>
                <p:cNvPr id="13636" name="Google Shape;13636;p10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10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8" name="Google Shape;13638;p100"/>
              <p:cNvGrpSpPr/>
              <p:nvPr/>
            </p:nvGrpSpPr>
            <p:grpSpPr>
              <a:xfrm>
                <a:off x="4773634" y="3143336"/>
                <a:ext cx="37776" cy="32451"/>
                <a:chOff x="4773634" y="3143336"/>
                <a:chExt cx="37776" cy="32451"/>
              </a:xfrm>
            </p:grpSpPr>
            <p:sp>
              <p:nvSpPr>
                <p:cNvPr id="13639" name="Google Shape;13639;p10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10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100"/>
              <p:cNvGrpSpPr/>
              <p:nvPr/>
            </p:nvGrpSpPr>
            <p:grpSpPr>
              <a:xfrm>
                <a:off x="4724163" y="3131248"/>
                <a:ext cx="37776" cy="32459"/>
                <a:chOff x="4724163" y="3131248"/>
                <a:chExt cx="37776" cy="32459"/>
              </a:xfrm>
            </p:grpSpPr>
            <p:sp>
              <p:nvSpPr>
                <p:cNvPr id="13642" name="Google Shape;13642;p10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10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100"/>
              <p:cNvGrpSpPr/>
              <p:nvPr/>
            </p:nvGrpSpPr>
            <p:grpSpPr>
              <a:xfrm>
                <a:off x="4755081" y="3176054"/>
                <a:ext cx="32357" cy="27795"/>
                <a:chOff x="4755081" y="3176054"/>
                <a:chExt cx="32357" cy="27795"/>
              </a:xfrm>
            </p:grpSpPr>
            <p:sp>
              <p:nvSpPr>
                <p:cNvPr id="13645" name="Google Shape;13645;p10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10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100"/>
              <p:cNvGrpSpPr/>
              <p:nvPr/>
            </p:nvGrpSpPr>
            <p:grpSpPr>
              <a:xfrm>
                <a:off x="4812550" y="3119631"/>
                <a:ext cx="32451" cy="27803"/>
                <a:chOff x="4812550" y="3119631"/>
                <a:chExt cx="32451" cy="27803"/>
              </a:xfrm>
            </p:grpSpPr>
            <p:sp>
              <p:nvSpPr>
                <p:cNvPr id="13648" name="Google Shape;13648;p10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10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50" name="Google Shape;13650;p100"/>
            <p:cNvGrpSpPr/>
            <p:nvPr/>
          </p:nvGrpSpPr>
          <p:grpSpPr>
            <a:xfrm>
              <a:off x="5382826" y="4027197"/>
              <a:ext cx="268967" cy="250422"/>
              <a:chOff x="5382826" y="4027197"/>
              <a:chExt cx="268967" cy="250422"/>
            </a:xfrm>
          </p:grpSpPr>
          <p:grpSp>
            <p:nvGrpSpPr>
              <p:cNvPr id="13651" name="Google Shape;13651;p100"/>
              <p:cNvGrpSpPr/>
              <p:nvPr/>
            </p:nvGrpSpPr>
            <p:grpSpPr>
              <a:xfrm>
                <a:off x="5405280" y="4042510"/>
                <a:ext cx="237570" cy="218647"/>
                <a:chOff x="5405280" y="4042510"/>
                <a:chExt cx="237570" cy="218647"/>
              </a:xfrm>
            </p:grpSpPr>
            <p:sp>
              <p:nvSpPr>
                <p:cNvPr id="13652" name="Google Shape;13652;p10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10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0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10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10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10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8" name="Google Shape;13658;p100"/>
              <p:cNvGrpSpPr/>
              <p:nvPr/>
            </p:nvGrpSpPr>
            <p:grpSpPr>
              <a:xfrm>
                <a:off x="5382826" y="4125549"/>
                <a:ext cx="37776" cy="32380"/>
                <a:chOff x="5382826" y="4125549"/>
                <a:chExt cx="37776" cy="32380"/>
              </a:xfrm>
            </p:grpSpPr>
            <p:sp>
              <p:nvSpPr>
                <p:cNvPr id="13659" name="Google Shape;13659;p10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0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100"/>
              <p:cNvGrpSpPr/>
              <p:nvPr/>
            </p:nvGrpSpPr>
            <p:grpSpPr>
              <a:xfrm>
                <a:off x="5475680" y="4195587"/>
                <a:ext cx="37783" cy="32364"/>
                <a:chOff x="5475680" y="4195587"/>
                <a:chExt cx="37783" cy="32364"/>
              </a:xfrm>
            </p:grpSpPr>
            <p:sp>
              <p:nvSpPr>
                <p:cNvPr id="13662" name="Google Shape;13662;p10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10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4" name="Google Shape;13664;p100"/>
              <p:cNvGrpSpPr/>
              <p:nvPr/>
            </p:nvGrpSpPr>
            <p:grpSpPr>
              <a:xfrm>
                <a:off x="5532575" y="4027197"/>
                <a:ext cx="33308" cy="32262"/>
                <a:chOff x="5532575" y="4027197"/>
                <a:chExt cx="33308" cy="32262"/>
              </a:xfrm>
            </p:grpSpPr>
            <p:sp>
              <p:nvSpPr>
                <p:cNvPr id="13665" name="Google Shape;13665;p10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10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100"/>
              <p:cNvGrpSpPr/>
              <p:nvPr/>
            </p:nvGrpSpPr>
            <p:grpSpPr>
              <a:xfrm>
                <a:off x="5590706" y="4245348"/>
                <a:ext cx="33497" cy="32270"/>
                <a:chOff x="5590706" y="4245348"/>
                <a:chExt cx="33497" cy="32270"/>
              </a:xfrm>
            </p:grpSpPr>
            <p:sp>
              <p:nvSpPr>
                <p:cNvPr id="13668" name="Google Shape;13668;p10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10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100"/>
              <p:cNvGrpSpPr/>
              <p:nvPr/>
            </p:nvGrpSpPr>
            <p:grpSpPr>
              <a:xfrm>
                <a:off x="5618681" y="4109677"/>
                <a:ext cx="33112" cy="32357"/>
                <a:chOff x="5618681" y="4109677"/>
                <a:chExt cx="33112" cy="32357"/>
              </a:xfrm>
            </p:grpSpPr>
            <p:sp>
              <p:nvSpPr>
                <p:cNvPr id="13671" name="Google Shape;13671;p10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10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100"/>
              <p:cNvGrpSpPr/>
              <p:nvPr/>
            </p:nvGrpSpPr>
            <p:grpSpPr>
              <a:xfrm>
                <a:off x="5479298" y="4128262"/>
                <a:ext cx="31405" cy="26906"/>
                <a:chOff x="5479298" y="4128262"/>
                <a:chExt cx="31405" cy="26906"/>
              </a:xfrm>
            </p:grpSpPr>
            <p:sp>
              <p:nvSpPr>
                <p:cNvPr id="13674" name="Google Shape;13674;p10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10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100"/>
              <p:cNvGrpSpPr/>
              <p:nvPr/>
            </p:nvGrpSpPr>
            <p:grpSpPr>
              <a:xfrm>
                <a:off x="5582903" y="4180116"/>
                <a:ext cx="31499" cy="26898"/>
                <a:chOff x="5582903" y="4180116"/>
                <a:chExt cx="31499" cy="26898"/>
              </a:xfrm>
            </p:grpSpPr>
            <p:sp>
              <p:nvSpPr>
                <p:cNvPr id="13677" name="Google Shape;13677;p10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10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79" name="Google Shape;13679;p100"/>
            <p:cNvGrpSpPr/>
            <p:nvPr/>
          </p:nvGrpSpPr>
          <p:grpSpPr>
            <a:xfrm>
              <a:off x="3977681" y="3230323"/>
              <a:ext cx="94584" cy="84085"/>
              <a:chOff x="3977681" y="3230323"/>
              <a:chExt cx="94584" cy="84085"/>
            </a:xfrm>
          </p:grpSpPr>
          <p:grpSp>
            <p:nvGrpSpPr>
              <p:cNvPr id="13680" name="Google Shape;13680;p100"/>
              <p:cNvGrpSpPr/>
              <p:nvPr/>
            </p:nvGrpSpPr>
            <p:grpSpPr>
              <a:xfrm>
                <a:off x="4000135" y="3243041"/>
                <a:ext cx="59570" cy="57186"/>
                <a:chOff x="4000135" y="3243041"/>
                <a:chExt cx="59570" cy="57186"/>
              </a:xfrm>
            </p:grpSpPr>
            <p:sp>
              <p:nvSpPr>
                <p:cNvPr id="13681" name="Google Shape;13681;p10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10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10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100"/>
              <p:cNvGrpSpPr/>
              <p:nvPr/>
            </p:nvGrpSpPr>
            <p:grpSpPr>
              <a:xfrm>
                <a:off x="3977681" y="3245872"/>
                <a:ext cx="37783" cy="32380"/>
                <a:chOff x="3977681" y="3245872"/>
                <a:chExt cx="37783" cy="32380"/>
              </a:xfrm>
            </p:grpSpPr>
            <p:sp>
              <p:nvSpPr>
                <p:cNvPr id="13685" name="Google Shape;13685;p10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10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100"/>
              <p:cNvGrpSpPr/>
              <p:nvPr/>
            </p:nvGrpSpPr>
            <p:grpSpPr>
              <a:xfrm>
                <a:off x="4040860" y="3262672"/>
                <a:ext cx="31405" cy="27001"/>
                <a:chOff x="4040860" y="3262672"/>
                <a:chExt cx="31405" cy="27001"/>
              </a:xfrm>
            </p:grpSpPr>
            <p:sp>
              <p:nvSpPr>
                <p:cNvPr id="13688" name="Google Shape;13688;p10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10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100"/>
              <p:cNvGrpSpPr/>
              <p:nvPr/>
            </p:nvGrpSpPr>
            <p:grpSpPr>
              <a:xfrm>
                <a:off x="4021072" y="3230323"/>
                <a:ext cx="31397" cy="26906"/>
                <a:chOff x="4021072" y="3230323"/>
                <a:chExt cx="31397" cy="26906"/>
              </a:xfrm>
            </p:grpSpPr>
            <p:sp>
              <p:nvSpPr>
                <p:cNvPr id="13691" name="Google Shape;13691;p10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10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3" name="Google Shape;13693;p100"/>
              <p:cNvGrpSpPr/>
              <p:nvPr/>
            </p:nvGrpSpPr>
            <p:grpSpPr>
              <a:xfrm>
                <a:off x="4001472" y="3287462"/>
                <a:ext cx="31499" cy="26945"/>
                <a:chOff x="4001472" y="3287462"/>
                <a:chExt cx="31499" cy="26945"/>
              </a:xfrm>
            </p:grpSpPr>
            <p:sp>
              <p:nvSpPr>
                <p:cNvPr id="13694" name="Google Shape;13694;p10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10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96" name="Google Shape;13696;p100"/>
            <p:cNvGrpSpPr/>
            <p:nvPr/>
          </p:nvGrpSpPr>
          <p:grpSpPr>
            <a:xfrm>
              <a:off x="4084715" y="3258865"/>
              <a:ext cx="184961" cy="137268"/>
              <a:chOff x="4084715" y="3258865"/>
              <a:chExt cx="184961" cy="137268"/>
            </a:xfrm>
          </p:grpSpPr>
          <p:grpSp>
            <p:nvGrpSpPr>
              <p:cNvPr id="13697" name="Google Shape;13697;p100"/>
              <p:cNvGrpSpPr/>
              <p:nvPr/>
            </p:nvGrpSpPr>
            <p:grpSpPr>
              <a:xfrm>
                <a:off x="4107453" y="3271583"/>
                <a:ext cx="153470" cy="110275"/>
                <a:chOff x="4107453" y="3271583"/>
                <a:chExt cx="153470" cy="110275"/>
              </a:xfrm>
            </p:grpSpPr>
            <p:sp>
              <p:nvSpPr>
                <p:cNvPr id="13698" name="Google Shape;13698;p10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10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10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10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100"/>
              <p:cNvGrpSpPr/>
              <p:nvPr/>
            </p:nvGrpSpPr>
            <p:grpSpPr>
              <a:xfrm>
                <a:off x="4136947" y="3258865"/>
                <a:ext cx="31499" cy="27001"/>
                <a:chOff x="4136947" y="3258865"/>
                <a:chExt cx="31499" cy="27001"/>
              </a:xfrm>
            </p:grpSpPr>
            <p:sp>
              <p:nvSpPr>
                <p:cNvPr id="13703" name="Google Shape;13703;p10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10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100"/>
              <p:cNvGrpSpPr/>
              <p:nvPr/>
            </p:nvGrpSpPr>
            <p:grpSpPr>
              <a:xfrm>
                <a:off x="4084715" y="3266478"/>
                <a:ext cx="31468" cy="26898"/>
                <a:chOff x="4084715" y="3266478"/>
                <a:chExt cx="31468" cy="26898"/>
              </a:xfrm>
            </p:grpSpPr>
            <p:sp>
              <p:nvSpPr>
                <p:cNvPr id="13706" name="Google Shape;13706;p10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10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100"/>
              <p:cNvGrpSpPr/>
              <p:nvPr/>
            </p:nvGrpSpPr>
            <p:grpSpPr>
              <a:xfrm>
                <a:off x="4159213" y="3279849"/>
                <a:ext cx="31405" cy="26945"/>
                <a:chOff x="4159213" y="3279849"/>
                <a:chExt cx="31405" cy="26945"/>
              </a:xfrm>
            </p:grpSpPr>
            <p:sp>
              <p:nvSpPr>
                <p:cNvPr id="13709" name="Google Shape;13709;p10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10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100"/>
              <p:cNvGrpSpPr/>
              <p:nvPr/>
            </p:nvGrpSpPr>
            <p:grpSpPr>
              <a:xfrm>
                <a:off x="4201550" y="3266502"/>
                <a:ext cx="31405" cy="26883"/>
                <a:chOff x="4201550" y="3266502"/>
                <a:chExt cx="31405" cy="26883"/>
              </a:xfrm>
            </p:grpSpPr>
            <p:sp>
              <p:nvSpPr>
                <p:cNvPr id="13712" name="Google Shape;13712;p10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10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100"/>
              <p:cNvGrpSpPr/>
              <p:nvPr/>
            </p:nvGrpSpPr>
            <p:grpSpPr>
              <a:xfrm>
                <a:off x="4201550" y="3338278"/>
                <a:ext cx="31405" cy="26930"/>
                <a:chOff x="4201550" y="3338278"/>
                <a:chExt cx="31405" cy="26930"/>
              </a:xfrm>
            </p:grpSpPr>
            <p:sp>
              <p:nvSpPr>
                <p:cNvPr id="13715" name="Google Shape;13715;p10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10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7" name="Google Shape;13717;p100"/>
              <p:cNvGrpSpPr/>
              <p:nvPr/>
            </p:nvGrpSpPr>
            <p:grpSpPr>
              <a:xfrm>
                <a:off x="4238272" y="3369132"/>
                <a:ext cx="31405" cy="27001"/>
                <a:chOff x="4238272" y="3369132"/>
                <a:chExt cx="31405" cy="27001"/>
              </a:xfrm>
            </p:grpSpPr>
            <p:sp>
              <p:nvSpPr>
                <p:cNvPr id="13718" name="Google Shape;13718;p10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10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20" name="Google Shape;13720;p100"/>
            <p:cNvGrpSpPr/>
            <p:nvPr/>
          </p:nvGrpSpPr>
          <p:grpSpPr>
            <a:xfrm>
              <a:off x="4068639" y="3200169"/>
              <a:ext cx="77643" cy="37272"/>
              <a:chOff x="4068639" y="3200169"/>
              <a:chExt cx="77643" cy="37272"/>
            </a:xfrm>
          </p:grpSpPr>
          <p:sp>
            <p:nvSpPr>
              <p:cNvPr id="13721" name="Google Shape;13721;p10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2" name="Google Shape;13722;p100"/>
              <p:cNvGrpSpPr/>
              <p:nvPr/>
            </p:nvGrpSpPr>
            <p:grpSpPr>
              <a:xfrm>
                <a:off x="4114878" y="3200169"/>
                <a:ext cx="31405" cy="26993"/>
                <a:chOff x="4114878" y="3200169"/>
                <a:chExt cx="31405" cy="26993"/>
              </a:xfrm>
            </p:grpSpPr>
            <p:sp>
              <p:nvSpPr>
                <p:cNvPr id="13723" name="Google Shape;13723;p10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0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5" name="Google Shape;13725;p100"/>
              <p:cNvGrpSpPr/>
              <p:nvPr/>
            </p:nvGrpSpPr>
            <p:grpSpPr>
              <a:xfrm>
                <a:off x="4068639" y="3210535"/>
                <a:ext cx="31499" cy="26906"/>
                <a:chOff x="4068639" y="3210535"/>
                <a:chExt cx="31499" cy="26906"/>
              </a:xfrm>
            </p:grpSpPr>
            <p:sp>
              <p:nvSpPr>
                <p:cNvPr id="13726" name="Google Shape;13726;p10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10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28" name="Google Shape;13728;p100"/>
            <p:cNvGrpSpPr/>
            <p:nvPr/>
          </p:nvGrpSpPr>
          <p:grpSpPr>
            <a:xfrm>
              <a:off x="3869702" y="3066935"/>
              <a:ext cx="382664" cy="190294"/>
              <a:chOff x="3869702" y="3066935"/>
              <a:chExt cx="382664" cy="190294"/>
            </a:xfrm>
          </p:grpSpPr>
          <p:grpSp>
            <p:nvGrpSpPr>
              <p:cNvPr id="13729" name="Google Shape;13729;p100"/>
              <p:cNvGrpSpPr/>
              <p:nvPr/>
            </p:nvGrpSpPr>
            <p:grpSpPr>
              <a:xfrm>
                <a:off x="3888633" y="3082351"/>
                <a:ext cx="351172" cy="160698"/>
                <a:chOff x="3888633" y="3082351"/>
                <a:chExt cx="351172" cy="160698"/>
              </a:xfrm>
            </p:grpSpPr>
            <p:sp>
              <p:nvSpPr>
                <p:cNvPr id="13730" name="Google Shape;13730;p10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10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0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10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10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10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100"/>
              <p:cNvGrpSpPr/>
              <p:nvPr/>
            </p:nvGrpSpPr>
            <p:grpSpPr>
              <a:xfrm>
                <a:off x="4143703" y="3066935"/>
                <a:ext cx="37783" cy="32357"/>
                <a:chOff x="4143703" y="3066935"/>
                <a:chExt cx="37783" cy="32357"/>
              </a:xfrm>
            </p:grpSpPr>
            <p:sp>
              <p:nvSpPr>
                <p:cNvPr id="13737" name="Google Shape;13737;p10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10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100"/>
              <p:cNvGrpSpPr/>
              <p:nvPr/>
            </p:nvGrpSpPr>
            <p:grpSpPr>
              <a:xfrm>
                <a:off x="4044565" y="3103563"/>
                <a:ext cx="37783" cy="32451"/>
                <a:chOff x="4044565" y="3103563"/>
                <a:chExt cx="37783" cy="32451"/>
              </a:xfrm>
            </p:grpSpPr>
            <p:sp>
              <p:nvSpPr>
                <p:cNvPr id="13740" name="Google Shape;13740;p10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10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2" name="Google Shape;13742;p100"/>
              <p:cNvGrpSpPr/>
              <p:nvPr/>
            </p:nvGrpSpPr>
            <p:grpSpPr>
              <a:xfrm>
                <a:off x="4017454" y="3188237"/>
                <a:ext cx="37776" cy="32357"/>
                <a:chOff x="4017454" y="3188237"/>
                <a:chExt cx="37776" cy="32357"/>
              </a:xfrm>
            </p:grpSpPr>
            <p:sp>
              <p:nvSpPr>
                <p:cNvPr id="13743" name="Google Shape;13743;p10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10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5" name="Google Shape;13745;p100"/>
              <p:cNvGrpSpPr/>
              <p:nvPr/>
            </p:nvGrpSpPr>
            <p:grpSpPr>
              <a:xfrm>
                <a:off x="3921548" y="3157509"/>
                <a:ext cx="37783" cy="32357"/>
                <a:chOff x="3921548" y="3157509"/>
                <a:chExt cx="37783" cy="32357"/>
              </a:xfrm>
            </p:grpSpPr>
            <p:sp>
              <p:nvSpPr>
                <p:cNvPr id="13746" name="Google Shape;13746;p10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10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8" name="Google Shape;13748;p100"/>
              <p:cNvGrpSpPr/>
              <p:nvPr/>
            </p:nvGrpSpPr>
            <p:grpSpPr>
              <a:xfrm>
                <a:off x="3939056" y="3211620"/>
                <a:ext cx="37783" cy="32380"/>
                <a:chOff x="3939056" y="3211620"/>
                <a:chExt cx="37783" cy="32380"/>
              </a:xfrm>
            </p:grpSpPr>
            <p:sp>
              <p:nvSpPr>
                <p:cNvPr id="13749" name="Google Shape;13749;p10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0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100"/>
              <p:cNvGrpSpPr/>
              <p:nvPr/>
            </p:nvGrpSpPr>
            <p:grpSpPr>
              <a:xfrm>
                <a:off x="4176240" y="3136965"/>
                <a:ext cx="31405" cy="26930"/>
                <a:chOff x="4176240" y="3136965"/>
                <a:chExt cx="31405" cy="26930"/>
              </a:xfrm>
            </p:grpSpPr>
            <p:sp>
              <p:nvSpPr>
                <p:cNvPr id="13752" name="Google Shape;13752;p10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10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4" name="Google Shape;13754;p100"/>
              <p:cNvGrpSpPr/>
              <p:nvPr/>
            </p:nvGrpSpPr>
            <p:grpSpPr>
              <a:xfrm>
                <a:off x="4133148" y="3152593"/>
                <a:ext cx="31499" cy="27001"/>
                <a:chOff x="4133148" y="3152593"/>
                <a:chExt cx="31499" cy="27001"/>
              </a:xfrm>
            </p:grpSpPr>
            <p:sp>
              <p:nvSpPr>
                <p:cNvPr id="13755" name="Google Shape;13755;p10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0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100"/>
              <p:cNvGrpSpPr/>
              <p:nvPr/>
            </p:nvGrpSpPr>
            <p:grpSpPr>
              <a:xfrm>
                <a:off x="4220866" y="3073534"/>
                <a:ext cx="31499" cy="26898"/>
                <a:chOff x="4220866" y="3073534"/>
                <a:chExt cx="31499" cy="26898"/>
              </a:xfrm>
            </p:grpSpPr>
            <p:sp>
              <p:nvSpPr>
                <p:cNvPr id="13758" name="Google Shape;13758;p10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10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100"/>
              <p:cNvGrpSpPr/>
              <p:nvPr/>
            </p:nvGrpSpPr>
            <p:grpSpPr>
              <a:xfrm>
                <a:off x="3869702" y="3230323"/>
                <a:ext cx="31499" cy="26906"/>
                <a:chOff x="3869702" y="3230323"/>
                <a:chExt cx="31499" cy="26906"/>
              </a:xfrm>
            </p:grpSpPr>
            <p:sp>
              <p:nvSpPr>
                <p:cNvPr id="13761" name="Google Shape;13761;p10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0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3" name="Google Shape;13763;p100"/>
            <p:cNvGrpSpPr/>
            <p:nvPr/>
          </p:nvGrpSpPr>
          <p:grpSpPr>
            <a:xfrm>
              <a:off x="4271383" y="3065882"/>
              <a:ext cx="304556" cy="341663"/>
              <a:chOff x="4271383" y="3065882"/>
              <a:chExt cx="304556" cy="341663"/>
            </a:xfrm>
          </p:grpSpPr>
          <p:grpSp>
            <p:nvGrpSpPr>
              <p:cNvPr id="13764" name="Google Shape;13764;p100"/>
              <p:cNvGrpSpPr/>
              <p:nvPr/>
            </p:nvGrpSpPr>
            <p:grpSpPr>
              <a:xfrm>
                <a:off x="4293838" y="3078639"/>
                <a:ext cx="269353" cy="311973"/>
                <a:chOff x="4293838" y="3078639"/>
                <a:chExt cx="269353" cy="311973"/>
              </a:xfrm>
            </p:grpSpPr>
            <p:sp>
              <p:nvSpPr>
                <p:cNvPr id="13765" name="Google Shape;13765;p10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10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10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10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10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10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0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0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10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10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10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0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0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10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10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10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10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100"/>
              <p:cNvGrpSpPr/>
              <p:nvPr/>
            </p:nvGrpSpPr>
            <p:grpSpPr>
              <a:xfrm>
                <a:off x="4538164" y="3342061"/>
                <a:ext cx="37776" cy="32380"/>
                <a:chOff x="4538164" y="3342061"/>
                <a:chExt cx="37776" cy="32380"/>
              </a:xfrm>
            </p:grpSpPr>
            <p:sp>
              <p:nvSpPr>
                <p:cNvPr id="13783" name="Google Shape;13783;p10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10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5" name="Google Shape;13785;p100"/>
              <p:cNvGrpSpPr/>
              <p:nvPr/>
            </p:nvGrpSpPr>
            <p:grpSpPr>
              <a:xfrm>
                <a:off x="4271383" y="3194742"/>
                <a:ext cx="37783" cy="32420"/>
                <a:chOff x="4271383" y="3194742"/>
                <a:chExt cx="37783" cy="32420"/>
              </a:xfrm>
            </p:grpSpPr>
            <p:sp>
              <p:nvSpPr>
                <p:cNvPr id="13786" name="Google Shape;13786;p10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0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100"/>
              <p:cNvGrpSpPr/>
              <p:nvPr/>
            </p:nvGrpSpPr>
            <p:grpSpPr>
              <a:xfrm>
                <a:off x="4284416" y="3084058"/>
                <a:ext cx="37783" cy="32357"/>
                <a:chOff x="4284416" y="3084058"/>
                <a:chExt cx="37783" cy="32357"/>
              </a:xfrm>
            </p:grpSpPr>
            <p:sp>
              <p:nvSpPr>
                <p:cNvPr id="13789" name="Google Shape;13789;p10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10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100"/>
              <p:cNvGrpSpPr/>
              <p:nvPr/>
            </p:nvGrpSpPr>
            <p:grpSpPr>
              <a:xfrm>
                <a:off x="4478697" y="3297561"/>
                <a:ext cx="37776" cy="32451"/>
                <a:chOff x="4478697" y="3297561"/>
                <a:chExt cx="37776" cy="32451"/>
              </a:xfrm>
            </p:grpSpPr>
            <p:sp>
              <p:nvSpPr>
                <p:cNvPr id="13792" name="Google Shape;13792;p10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10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100"/>
              <p:cNvGrpSpPr/>
              <p:nvPr/>
            </p:nvGrpSpPr>
            <p:grpSpPr>
              <a:xfrm>
                <a:off x="4411813" y="3331711"/>
                <a:ext cx="37776" cy="32451"/>
                <a:chOff x="4411813" y="3331711"/>
                <a:chExt cx="37776" cy="32451"/>
              </a:xfrm>
            </p:grpSpPr>
            <p:sp>
              <p:nvSpPr>
                <p:cNvPr id="13795" name="Google Shape;13795;p10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0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7" name="Google Shape;13797;p100"/>
              <p:cNvGrpSpPr/>
              <p:nvPr/>
            </p:nvGrpSpPr>
            <p:grpSpPr>
              <a:xfrm>
                <a:off x="4337984" y="3375188"/>
                <a:ext cx="37776" cy="32357"/>
                <a:chOff x="4337984" y="3375188"/>
                <a:chExt cx="37776" cy="32357"/>
              </a:xfrm>
            </p:grpSpPr>
            <p:sp>
              <p:nvSpPr>
                <p:cNvPr id="13798" name="Google Shape;13798;p10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10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0" name="Google Shape;13800;p100"/>
              <p:cNvGrpSpPr/>
              <p:nvPr/>
            </p:nvGrpSpPr>
            <p:grpSpPr>
              <a:xfrm>
                <a:off x="4494867" y="3090530"/>
                <a:ext cx="37878" cy="32451"/>
                <a:chOff x="4494867" y="3090530"/>
                <a:chExt cx="37878" cy="32451"/>
              </a:xfrm>
            </p:grpSpPr>
            <p:sp>
              <p:nvSpPr>
                <p:cNvPr id="13801" name="Google Shape;13801;p10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10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3" name="Google Shape;13803;p100"/>
              <p:cNvGrpSpPr/>
              <p:nvPr/>
            </p:nvGrpSpPr>
            <p:grpSpPr>
              <a:xfrm>
                <a:off x="4525124" y="3207774"/>
                <a:ext cx="37783" cy="32420"/>
                <a:chOff x="4525124" y="3207774"/>
                <a:chExt cx="37783" cy="32420"/>
              </a:xfrm>
            </p:grpSpPr>
            <p:sp>
              <p:nvSpPr>
                <p:cNvPr id="13804" name="Google Shape;13804;p10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10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6" name="Google Shape;13806;p100"/>
              <p:cNvGrpSpPr/>
              <p:nvPr/>
            </p:nvGrpSpPr>
            <p:grpSpPr>
              <a:xfrm>
                <a:off x="4440544" y="3176479"/>
                <a:ext cx="31499" cy="26898"/>
                <a:chOff x="4440544" y="3176479"/>
                <a:chExt cx="31499" cy="26898"/>
              </a:xfrm>
            </p:grpSpPr>
            <p:sp>
              <p:nvSpPr>
                <p:cNvPr id="13807" name="Google Shape;13807;p10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10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9" name="Google Shape;13809;p100"/>
              <p:cNvGrpSpPr/>
              <p:nvPr/>
            </p:nvGrpSpPr>
            <p:grpSpPr>
              <a:xfrm>
                <a:off x="4350545" y="3156400"/>
                <a:ext cx="31405" cy="27001"/>
                <a:chOff x="4350545" y="3156400"/>
                <a:chExt cx="31405" cy="27001"/>
              </a:xfrm>
            </p:grpSpPr>
            <p:sp>
              <p:nvSpPr>
                <p:cNvPr id="13810" name="Google Shape;13810;p10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10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2" name="Google Shape;13812;p100"/>
              <p:cNvGrpSpPr/>
              <p:nvPr/>
            </p:nvGrpSpPr>
            <p:grpSpPr>
              <a:xfrm>
                <a:off x="4376703" y="3255058"/>
                <a:ext cx="31405" cy="27001"/>
                <a:chOff x="4376703" y="3255058"/>
                <a:chExt cx="31405" cy="27001"/>
              </a:xfrm>
            </p:grpSpPr>
            <p:sp>
              <p:nvSpPr>
                <p:cNvPr id="13813" name="Google Shape;13813;p10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0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100"/>
              <p:cNvGrpSpPr/>
              <p:nvPr/>
            </p:nvGrpSpPr>
            <p:grpSpPr>
              <a:xfrm>
                <a:off x="4331322" y="3283656"/>
                <a:ext cx="31405" cy="26945"/>
                <a:chOff x="4331322" y="3283656"/>
                <a:chExt cx="31405" cy="26945"/>
              </a:xfrm>
            </p:grpSpPr>
            <p:sp>
              <p:nvSpPr>
                <p:cNvPr id="13816" name="Google Shape;13816;p10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10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100"/>
              <p:cNvGrpSpPr/>
              <p:nvPr/>
            </p:nvGrpSpPr>
            <p:grpSpPr>
              <a:xfrm>
                <a:off x="4380510" y="3065882"/>
                <a:ext cx="31405" cy="26938"/>
                <a:chOff x="4380510" y="3065882"/>
                <a:chExt cx="31405" cy="26938"/>
              </a:xfrm>
            </p:grpSpPr>
            <p:sp>
              <p:nvSpPr>
                <p:cNvPr id="13819" name="Google Shape;13819;p10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10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21" name="Google Shape;13821;p100"/>
            <p:cNvGrpSpPr/>
            <p:nvPr/>
          </p:nvGrpSpPr>
          <p:grpSpPr>
            <a:xfrm>
              <a:off x="4558998" y="3188237"/>
              <a:ext cx="1280131" cy="1052746"/>
              <a:chOff x="4558998" y="3188237"/>
              <a:chExt cx="1280131" cy="1052746"/>
            </a:xfrm>
          </p:grpSpPr>
          <p:sp>
            <p:nvSpPr>
              <p:cNvPr id="13822" name="Google Shape;13822;p10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3" name="Google Shape;13823;p100"/>
              <p:cNvGrpSpPr/>
              <p:nvPr/>
            </p:nvGrpSpPr>
            <p:grpSpPr>
              <a:xfrm>
                <a:off x="4579164" y="3203653"/>
                <a:ext cx="1244833" cy="1020397"/>
                <a:chOff x="4579164" y="3203653"/>
                <a:chExt cx="1244833" cy="1020397"/>
              </a:xfrm>
            </p:grpSpPr>
            <p:sp>
              <p:nvSpPr>
                <p:cNvPr id="13824" name="Google Shape;13824;p10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10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6" name="Google Shape;13826;p100"/>
                <p:cNvGrpSpPr/>
                <p:nvPr/>
              </p:nvGrpSpPr>
              <p:grpSpPr>
                <a:xfrm>
                  <a:off x="4579164" y="3203653"/>
                  <a:ext cx="1244833" cy="1020397"/>
                  <a:chOff x="4579164" y="3203653"/>
                  <a:chExt cx="1244833" cy="1020397"/>
                </a:xfrm>
              </p:grpSpPr>
              <p:sp>
                <p:nvSpPr>
                  <p:cNvPr id="13827" name="Google Shape;13827;p10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0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9" name="Google Shape;13829;p100"/>
                  <p:cNvGrpSpPr/>
                  <p:nvPr/>
                </p:nvGrpSpPr>
                <p:grpSpPr>
                  <a:xfrm>
                    <a:off x="4579164" y="3203653"/>
                    <a:ext cx="1244833" cy="1020397"/>
                    <a:chOff x="4579164" y="3203653"/>
                    <a:chExt cx="1244833" cy="1020397"/>
                  </a:xfrm>
                </p:grpSpPr>
                <p:sp>
                  <p:nvSpPr>
                    <p:cNvPr id="13830" name="Google Shape;13830;p10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10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10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10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10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10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10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0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8" name="Google Shape;13838;p100"/>
                    <p:cNvGrpSpPr/>
                    <p:nvPr/>
                  </p:nvGrpSpPr>
                  <p:grpSpPr>
                    <a:xfrm>
                      <a:off x="4579164" y="3203653"/>
                      <a:ext cx="1244833" cy="1020397"/>
                      <a:chOff x="4579164" y="3203653"/>
                      <a:chExt cx="1244833" cy="1020397"/>
                    </a:xfrm>
                  </p:grpSpPr>
                  <p:sp>
                    <p:nvSpPr>
                      <p:cNvPr id="13839" name="Google Shape;13839;p10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10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10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10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10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10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0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10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10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10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10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10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10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0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3" name="Google Shape;13853;p100"/>
                      <p:cNvGrpSpPr/>
                      <p:nvPr/>
                    </p:nvGrpSpPr>
                    <p:grpSpPr>
                      <a:xfrm>
                        <a:off x="4579164" y="3203653"/>
                        <a:ext cx="1244833" cy="1020397"/>
                        <a:chOff x="4579164" y="3203653"/>
                        <a:chExt cx="1244833" cy="1020397"/>
                      </a:xfrm>
                    </p:grpSpPr>
                    <p:sp>
                      <p:nvSpPr>
                        <p:cNvPr id="13854" name="Google Shape;13854;p10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10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10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10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0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0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0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10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10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10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10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10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10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10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10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10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10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10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0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10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10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10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10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10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8" name="Google Shape;13878;p100"/>
                        <p:cNvGrpSpPr/>
                        <p:nvPr/>
                      </p:nvGrpSpPr>
                      <p:grpSpPr>
                        <a:xfrm>
                          <a:off x="4579164" y="3203653"/>
                          <a:ext cx="1244833" cy="1020397"/>
                          <a:chOff x="4579164" y="3203653"/>
                          <a:chExt cx="1244833" cy="1020397"/>
                        </a:xfrm>
                      </p:grpSpPr>
                      <p:sp>
                        <p:nvSpPr>
                          <p:cNvPr id="13879" name="Google Shape;13879;p10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0" name="Google Shape;13880;p100"/>
                          <p:cNvGrpSpPr/>
                          <p:nvPr/>
                        </p:nvGrpSpPr>
                        <p:grpSpPr>
                          <a:xfrm>
                            <a:off x="4579164" y="3203653"/>
                            <a:ext cx="1244833" cy="1020397"/>
                            <a:chOff x="4579164" y="3203653"/>
                            <a:chExt cx="1244833" cy="1020397"/>
                          </a:xfrm>
                        </p:grpSpPr>
                        <p:sp>
                          <p:nvSpPr>
                            <p:cNvPr id="13881" name="Google Shape;13881;p10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10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10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10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10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0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10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8" name="Google Shape;13888;p100"/>
                            <p:cNvGrpSpPr/>
                            <p:nvPr/>
                          </p:nvGrpSpPr>
                          <p:grpSpPr>
                            <a:xfrm>
                              <a:off x="4579164" y="3203653"/>
                              <a:ext cx="1244833" cy="1020397"/>
                              <a:chOff x="4579164" y="3203653"/>
                              <a:chExt cx="1244833" cy="1020397"/>
                            </a:xfrm>
                          </p:grpSpPr>
                          <p:sp>
                            <p:nvSpPr>
                              <p:cNvPr id="13889" name="Google Shape;13889;p10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10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10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10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10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10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10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10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10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0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10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10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10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2" name="Google Shape;13902;p100"/>
                              <p:cNvGrpSpPr/>
                              <p:nvPr/>
                            </p:nvGrpSpPr>
                            <p:grpSpPr>
                              <a:xfrm>
                                <a:off x="4579164" y="3203653"/>
                                <a:ext cx="1244833" cy="1020397"/>
                                <a:chOff x="4579164" y="3203653"/>
                                <a:chExt cx="1244833" cy="1020397"/>
                              </a:xfrm>
                            </p:grpSpPr>
                            <p:sp>
                              <p:nvSpPr>
                                <p:cNvPr id="13903" name="Google Shape;13903;p10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10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10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10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10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10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0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0" name="Google Shape;13910;p100"/>
                                <p:cNvGrpSpPr/>
                                <p:nvPr/>
                              </p:nvGrpSpPr>
                              <p:grpSpPr>
                                <a:xfrm>
                                  <a:off x="4579164" y="3203653"/>
                                  <a:ext cx="1244833" cy="1020397"/>
                                  <a:chOff x="4579164" y="3203653"/>
                                  <a:chExt cx="1244833" cy="1020397"/>
                                </a:xfrm>
                              </p:grpSpPr>
                              <p:sp>
                                <p:nvSpPr>
                                  <p:cNvPr id="13911" name="Google Shape;13911;p10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10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0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0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0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6" name="Google Shape;13916;p100"/>
                                  <p:cNvGrpSpPr/>
                                  <p:nvPr/>
                                </p:nvGrpSpPr>
                                <p:grpSpPr>
                                  <a:xfrm>
                                    <a:off x="4579164" y="3203653"/>
                                    <a:ext cx="1244833" cy="1020397"/>
                                    <a:chOff x="4579164" y="3203653"/>
                                    <a:chExt cx="1244833" cy="1020397"/>
                                  </a:xfrm>
                                </p:grpSpPr>
                                <p:sp>
                                  <p:nvSpPr>
                                    <p:cNvPr id="13917" name="Google Shape;13917;p10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10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10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10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3921" name="Google Shape;13921;p10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0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10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924" name="Google Shape;13924;p10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3925" name="Google Shape;13925;p100"/>
              <p:cNvGrpSpPr/>
              <p:nvPr/>
            </p:nvGrpSpPr>
            <p:grpSpPr>
              <a:xfrm>
                <a:off x="4595437" y="3598775"/>
                <a:ext cx="37776" cy="32451"/>
                <a:chOff x="4595437" y="3598775"/>
                <a:chExt cx="37776" cy="32451"/>
              </a:xfrm>
            </p:grpSpPr>
            <p:sp>
              <p:nvSpPr>
                <p:cNvPr id="13926" name="Google Shape;13926;p10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10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100"/>
              <p:cNvGrpSpPr/>
              <p:nvPr/>
            </p:nvGrpSpPr>
            <p:grpSpPr>
              <a:xfrm>
                <a:off x="4641864" y="3524443"/>
                <a:ext cx="37776" cy="32380"/>
                <a:chOff x="4641864" y="3524443"/>
                <a:chExt cx="37776" cy="32380"/>
              </a:xfrm>
            </p:grpSpPr>
            <p:sp>
              <p:nvSpPr>
                <p:cNvPr id="13929" name="Google Shape;13929;p10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10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100"/>
              <p:cNvGrpSpPr/>
              <p:nvPr/>
            </p:nvGrpSpPr>
            <p:grpSpPr>
              <a:xfrm>
                <a:off x="4648431" y="3893901"/>
                <a:ext cx="37776" cy="32357"/>
                <a:chOff x="4648431" y="3893901"/>
                <a:chExt cx="37776" cy="32357"/>
              </a:xfrm>
            </p:grpSpPr>
            <p:sp>
              <p:nvSpPr>
                <p:cNvPr id="13932" name="Google Shape;13932;p10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10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100"/>
              <p:cNvGrpSpPr/>
              <p:nvPr/>
            </p:nvGrpSpPr>
            <p:grpSpPr>
              <a:xfrm>
                <a:off x="4567752" y="3722908"/>
                <a:ext cx="37870" cy="32380"/>
                <a:chOff x="4567752" y="3722908"/>
                <a:chExt cx="37870" cy="32380"/>
              </a:xfrm>
            </p:grpSpPr>
            <p:sp>
              <p:nvSpPr>
                <p:cNvPr id="13935" name="Google Shape;13935;p10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0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7" name="Google Shape;13937;p100"/>
              <p:cNvGrpSpPr/>
              <p:nvPr/>
            </p:nvGrpSpPr>
            <p:grpSpPr>
              <a:xfrm>
                <a:off x="4617506" y="3652052"/>
                <a:ext cx="37783" cy="32357"/>
                <a:chOff x="4617506" y="3652052"/>
                <a:chExt cx="37783" cy="32357"/>
              </a:xfrm>
            </p:grpSpPr>
            <p:sp>
              <p:nvSpPr>
                <p:cNvPr id="13938" name="Google Shape;13938;p10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10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0" name="Google Shape;13940;p100"/>
              <p:cNvGrpSpPr/>
              <p:nvPr/>
            </p:nvGrpSpPr>
            <p:grpSpPr>
              <a:xfrm>
                <a:off x="4739005" y="3554149"/>
                <a:ext cx="37870" cy="32357"/>
                <a:chOff x="4739005" y="3554149"/>
                <a:chExt cx="37870" cy="32357"/>
              </a:xfrm>
            </p:grpSpPr>
            <p:sp>
              <p:nvSpPr>
                <p:cNvPr id="13941" name="Google Shape;13941;p10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0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100"/>
              <p:cNvGrpSpPr/>
              <p:nvPr/>
            </p:nvGrpSpPr>
            <p:grpSpPr>
              <a:xfrm>
                <a:off x="4806557" y="3630258"/>
                <a:ext cx="37776" cy="32364"/>
                <a:chOff x="4806557" y="3630258"/>
                <a:chExt cx="37776" cy="32364"/>
              </a:xfrm>
            </p:grpSpPr>
            <p:sp>
              <p:nvSpPr>
                <p:cNvPr id="13944" name="Google Shape;13944;p10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10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6" name="Google Shape;13946;p100"/>
              <p:cNvGrpSpPr/>
              <p:nvPr/>
            </p:nvGrpSpPr>
            <p:grpSpPr>
              <a:xfrm>
                <a:off x="4737007" y="4004357"/>
                <a:ext cx="37870" cy="32357"/>
                <a:chOff x="4737007" y="4004357"/>
                <a:chExt cx="37870" cy="32357"/>
              </a:xfrm>
            </p:grpSpPr>
            <p:sp>
              <p:nvSpPr>
                <p:cNvPr id="13947" name="Google Shape;13947;p10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10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100"/>
              <p:cNvGrpSpPr/>
              <p:nvPr/>
            </p:nvGrpSpPr>
            <p:grpSpPr>
              <a:xfrm>
                <a:off x="4773634" y="4208627"/>
                <a:ext cx="37776" cy="32357"/>
                <a:chOff x="4773634" y="4208627"/>
                <a:chExt cx="37776" cy="32357"/>
              </a:xfrm>
            </p:grpSpPr>
            <p:sp>
              <p:nvSpPr>
                <p:cNvPr id="13950" name="Google Shape;13950;p10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10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100"/>
              <p:cNvGrpSpPr/>
              <p:nvPr/>
            </p:nvGrpSpPr>
            <p:grpSpPr>
              <a:xfrm>
                <a:off x="4888282" y="4074764"/>
                <a:ext cx="37776" cy="32451"/>
                <a:chOff x="4888282" y="4074764"/>
                <a:chExt cx="37776" cy="32451"/>
              </a:xfrm>
            </p:grpSpPr>
            <p:sp>
              <p:nvSpPr>
                <p:cNvPr id="13953" name="Google Shape;13953;p10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10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100"/>
              <p:cNvGrpSpPr/>
              <p:nvPr/>
            </p:nvGrpSpPr>
            <p:grpSpPr>
              <a:xfrm>
                <a:off x="4901315" y="3804271"/>
                <a:ext cx="37776" cy="32364"/>
                <a:chOff x="4901315" y="3804271"/>
                <a:chExt cx="37776" cy="32364"/>
              </a:xfrm>
            </p:grpSpPr>
            <p:sp>
              <p:nvSpPr>
                <p:cNvPr id="13956" name="Google Shape;13956;p10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10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8" name="Google Shape;13958;p100"/>
              <p:cNvGrpSpPr/>
              <p:nvPr/>
            </p:nvGrpSpPr>
            <p:grpSpPr>
              <a:xfrm>
                <a:off x="4866394" y="3715035"/>
                <a:ext cx="37846" cy="32357"/>
                <a:chOff x="4866394" y="3715035"/>
                <a:chExt cx="37846" cy="32357"/>
              </a:xfrm>
            </p:grpSpPr>
            <p:sp>
              <p:nvSpPr>
                <p:cNvPr id="13959" name="Google Shape;13959;p10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10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1" name="Google Shape;13961;p100"/>
              <p:cNvGrpSpPr/>
              <p:nvPr/>
            </p:nvGrpSpPr>
            <p:grpSpPr>
              <a:xfrm>
                <a:off x="4979233" y="3839798"/>
                <a:ext cx="37878" cy="32420"/>
                <a:chOff x="4979233" y="3839798"/>
                <a:chExt cx="37878" cy="32420"/>
              </a:xfrm>
            </p:grpSpPr>
            <p:sp>
              <p:nvSpPr>
                <p:cNvPr id="13962" name="Google Shape;13962;p10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10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100"/>
              <p:cNvGrpSpPr/>
              <p:nvPr/>
            </p:nvGrpSpPr>
            <p:grpSpPr>
              <a:xfrm>
                <a:off x="4790662" y="3679147"/>
                <a:ext cx="37783" cy="32380"/>
                <a:chOff x="4790662" y="3679147"/>
                <a:chExt cx="37783" cy="32380"/>
              </a:xfrm>
            </p:grpSpPr>
            <p:sp>
              <p:nvSpPr>
                <p:cNvPr id="13965" name="Google Shape;13965;p10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0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100"/>
              <p:cNvGrpSpPr/>
              <p:nvPr/>
            </p:nvGrpSpPr>
            <p:grpSpPr>
              <a:xfrm>
                <a:off x="4857263" y="3557861"/>
                <a:ext cx="37776" cy="32357"/>
                <a:chOff x="4857263" y="3557861"/>
                <a:chExt cx="37776" cy="32357"/>
              </a:xfrm>
            </p:grpSpPr>
            <p:sp>
              <p:nvSpPr>
                <p:cNvPr id="13968" name="Google Shape;13968;p10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10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100"/>
              <p:cNvGrpSpPr/>
              <p:nvPr/>
            </p:nvGrpSpPr>
            <p:grpSpPr>
              <a:xfrm>
                <a:off x="4883902" y="3648033"/>
                <a:ext cx="37783" cy="32380"/>
                <a:chOff x="4883902" y="3648033"/>
                <a:chExt cx="37783" cy="32380"/>
              </a:xfrm>
            </p:grpSpPr>
            <p:sp>
              <p:nvSpPr>
                <p:cNvPr id="13971" name="Google Shape;13971;p10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0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100"/>
              <p:cNvGrpSpPr/>
              <p:nvPr/>
            </p:nvGrpSpPr>
            <p:grpSpPr>
              <a:xfrm>
                <a:off x="4907780" y="3347220"/>
                <a:ext cx="37878" cy="32357"/>
                <a:chOff x="4907780" y="3347220"/>
                <a:chExt cx="37878" cy="32357"/>
              </a:xfrm>
            </p:grpSpPr>
            <p:sp>
              <p:nvSpPr>
                <p:cNvPr id="13974" name="Google Shape;13974;p10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10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100"/>
              <p:cNvGrpSpPr/>
              <p:nvPr/>
            </p:nvGrpSpPr>
            <p:grpSpPr>
              <a:xfrm>
                <a:off x="5065048" y="3738150"/>
                <a:ext cx="37783" cy="32364"/>
                <a:chOff x="5065048" y="3738150"/>
                <a:chExt cx="37783" cy="32364"/>
              </a:xfrm>
            </p:grpSpPr>
            <p:sp>
              <p:nvSpPr>
                <p:cNvPr id="13977" name="Google Shape;13977;p10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10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100"/>
              <p:cNvGrpSpPr/>
              <p:nvPr/>
            </p:nvGrpSpPr>
            <p:grpSpPr>
              <a:xfrm>
                <a:off x="5071616" y="3284615"/>
                <a:ext cx="37783" cy="32357"/>
                <a:chOff x="5071616" y="3284615"/>
                <a:chExt cx="37783" cy="32357"/>
              </a:xfrm>
            </p:grpSpPr>
            <p:sp>
              <p:nvSpPr>
                <p:cNvPr id="13980" name="Google Shape;13980;p10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10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100"/>
              <p:cNvGrpSpPr/>
              <p:nvPr/>
            </p:nvGrpSpPr>
            <p:grpSpPr>
              <a:xfrm>
                <a:off x="5389291" y="3759921"/>
                <a:ext cx="37783" cy="32380"/>
                <a:chOff x="5389291" y="3759921"/>
                <a:chExt cx="37783" cy="32380"/>
              </a:xfrm>
            </p:grpSpPr>
            <p:sp>
              <p:nvSpPr>
                <p:cNvPr id="13983" name="Google Shape;13983;p10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10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100"/>
              <p:cNvGrpSpPr/>
              <p:nvPr/>
            </p:nvGrpSpPr>
            <p:grpSpPr>
              <a:xfrm>
                <a:off x="5431534" y="3632932"/>
                <a:ext cx="37878" cy="32451"/>
                <a:chOff x="5431534" y="3632932"/>
                <a:chExt cx="37878" cy="32451"/>
              </a:xfrm>
            </p:grpSpPr>
            <p:sp>
              <p:nvSpPr>
                <p:cNvPr id="13986" name="Google Shape;13986;p10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10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8" name="Google Shape;13988;p100"/>
              <p:cNvGrpSpPr/>
              <p:nvPr/>
            </p:nvGrpSpPr>
            <p:grpSpPr>
              <a:xfrm>
                <a:off x="5540755" y="3544829"/>
                <a:ext cx="37783" cy="32357"/>
                <a:chOff x="5540755" y="3544829"/>
                <a:chExt cx="37783" cy="32357"/>
              </a:xfrm>
            </p:grpSpPr>
            <p:sp>
              <p:nvSpPr>
                <p:cNvPr id="13989" name="Google Shape;13989;p10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10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1" name="Google Shape;13991;p100"/>
              <p:cNvGrpSpPr/>
              <p:nvPr/>
            </p:nvGrpSpPr>
            <p:grpSpPr>
              <a:xfrm>
                <a:off x="5579293" y="3412107"/>
                <a:ext cx="37776" cy="32357"/>
                <a:chOff x="5579293" y="3412107"/>
                <a:chExt cx="37776" cy="32357"/>
              </a:xfrm>
            </p:grpSpPr>
            <p:sp>
              <p:nvSpPr>
                <p:cNvPr id="13992" name="Google Shape;13992;p10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10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100"/>
              <p:cNvGrpSpPr/>
              <p:nvPr/>
            </p:nvGrpSpPr>
            <p:grpSpPr>
              <a:xfrm>
                <a:off x="5801346" y="3284615"/>
                <a:ext cx="37783" cy="32357"/>
                <a:chOff x="5801346" y="3284615"/>
                <a:chExt cx="37783" cy="32357"/>
              </a:xfrm>
            </p:grpSpPr>
            <p:sp>
              <p:nvSpPr>
                <p:cNvPr id="13995" name="Google Shape;13995;p10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10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7" name="Google Shape;13997;p100"/>
              <p:cNvGrpSpPr/>
              <p:nvPr/>
            </p:nvGrpSpPr>
            <p:grpSpPr>
              <a:xfrm>
                <a:off x="5763578" y="3399067"/>
                <a:ext cx="37776" cy="32364"/>
                <a:chOff x="5763578" y="3399067"/>
                <a:chExt cx="37776" cy="32364"/>
              </a:xfrm>
            </p:grpSpPr>
            <p:sp>
              <p:nvSpPr>
                <p:cNvPr id="13998" name="Google Shape;13998;p10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10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100"/>
              <p:cNvGrpSpPr/>
              <p:nvPr/>
            </p:nvGrpSpPr>
            <p:grpSpPr>
              <a:xfrm>
                <a:off x="5395858" y="3230952"/>
                <a:ext cx="37776" cy="32364"/>
                <a:chOff x="5395858" y="3230952"/>
                <a:chExt cx="37776" cy="32364"/>
              </a:xfrm>
            </p:grpSpPr>
            <p:sp>
              <p:nvSpPr>
                <p:cNvPr id="14001" name="Google Shape;14001;p10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10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100"/>
              <p:cNvGrpSpPr/>
              <p:nvPr/>
            </p:nvGrpSpPr>
            <p:grpSpPr>
              <a:xfrm>
                <a:off x="5264088" y="3188237"/>
                <a:ext cx="37776" cy="32357"/>
                <a:chOff x="5264088" y="3188237"/>
                <a:chExt cx="37776" cy="32357"/>
              </a:xfrm>
            </p:grpSpPr>
            <p:sp>
              <p:nvSpPr>
                <p:cNvPr id="14004" name="Google Shape;14004;p10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10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6" name="Google Shape;14006;p100"/>
              <p:cNvGrpSpPr/>
              <p:nvPr/>
            </p:nvGrpSpPr>
            <p:grpSpPr>
              <a:xfrm>
                <a:off x="5585758" y="3237425"/>
                <a:ext cx="37878" cy="32357"/>
                <a:chOff x="5585758" y="3237425"/>
                <a:chExt cx="37878" cy="32357"/>
              </a:xfrm>
            </p:grpSpPr>
            <p:sp>
              <p:nvSpPr>
                <p:cNvPr id="14007" name="Google Shape;14007;p10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10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100"/>
              <p:cNvGrpSpPr/>
              <p:nvPr/>
            </p:nvGrpSpPr>
            <p:grpSpPr>
              <a:xfrm>
                <a:off x="4874196" y="3291088"/>
                <a:ext cx="37878" cy="32451"/>
                <a:chOff x="4874196" y="3291088"/>
                <a:chExt cx="37878" cy="32451"/>
              </a:xfrm>
            </p:grpSpPr>
            <p:sp>
              <p:nvSpPr>
                <p:cNvPr id="14010" name="Google Shape;14010;p10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10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100"/>
              <p:cNvGrpSpPr/>
              <p:nvPr/>
            </p:nvGrpSpPr>
            <p:grpSpPr>
              <a:xfrm>
                <a:off x="5197770" y="3785466"/>
                <a:ext cx="37783" cy="32427"/>
                <a:chOff x="5197770" y="3785466"/>
                <a:chExt cx="37783" cy="32427"/>
              </a:xfrm>
            </p:grpSpPr>
            <p:sp>
              <p:nvSpPr>
                <p:cNvPr id="14013" name="Google Shape;14013;p10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10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100"/>
              <p:cNvGrpSpPr/>
              <p:nvPr/>
            </p:nvGrpSpPr>
            <p:grpSpPr>
              <a:xfrm>
                <a:off x="5177699" y="3492117"/>
                <a:ext cx="37776" cy="32357"/>
                <a:chOff x="5177699" y="3492117"/>
                <a:chExt cx="37776" cy="32357"/>
              </a:xfrm>
            </p:grpSpPr>
            <p:sp>
              <p:nvSpPr>
                <p:cNvPr id="14016" name="Google Shape;14016;p10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10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8" name="Google Shape;14018;p100"/>
              <p:cNvGrpSpPr/>
              <p:nvPr/>
            </p:nvGrpSpPr>
            <p:grpSpPr>
              <a:xfrm>
                <a:off x="5349431" y="3622346"/>
                <a:ext cx="37870" cy="32380"/>
                <a:chOff x="5349431" y="3622346"/>
                <a:chExt cx="37870" cy="32380"/>
              </a:xfrm>
            </p:grpSpPr>
            <p:sp>
              <p:nvSpPr>
                <p:cNvPr id="14019" name="Google Shape;14019;p10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10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100"/>
              <p:cNvGrpSpPr/>
              <p:nvPr/>
            </p:nvGrpSpPr>
            <p:grpSpPr>
              <a:xfrm>
                <a:off x="5068855" y="3563980"/>
                <a:ext cx="53954" cy="46223"/>
                <a:chOff x="5068855" y="3563980"/>
                <a:chExt cx="53954" cy="46223"/>
              </a:xfrm>
            </p:grpSpPr>
            <p:sp>
              <p:nvSpPr>
                <p:cNvPr id="14022" name="Google Shape;14022;p10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10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4" name="Google Shape;14024;p100"/>
              <p:cNvGrpSpPr/>
              <p:nvPr/>
            </p:nvGrpSpPr>
            <p:grpSpPr>
              <a:xfrm>
                <a:off x="5037654" y="3392507"/>
                <a:ext cx="37870" cy="32451"/>
                <a:chOff x="5037654" y="3392507"/>
                <a:chExt cx="37870" cy="32451"/>
              </a:xfrm>
            </p:grpSpPr>
            <p:sp>
              <p:nvSpPr>
                <p:cNvPr id="14025" name="Google Shape;14025;p10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10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100"/>
              <p:cNvGrpSpPr/>
              <p:nvPr/>
            </p:nvGrpSpPr>
            <p:grpSpPr>
              <a:xfrm>
                <a:off x="5456560" y="3368629"/>
                <a:ext cx="37870" cy="32451"/>
                <a:chOff x="5456560" y="3368629"/>
                <a:chExt cx="37870" cy="32451"/>
              </a:xfrm>
            </p:grpSpPr>
            <p:sp>
              <p:nvSpPr>
                <p:cNvPr id="14028" name="Google Shape;14028;p10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0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100"/>
              <p:cNvGrpSpPr/>
              <p:nvPr/>
            </p:nvGrpSpPr>
            <p:grpSpPr>
              <a:xfrm>
                <a:off x="4755749" y="3501516"/>
                <a:ext cx="46246" cy="39608"/>
                <a:chOff x="4755749" y="3501516"/>
                <a:chExt cx="46246" cy="39608"/>
              </a:xfrm>
            </p:grpSpPr>
            <p:sp>
              <p:nvSpPr>
                <p:cNvPr id="14031" name="Google Shape;14031;p10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10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3" name="Google Shape;14033;p100"/>
              <p:cNvGrpSpPr/>
              <p:nvPr/>
            </p:nvGrpSpPr>
            <p:grpSpPr>
              <a:xfrm>
                <a:off x="4681346" y="3485582"/>
                <a:ext cx="37783" cy="32427"/>
                <a:chOff x="4681346" y="3485582"/>
                <a:chExt cx="37783" cy="32427"/>
              </a:xfrm>
            </p:grpSpPr>
            <p:sp>
              <p:nvSpPr>
                <p:cNvPr id="14034" name="Google Shape;14034;p10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10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100"/>
              <p:cNvGrpSpPr/>
              <p:nvPr/>
            </p:nvGrpSpPr>
            <p:grpSpPr>
              <a:xfrm>
                <a:off x="4767067" y="3291088"/>
                <a:ext cx="37878" cy="32451"/>
                <a:chOff x="4767067" y="3291088"/>
                <a:chExt cx="37878" cy="32451"/>
              </a:xfrm>
            </p:grpSpPr>
            <p:sp>
              <p:nvSpPr>
                <p:cNvPr id="14037" name="Google Shape;14037;p10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10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100"/>
              <p:cNvGrpSpPr/>
              <p:nvPr/>
            </p:nvGrpSpPr>
            <p:grpSpPr>
              <a:xfrm>
                <a:off x="4687819" y="3405539"/>
                <a:ext cx="37776" cy="32451"/>
                <a:chOff x="4687819" y="3405539"/>
                <a:chExt cx="37776" cy="32451"/>
              </a:xfrm>
            </p:grpSpPr>
            <p:sp>
              <p:nvSpPr>
                <p:cNvPr id="14040" name="Google Shape;14040;p10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10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100"/>
              <p:cNvGrpSpPr/>
              <p:nvPr/>
            </p:nvGrpSpPr>
            <p:grpSpPr>
              <a:xfrm>
                <a:off x="4923101" y="3444809"/>
                <a:ext cx="52813" cy="45318"/>
                <a:chOff x="4923101" y="3444809"/>
                <a:chExt cx="52813" cy="45318"/>
              </a:xfrm>
            </p:grpSpPr>
            <p:sp>
              <p:nvSpPr>
                <p:cNvPr id="14043" name="Google Shape;14043;p10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0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100"/>
              <p:cNvGrpSpPr/>
              <p:nvPr/>
            </p:nvGrpSpPr>
            <p:grpSpPr>
              <a:xfrm>
                <a:off x="4846040" y="3654750"/>
                <a:ext cx="31405" cy="26993"/>
                <a:chOff x="4846040" y="3654750"/>
                <a:chExt cx="31405" cy="26993"/>
              </a:xfrm>
            </p:grpSpPr>
            <p:sp>
              <p:nvSpPr>
                <p:cNvPr id="14046" name="Google Shape;14046;p10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10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8" name="Google Shape;14048;p100"/>
              <p:cNvGrpSpPr/>
              <p:nvPr/>
            </p:nvGrpSpPr>
            <p:grpSpPr>
              <a:xfrm>
                <a:off x="4925673" y="3691700"/>
                <a:ext cx="40253" cy="34472"/>
                <a:chOff x="4925673" y="3691700"/>
                <a:chExt cx="40253" cy="34472"/>
              </a:xfrm>
            </p:grpSpPr>
            <p:sp>
              <p:nvSpPr>
                <p:cNvPr id="14049" name="Google Shape;14049;p10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0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100"/>
              <p:cNvGrpSpPr/>
              <p:nvPr/>
            </p:nvGrpSpPr>
            <p:grpSpPr>
              <a:xfrm>
                <a:off x="4894653" y="3740848"/>
                <a:ext cx="31405" cy="26906"/>
                <a:chOff x="4894653" y="3740848"/>
                <a:chExt cx="31405" cy="26906"/>
              </a:xfrm>
            </p:grpSpPr>
            <p:sp>
              <p:nvSpPr>
                <p:cNvPr id="14052" name="Google Shape;14052;p10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0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4" name="Google Shape;14054;p100"/>
              <p:cNvGrpSpPr/>
              <p:nvPr/>
            </p:nvGrpSpPr>
            <p:grpSpPr>
              <a:xfrm>
                <a:off x="4962300" y="3696348"/>
                <a:ext cx="38255" cy="32773"/>
                <a:chOff x="4962300" y="3696348"/>
                <a:chExt cx="38255" cy="32773"/>
              </a:xfrm>
            </p:grpSpPr>
            <p:sp>
              <p:nvSpPr>
                <p:cNvPr id="14055" name="Google Shape;14055;p10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10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7" name="Google Shape;14057;p100"/>
              <p:cNvGrpSpPr/>
              <p:nvPr/>
            </p:nvGrpSpPr>
            <p:grpSpPr>
              <a:xfrm>
                <a:off x="4980185" y="3743349"/>
                <a:ext cx="31499" cy="26969"/>
                <a:chOff x="4980185" y="3743349"/>
                <a:chExt cx="31499" cy="26969"/>
              </a:xfrm>
            </p:grpSpPr>
            <p:sp>
              <p:nvSpPr>
                <p:cNvPr id="14058" name="Google Shape;14058;p10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10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100"/>
              <p:cNvGrpSpPr/>
              <p:nvPr/>
            </p:nvGrpSpPr>
            <p:grpSpPr>
              <a:xfrm>
                <a:off x="5013768" y="3734312"/>
                <a:ext cx="31499" cy="26969"/>
                <a:chOff x="5013768" y="3734312"/>
                <a:chExt cx="31499" cy="26969"/>
              </a:xfrm>
            </p:grpSpPr>
            <p:sp>
              <p:nvSpPr>
                <p:cNvPr id="14061" name="Google Shape;14061;p10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0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3" name="Google Shape;14063;p100"/>
              <p:cNvGrpSpPr/>
              <p:nvPr/>
            </p:nvGrpSpPr>
            <p:grpSpPr>
              <a:xfrm>
                <a:off x="5036703" y="3764545"/>
                <a:ext cx="31499" cy="26898"/>
                <a:chOff x="5036703" y="3764545"/>
                <a:chExt cx="31499" cy="26898"/>
              </a:xfrm>
            </p:grpSpPr>
            <p:sp>
              <p:nvSpPr>
                <p:cNvPr id="14064" name="Google Shape;14064;p10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10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6" name="Google Shape;14066;p100"/>
              <p:cNvGrpSpPr/>
              <p:nvPr/>
            </p:nvGrpSpPr>
            <p:grpSpPr>
              <a:xfrm>
                <a:off x="4953546" y="3768352"/>
                <a:ext cx="31405" cy="26898"/>
                <a:chOff x="4953546" y="3768352"/>
                <a:chExt cx="31405" cy="26898"/>
              </a:xfrm>
            </p:grpSpPr>
            <p:sp>
              <p:nvSpPr>
                <p:cNvPr id="14067" name="Google Shape;14067;p10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0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9" name="Google Shape;14069;p100"/>
              <p:cNvGrpSpPr/>
              <p:nvPr/>
            </p:nvGrpSpPr>
            <p:grpSpPr>
              <a:xfrm>
                <a:off x="4964770" y="3814016"/>
                <a:ext cx="31499" cy="26993"/>
                <a:chOff x="4964770" y="3814016"/>
                <a:chExt cx="31499" cy="26993"/>
              </a:xfrm>
            </p:grpSpPr>
            <p:sp>
              <p:nvSpPr>
                <p:cNvPr id="14070" name="Google Shape;14070;p10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0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100"/>
              <p:cNvGrpSpPr/>
              <p:nvPr/>
            </p:nvGrpSpPr>
            <p:grpSpPr>
              <a:xfrm>
                <a:off x="4923290" y="3800504"/>
                <a:ext cx="31468" cy="26898"/>
                <a:chOff x="4923290" y="3800504"/>
                <a:chExt cx="31468" cy="26898"/>
              </a:xfrm>
            </p:grpSpPr>
            <p:sp>
              <p:nvSpPr>
                <p:cNvPr id="14073" name="Google Shape;14073;p10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10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5" name="Google Shape;14075;p100"/>
              <p:cNvGrpSpPr/>
              <p:nvPr/>
            </p:nvGrpSpPr>
            <p:grpSpPr>
              <a:xfrm>
                <a:off x="5108534" y="3650943"/>
                <a:ext cx="31405" cy="26993"/>
                <a:chOff x="5108534" y="3650943"/>
                <a:chExt cx="31405" cy="26993"/>
              </a:xfrm>
            </p:grpSpPr>
            <p:sp>
              <p:nvSpPr>
                <p:cNvPr id="14076" name="Google Shape;14076;p10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0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8" name="Google Shape;14078;p100"/>
              <p:cNvGrpSpPr/>
              <p:nvPr/>
            </p:nvGrpSpPr>
            <p:grpSpPr>
              <a:xfrm>
                <a:off x="5119380" y="3760739"/>
                <a:ext cx="31499" cy="26993"/>
                <a:chOff x="5119380" y="3760739"/>
                <a:chExt cx="31499" cy="26993"/>
              </a:xfrm>
            </p:grpSpPr>
            <p:sp>
              <p:nvSpPr>
                <p:cNvPr id="14079" name="Google Shape;14079;p10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0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100"/>
              <p:cNvGrpSpPr/>
              <p:nvPr/>
            </p:nvGrpSpPr>
            <p:grpSpPr>
              <a:xfrm>
                <a:off x="5119380" y="3788235"/>
                <a:ext cx="31499" cy="26993"/>
                <a:chOff x="5119380" y="3788235"/>
                <a:chExt cx="31499" cy="26993"/>
              </a:xfrm>
            </p:grpSpPr>
            <p:sp>
              <p:nvSpPr>
                <p:cNvPr id="14082" name="Google Shape;14082;p10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0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100"/>
              <p:cNvGrpSpPr/>
              <p:nvPr/>
            </p:nvGrpSpPr>
            <p:grpSpPr>
              <a:xfrm>
                <a:off x="5158005" y="3875284"/>
                <a:ext cx="31405" cy="27001"/>
                <a:chOff x="5158005" y="3875284"/>
                <a:chExt cx="31405" cy="27001"/>
              </a:xfrm>
            </p:grpSpPr>
            <p:sp>
              <p:nvSpPr>
                <p:cNvPr id="14085" name="Google Shape;14085;p10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10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100"/>
              <p:cNvGrpSpPr/>
              <p:nvPr/>
            </p:nvGrpSpPr>
            <p:grpSpPr>
              <a:xfrm>
                <a:off x="5233163" y="3764545"/>
                <a:ext cx="31499" cy="26898"/>
                <a:chOff x="5233163" y="3764545"/>
                <a:chExt cx="31499" cy="26898"/>
              </a:xfrm>
            </p:grpSpPr>
            <p:sp>
              <p:nvSpPr>
                <p:cNvPr id="14088" name="Google Shape;14088;p10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10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100"/>
              <p:cNvGrpSpPr/>
              <p:nvPr/>
            </p:nvGrpSpPr>
            <p:grpSpPr>
              <a:xfrm>
                <a:off x="5276168" y="3805545"/>
                <a:ext cx="31499" cy="26906"/>
                <a:chOff x="5276168" y="3805545"/>
                <a:chExt cx="31499" cy="26906"/>
              </a:xfrm>
            </p:grpSpPr>
            <p:sp>
              <p:nvSpPr>
                <p:cNvPr id="14091" name="Google Shape;14091;p10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10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100"/>
              <p:cNvGrpSpPr/>
              <p:nvPr/>
            </p:nvGrpSpPr>
            <p:grpSpPr>
              <a:xfrm>
                <a:off x="5294053" y="3851933"/>
                <a:ext cx="31405" cy="26945"/>
                <a:chOff x="5294053" y="3851933"/>
                <a:chExt cx="31405" cy="26945"/>
              </a:xfrm>
            </p:grpSpPr>
            <p:sp>
              <p:nvSpPr>
                <p:cNvPr id="14094" name="Google Shape;14094;p10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0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100"/>
              <p:cNvGrpSpPr/>
              <p:nvPr/>
            </p:nvGrpSpPr>
            <p:grpSpPr>
              <a:xfrm>
                <a:off x="5341723" y="3851902"/>
                <a:ext cx="31405" cy="26977"/>
                <a:chOff x="5341723" y="3851902"/>
                <a:chExt cx="31405" cy="26977"/>
              </a:xfrm>
            </p:grpSpPr>
            <p:sp>
              <p:nvSpPr>
                <p:cNvPr id="14097" name="Google Shape;14097;p10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10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9" name="Google Shape;14099;p100"/>
              <p:cNvGrpSpPr/>
              <p:nvPr/>
            </p:nvGrpSpPr>
            <p:grpSpPr>
              <a:xfrm>
                <a:off x="5054871" y="3507855"/>
                <a:ext cx="31405" cy="26993"/>
                <a:chOff x="5054871" y="3507855"/>
                <a:chExt cx="31405" cy="26993"/>
              </a:xfrm>
            </p:grpSpPr>
            <p:sp>
              <p:nvSpPr>
                <p:cNvPr id="14100" name="Google Shape;14100;p10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0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100"/>
              <p:cNvGrpSpPr/>
              <p:nvPr/>
            </p:nvGrpSpPr>
            <p:grpSpPr>
              <a:xfrm>
                <a:off x="4876579" y="3675325"/>
                <a:ext cx="31405" cy="26969"/>
                <a:chOff x="4876579" y="3675325"/>
                <a:chExt cx="31405" cy="26969"/>
              </a:xfrm>
            </p:grpSpPr>
            <p:sp>
              <p:nvSpPr>
                <p:cNvPr id="14103" name="Google Shape;14103;p10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10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5" name="Google Shape;14105;p100"/>
              <p:cNvGrpSpPr/>
              <p:nvPr/>
            </p:nvGrpSpPr>
            <p:grpSpPr>
              <a:xfrm>
                <a:off x="4842233" y="3688333"/>
                <a:ext cx="31405" cy="26993"/>
                <a:chOff x="4842233" y="3688333"/>
                <a:chExt cx="31405" cy="26993"/>
              </a:xfrm>
            </p:grpSpPr>
            <p:sp>
              <p:nvSpPr>
                <p:cNvPr id="14106" name="Google Shape;14106;p10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0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100"/>
              <p:cNvGrpSpPr/>
              <p:nvPr/>
            </p:nvGrpSpPr>
            <p:grpSpPr>
              <a:xfrm>
                <a:off x="5187876" y="3608032"/>
                <a:ext cx="31405" cy="27001"/>
                <a:chOff x="5187876" y="3608032"/>
                <a:chExt cx="31405" cy="27001"/>
              </a:xfrm>
            </p:grpSpPr>
            <p:sp>
              <p:nvSpPr>
                <p:cNvPr id="14109" name="Google Shape;14109;p10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0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1" name="Google Shape;14111;p10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0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3" name="Google Shape;14113;p100"/>
              <p:cNvGrpSpPr/>
              <p:nvPr/>
            </p:nvGrpSpPr>
            <p:grpSpPr>
              <a:xfrm>
                <a:off x="5269224" y="3304167"/>
                <a:ext cx="40253" cy="34402"/>
                <a:chOff x="5269224" y="3304167"/>
                <a:chExt cx="40253" cy="34402"/>
              </a:xfrm>
            </p:grpSpPr>
            <p:sp>
              <p:nvSpPr>
                <p:cNvPr id="14114" name="Google Shape;14114;p10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0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6" name="Google Shape;14116;p100"/>
              <p:cNvGrpSpPr/>
              <p:nvPr/>
            </p:nvGrpSpPr>
            <p:grpSpPr>
              <a:xfrm>
                <a:off x="5327354" y="3476615"/>
                <a:ext cx="49864" cy="42723"/>
                <a:chOff x="5327354" y="3476615"/>
                <a:chExt cx="49864" cy="42723"/>
              </a:xfrm>
            </p:grpSpPr>
            <p:sp>
              <p:nvSpPr>
                <p:cNvPr id="14117" name="Google Shape;14117;p10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10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9" name="Google Shape;14119;p10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0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1" name="Google Shape;14121;p100"/>
              <p:cNvGrpSpPr/>
              <p:nvPr/>
            </p:nvGrpSpPr>
            <p:grpSpPr>
              <a:xfrm>
                <a:off x="5341723" y="3775957"/>
                <a:ext cx="31405" cy="26898"/>
                <a:chOff x="5341723" y="3775957"/>
                <a:chExt cx="31405" cy="26898"/>
              </a:xfrm>
            </p:grpSpPr>
            <p:sp>
              <p:nvSpPr>
                <p:cNvPr id="14122" name="Google Shape;14122;p10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0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4" name="Google Shape;14124;p100"/>
              <p:cNvGrpSpPr/>
              <p:nvPr/>
            </p:nvGrpSpPr>
            <p:grpSpPr>
              <a:xfrm>
                <a:off x="5439053" y="3699274"/>
                <a:ext cx="31405" cy="26898"/>
                <a:chOff x="5439053" y="3699274"/>
                <a:chExt cx="31405" cy="26898"/>
              </a:xfrm>
            </p:grpSpPr>
            <p:sp>
              <p:nvSpPr>
                <p:cNvPr id="14125" name="Google Shape;14125;p10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10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100"/>
              <p:cNvGrpSpPr/>
              <p:nvPr/>
            </p:nvGrpSpPr>
            <p:grpSpPr>
              <a:xfrm>
                <a:off x="5412414" y="3622307"/>
                <a:ext cx="31499" cy="26993"/>
                <a:chOff x="5412414" y="3622307"/>
                <a:chExt cx="31499" cy="26993"/>
              </a:xfrm>
            </p:grpSpPr>
            <p:sp>
              <p:nvSpPr>
                <p:cNvPr id="14128" name="Google Shape;14128;p10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0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100"/>
              <p:cNvGrpSpPr/>
              <p:nvPr/>
            </p:nvGrpSpPr>
            <p:grpSpPr>
              <a:xfrm>
                <a:off x="5476254" y="3473949"/>
                <a:ext cx="26835" cy="26930"/>
                <a:chOff x="5476254" y="3473949"/>
                <a:chExt cx="26835" cy="26930"/>
              </a:xfrm>
            </p:grpSpPr>
            <p:sp>
              <p:nvSpPr>
                <p:cNvPr id="14131" name="Google Shape;14131;p10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10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3" name="Google Shape;14133;p100"/>
              <p:cNvGrpSpPr/>
              <p:nvPr/>
            </p:nvGrpSpPr>
            <p:grpSpPr>
              <a:xfrm>
                <a:off x="5564547" y="3481594"/>
                <a:ext cx="31397" cy="26898"/>
                <a:chOff x="5564547" y="3481594"/>
                <a:chExt cx="31397" cy="26898"/>
              </a:xfrm>
            </p:grpSpPr>
            <p:sp>
              <p:nvSpPr>
                <p:cNvPr id="14134" name="Google Shape;14134;p10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0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6" name="Google Shape;14136;p100"/>
              <p:cNvGrpSpPr/>
              <p:nvPr/>
            </p:nvGrpSpPr>
            <p:grpSpPr>
              <a:xfrm>
                <a:off x="5534101" y="3470174"/>
                <a:ext cx="31397" cy="26906"/>
                <a:chOff x="5534101" y="3470174"/>
                <a:chExt cx="31397" cy="26906"/>
              </a:xfrm>
            </p:grpSpPr>
            <p:sp>
              <p:nvSpPr>
                <p:cNvPr id="14137" name="Google Shape;14137;p10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0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9" name="Google Shape;14139;p100"/>
              <p:cNvGrpSpPr/>
              <p:nvPr/>
            </p:nvGrpSpPr>
            <p:grpSpPr>
              <a:xfrm>
                <a:off x="5610879" y="3314486"/>
                <a:ext cx="31499" cy="26938"/>
                <a:chOff x="5610879" y="3314486"/>
                <a:chExt cx="31499" cy="26938"/>
              </a:xfrm>
            </p:grpSpPr>
            <p:sp>
              <p:nvSpPr>
                <p:cNvPr id="14140" name="Google Shape;14140;p10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10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100"/>
              <p:cNvGrpSpPr/>
              <p:nvPr/>
            </p:nvGrpSpPr>
            <p:grpSpPr>
              <a:xfrm>
                <a:off x="4834525" y="3501382"/>
                <a:ext cx="31499" cy="26898"/>
                <a:chOff x="4834525" y="3501382"/>
                <a:chExt cx="31499" cy="26898"/>
              </a:xfrm>
            </p:grpSpPr>
            <p:sp>
              <p:nvSpPr>
                <p:cNvPr id="14143" name="Google Shape;14143;p10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0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5" name="Google Shape;14145;p100"/>
              <p:cNvGrpSpPr/>
              <p:nvPr/>
            </p:nvGrpSpPr>
            <p:grpSpPr>
              <a:xfrm>
                <a:off x="4898460" y="3580158"/>
                <a:ext cx="31405" cy="26898"/>
                <a:chOff x="4898460" y="3580158"/>
                <a:chExt cx="31405" cy="26898"/>
              </a:xfrm>
            </p:grpSpPr>
            <p:sp>
              <p:nvSpPr>
                <p:cNvPr id="14146" name="Google Shape;14146;p10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10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100"/>
              <p:cNvGrpSpPr/>
              <p:nvPr/>
            </p:nvGrpSpPr>
            <p:grpSpPr>
              <a:xfrm>
                <a:off x="4882667" y="3608032"/>
                <a:ext cx="31499" cy="27001"/>
                <a:chOff x="4882667" y="3608032"/>
                <a:chExt cx="31499" cy="27001"/>
              </a:xfrm>
            </p:grpSpPr>
            <p:sp>
              <p:nvSpPr>
                <p:cNvPr id="14149" name="Google Shape;14149;p10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10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1" name="Google Shape;14151;p100"/>
              <p:cNvGrpSpPr/>
              <p:nvPr/>
            </p:nvGrpSpPr>
            <p:grpSpPr>
              <a:xfrm>
                <a:off x="4843373" y="3631407"/>
                <a:ext cx="16273" cy="16186"/>
                <a:chOff x="4843373" y="3631407"/>
                <a:chExt cx="16273" cy="16186"/>
              </a:xfrm>
            </p:grpSpPr>
            <p:sp>
              <p:nvSpPr>
                <p:cNvPr id="14152" name="Google Shape;14152;p10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10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100"/>
              <p:cNvGrpSpPr/>
              <p:nvPr/>
            </p:nvGrpSpPr>
            <p:grpSpPr>
              <a:xfrm>
                <a:off x="4727773" y="3591578"/>
                <a:ext cx="31499" cy="26898"/>
                <a:chOff x="4727773" y="3591578"/>
                <a:chExt cx="31499" cy="26898"/>
              </a:xfrm>
            </p:grpSpPr>
            <p:sp>
              <p:nvSpPr>
                <p:cNvPr id="14155" name="Google Shape;14155;p10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0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7" name="Google Shape;14157;p10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10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9" name="Google Shape;14159;p100"/>
              <p:cNvGrpSpPr/>
              <p:nvPr/>
            </p:nvGrpSpPr>
            <p:grpSpPr>
              <a:xfrm>
                <a:off x="4609421" y="3577398"/>
                <a:ext cx="31499" cy="27001"/>
                <a:chOff x="4609421" y="3577398"/>
                <a:chExt cx="31499" cy="27001"/>
              </a:xfrm>
            </p:grpSpPr>
            <p:sp>
              <p:nvSpPr>
                <p:cNvPr id="14160" name="Google Shape;14160;p10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10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2" name="Google Shape;14162;p100"/>
              <p:cNvGrpSpPr/>
              <p:nvPr/>
            </p:nvGrpSpPr>
            <p:grpSpPr>
              <a:xfrm>
                <a:off x="4649289" y="3577398"/>
                <a:ext cx="31499" cy="27001"/>
                <a:chOff x="4649289" y="3577398"/>
                <a:chExt cx="31499" cy="27001"/>
              </a:xfrm>
            </p:grpSpPr>
            <p:sp>
              <p:nvSpPr>
                <p:cNvPr id="14163" name="Google Shape;14163;p10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10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5" name="Google Shape;14165;p100"/>
              <p:cNvGrpSpPr/>
              <p:nvPr/>
            </p:nvGrpSpPr>
            <p:grpSpPr>
              <a:xfrm>
                <a:off x="4605614" y="3639523"/>
                <a:ext cx="31499" cy="26906"/>
                <a:chOff x="4605614" y="3639523"/>
                <a:chExt cx="31499" cy="26906"/>
              </a:xfrm>
            </p:grpSpPr>
            <p:sp>
              <p:nvSpPr>
                <p:cNvPr id="14166" name="Google Shape;14166;p10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10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8" name="Google Shape;14168;p100"/>
              <p:cNvGrpSpPr/>
              <p:nvPr/>
            </p:nvGrpSpPr>
            <p:grpSpPr>
              <a:xfrm>
                <a:off x="4785149" y="3618846"/>
                <a:ext cx="26930" cy="26843"/>
                <a:chOff x="4785149" y="3618846"/>
                <a:chExt cx="26930" cy="26843"/>
              </a:xfrm>
            </p:grpSpPr>
            <p:sp>
              <p:nvSpPr>
                <p:cNvPr id="14169" name="Google Shape;14169;p10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10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100"/>
              <p:cNvGrpSpPr/>
              <p:nvPr/>
            </p:nvGrpSpPr>
            <p:grpSpPr>
              <a:xfrm>
                <a:off x="4810167" y="3601567"/>
                <a:ext cx="31405" cy="26898"/>
                <a:chOff x="4810167" y="3601567"/>
                <a:chExt cx="31405" cy="26898"/>
              </a:xfrm>
            </p:grpSpPr>
            <p:sp>
              <p:nvSpPr>
                <p:cNvPr id="14172" name="Google Shape;14172;p10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10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100"/>
              <p:cNvGrpSpPr/>
              <p:nvPr/>
            </p:nvGrpSpPr>
            <p:grpSpPr>
              <a:xfrm>
                <a:off x="4831002" y="3373230"/>
                <a:ext cx="31405" cy="26898"/>
                <a:chOff x="4831002" y="3373230"/>
                <a:chExt cx="31405" cy="26898"/>
              </a:xfrm>
            </p:grpSpPr>
            <p:sp>
              <p:nvSpPr>
                <p:cNvPr id="14175" name="Google Shape;14175;p10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10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7" name="Google Shape;14177;p100"/>
              <p:cNvGrpSpPr/>
              <p:nvPr/>
            </p:nvGrpSpPr>
            <p:grpSpPr>
              <a:xfrm>
                <a:off x="4719311" y="3355054"/>
                <a:ext cx="31499" cy="27001"/>
                <a:chOff x="4719311" y="3355054"/>
                <a:chExt cx="31499" cy="27001"/>
              </a:xfrm>
            </p:grpSpPr>
            <p:sp>
              <p:nvSpPr>
                <p:cNvPr id="14178" name="Google Shape;14178;p10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0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0" name="Google Shape;14180;p100"/>
              <p:cNvGrpSpPr/>
              <p:nvPr/>
            </p:nvGrpSpPr>
            <p:grpSpPr>
              <a:xfrm>
                <a:off x="4798755" y="3450260"/>
                <a:ext cx="26930" cy="26930"/>
                <a:chOff x="4798755" y="3450260"/>
                <a:chExt cx="26930" cy="26930"/>
              </a:xfrm>
            </p:grpSpPr>
            <p:sp>
              <p:nvSpPr>
                <p:cNvPr id="14181" name="Google Shape;14181;p10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10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3" name="Google Shape;14183;p100"/>
              <p:cNvGrpSpPr/>
              <p:nvPr/>
            </p:nvGrpSpPr>
            <p:grpSpPr>
              <a:xfrm>
                <a:off x="4645576" y="3467555"/>
                <a:ext cx="31405" cy="26953"/>
                <a:chOff x="4645576" y="3467555"/>
                <a:chExt cx="31405" cy="26953"/>
              </a:xfrm>
            </p:grpSpPr>
            <p:sp>
              <p:nvSpPr>
                <p:cNvPr id="14184" name="Google Shape;14184;p10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10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100"/>
              <p:cNvGrpSpPr/>
              <p:nvPr/>
            </p:nvGrpSpPr>
            <p:grpSpPr>
              <a:xfrm>
                <a:off x="4687631" y="3583965"/>
                <a:ext cx="31499" cy="26898"/>
                <a:chOff x="4687631" y="3583965"/>
                <a:chExt cx="31499" cy="26898"/>
              </a:xfrm>
            </p:grpSpPr>
            <p:sp>
              <p:nvSpPr>
                <p:cNvPr id="14187" name="Google Shape;14187;p10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10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100"/>
              <p:cNvGrpSpPr/>
              <p:nvPr/>
            </p:nvGrpSpPr>
            <p:grpSpPr>
              <a:xfrm>
                <a:off x="4719311" y="3471314"/>
                <a:ext cx="31499" cy="27001"/>
                <a:chOff x="4719311" y="3471314"/>
                <a:chExt cx="31499" cy="27001"/>
              </a:xfrm>
            </p:grpSpPr>
            <p:sp>
              <p:nvSpPr>
                <p:cNvPr id="14190" name="Google Shape;14190;p10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10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100"/>
              <p:cNvGrpSpPr/>
              <p:nvPr/>
            </p:nvGrpSpPr>
            <p:grpSpPr>
              <a:xfrm>
                <a:off x="4719311" y="3434404"/>
                <a:ext cx="31499" cy="26898"/>
                <a:chOff x="4719311" y="3434404"/>
                <a:chExt cx="31499" cy="26898"/>
              </a:xfrm>
            </p:grpSpPr>
            <p:sp>
              <p:nvSpPr>
                <p:cNvPr id="14193" name="Google Shape;14193;p10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10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5" name="Google Shape;14195;p100"/>
              <p:cNvGrpSpPr/>
              <p:nvPr/>
            </p:nvGrpSpPr>
            <p:grpSpPr>
              <a:xfrm>
                <a:off x="4768876" y="3401772"/>
                <a:ext cx="31499" cy="26898"/>
                <a:chOff x="4768876" y="3401772"/>
                <a:chExt cx="31499" cy="26898"/>
              </a:xfrm>
            </p:grpSpPr>
            <p:sp>
              <p:nvSpPr>
                <p:cNvPr id="14196" name="Google Shape;14196;p10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10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8" name="Google Shape;14198;p100"/>
              <p:cNvGrpSpPr/>
              <p:nvPr/>
            </p:nvGrpSpPr>
            <p:grpSpPr>
              <a:xfrm>
                <a:off x="4762214" y="3471377"/>
                <a:ext cx="26938" cy="26938"/>
                <a:chOff x="4762214" y="3471377"/>
                <a:chExt cx="26938" cy="26938"/>
              </a:xfrm>
            </p:grpSpPr>
            <p:sp>
              <p:nvSpPr>
                <p:cNvPr id="14199" name="Google Shape;14199;p10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10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100"/>
              <p:cNvGrpSpPr/>
              <p:nvPr/>
            </p:nvGrpSpPr>
            <p:grpSpPr>
              <a:xfrm>
                <a:off x="4790473" y="3344782"/>
                <a:ext cx="31405" cy="26898"/>
                <a:chOff x="4790473" y="3344782"/>
                <a:chExt cx="31405" cy="26898"/>
              </a:xfrm>
            </p:grpSpPr>
            <p:sp>
              <p:nvSpPr>
                <p:cNvPr id="14202" name="Google Shape;14202;p10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10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100"/>
              <p:cNvGrpSpPr/>
              <p:nvPr/>
            </p:nvGrpSpPr>
            <p:grpSpPr>
              <a:xfrm>
                <a:off x="4823774" y="3950733"/>
                <a:ext cx="37398" cy="32034"/>
                <a:chOff x="4823774" y="3950733"/>
                <a:chExt cx="37398" cy="32034"/>
              </a:xfrm>
            </p:grpSpPr>
            <p:sp>
              <p:nvSpPr>
                <p:cNvPr id="14205" name="Google Shape;14205;p10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10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100"/>
              <p:cNvGrpSpPr/>
              <p:nvPr/>
            </p:nvGrpSpPr>
            <p:grpSpPr>
              <a:xfrm>
                <a:off x="4823396" y="4110566"/>
                <a:ext cx="31405" cy="26906"/>
                <a:chOff x="4823396" y="4110566"/>
                <a:chExt cx="31405" cy="26906"/>
              </a:xfrm>
            </p:grpSpPr>
            <p:sp>
              <p:nvSpPr>
                <p:cNvPr id="14208" name="Google Shape;14208;p10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10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100"/>
              <p:cNvGrpSpPr/>
              <p:nvPr/>
            </p:nvGrpSpPr>
            <p:grpSpPr>
              <a:xfrm>
                <a:off x="4838332" y="3821150"/>
                <a:ext cx="31499" cy="26898"/>
                <a:chOff x="4838332" y="3821150"/>
                <a:chExt cx="31499" cy="26898"/>
              </a:xfrm>
            </p:grpSpPr>
            <p:sp>
              <p:nvSpPr>
                <p:cNvPr id="14211" name="Google Shape;14211;p10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10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3" name="Google Shape;14213;p100"/>
              <p:cNvGrpSpPr/>
              <p:nvPr/>
            </p:nvGrpSpPr>
            <p:grpSpPr>
              <a:xfrm>
                <a:off x="4661275" y="3815007"/>
                <a:ext cx="36824" cy="31523"/>
                <a:chOff x="4661275" y="3815007"/>
                <a:chExt cx="36824" cy="31523"/>
              </a:xfrm>
            </p:grpSpPr>
            <p:sp>
              <p:nvSpPr>
                <p:cNvPr id="14214" name="Google Shape;14214;p10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10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100"/>
              <p:cNvGrpSpPr/>
              <p:nvPr/>
            </p:nvGrpSpPr>
            <p:grpSpPr>
              <a:xfrm>
                <a:off x="4558998" y="3851037"/>
                <a:ext cx="33591" cy="28699"/>
                <a:chOff x="4558998" y="3851037"/>
                <a:chExt cx="33591" cy="28699"/>
              </a:xfrm>
            </p:grpSpPr>
            <p:sp>
              <p:nvSpPr>
                <p:cNvPr id="14217" name="Google Shape;14217;p10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10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100"/>
              <p:cNvGrpSpPr/>
              <p:nvPr/>
            </p:nvGrpSpPr>
            <p:grpSpPr>
              <a:xfrm>
                <a:off x="4696762" y="3638587"/>
                <a:ext cx="33591" cy="28794"/>
                <a:chOff x="4696762" y="3638587"/>
                <a:chExt cx="33591" cy="28794"/>
              </a:xfrm>
            </p:grpSpPr>
            <p:sp>
              <p:nvSpPr>
                <p:cNvPr id="14220" name="Google Shape;14220;p10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10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2" name="Google Shape;14222;p100"/>
              <p:cNvGrpSpPr/>
              <p:nvPr/>
            </p:nvGrpSpPr>
            <p:grpSpPr>
              <a:xfrm>
                <a:off x="4929479" y="3939140"/>
                <a:ext cx="33497" cy="28692"/>
                <a:chOff x="4929479" y="3939140"/>
                <a:chExt cx="33497" cy="28692"/>
              </a:xfrm>
            </p:grpSpPr>
            <p:sp>
              <p:nvSpPr>
                <p:cNvPr id="14223" name="Google Shape;14223;p10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10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100"/>
              <p:cNvGrpSpPr/>
              <p:nvPr/>
            </p:nvGrpSpPr>
            <p:grpSpPr>
              <a:xfrm>
                <a:off x="4907119" y="3986039"/>
                <a:ext cx="33497" cy="28699"/>
                <a:chOff x="4907119" y="3986039"/>
                <a:chExt cx="33497" cy="28699"/>
              </a:xfrm>
            </p:grpSpPr>
            <p:sp>
              <p:nvSpPr>
                <p:cNvPr id="14226" name="Google Shape;14226;p10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0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8" name="Google Shape;14228;p100"/>
              <p:cNvGrpSpPr/>
              <p:nvPr/>
            </p:nvGrpSpPr>
            <p:grpSpPr>
              <a:xfrm>
                <a:off x="4911783" y="4048102"/>
                <a:ext cx="33591" cy="28762"/>
                <a:chOff x="4911783" y="4048102"/>
                <a:chExt cx="33591" cy="28762"/>
              </a:xfrm>
            </p:grpSpPr>
            <p:sp>
              <p:nvSpPr>
                <p:cNvPr id="14229" name="Google Shape;14229;p10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10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10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10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3" name="Google Shape;14233;p100"/>
              <p:cNvGrpSpPr/>
              <p:nvPr/>
            </p:nvGrpSpPr>
            <p:grpSpPr>
              <a:xfrm>
                <a:off x="4762623" y="3837847"/>
                <a:ext cx="42416" cy="36273"/>
                <a:chOff x="4762623" y="3837847"/>
                <a:chExt cx="42416" cy="36273"/>
              </a:xfrm>
            </p:grpSpPr>
            <p:sp>
              <p:nvSpPr>
                <p:cNvPr id="14234" name="Google Shape;14234;p10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0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6" name="Google Shape;14236;p100"/>
              <p:cNvGrpSpPr/>
              <p:nvPr/>
            </p:nvGrpSpPr>
            <p:grpSpPr>
              <a:xfrm>
                <a:off x="4746044" y="4104966"/>
                <a:ext cx="33497" cy="28699"/>
                <a:chOff x="4746044" y="4104966"/>
                <a:chExt cx="33497" cy="28699"/>
              </a:xfrm>
            </p:grpSpPr>
            <p:sp>
              <p:nvSpPr>
                <p:cNvPr id="14237" name="Google Shape;14237;p10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10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100"/>
              <p:cNvGrpSpPr/>
              <p:nvPr/>
            </p:nvGrpSpPr>
            <p:grpSpPr>
              <a:xfrm>
                <a:off x="4859646" y="4162554"/>
                <a:ext cx="33591" cy="28762"/>
                <a:chOff x="4859646" y="4162554"/>
                <a:chExt cx="33591" cy="28762"/>
              </a:xfrm>
            </p:grpSpPr>
            <p:sp>
              <p:nvSpPr>
                <p:cNvPr id="14240" name="Google Shape;14240;p10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10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42" name="Google Shape;14242;p100"/>
            <p:cNvGrpSpPr/>
            <p:nvPr/>
          </p:nvGrpSpPr>
          <p:grpSpPr>
            <a:xfrm>
              <a:off x="3597785" y="3274438"/>
              <a:ext cx="855610" cy="1122100"/>
              <a:chOff x="3597785" y="3274438"/>
              <a:chExt cx="855610" cy="1122100"/>
            </a:xfrm>
          </p:grpSpPr>
          <p:grpSp>
            <p:nvGrpSpPr>
              <p:cNvPr id="14243" name="Google Shape;14243;p100"/>
              <p:cNvGrpSpPr/>
              <p:nvPr/>
            </p:nvGrpSpPr>
            <p:grpSpPr>
              <a:xfrm>
                <a:off x="3617857" y="3284717"/>
                <a:ext cx="826785" cy="1099165"/>
                <a:chOff x="3617857" y="3284717"/>
                <a:chExt cx="826785" cy="1099165"/>
              </a:xfrm>
            </p:grpSpPr>
            <p:sp>
              <p:nvSpPr>
                <p:cNvPr id="14244" name="Google Shape;14244;p10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10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10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10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10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10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10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10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0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0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10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10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10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10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10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10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10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10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10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10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10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10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0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10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10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10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10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10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0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10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10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10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10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10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0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0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10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10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0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10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10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10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10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10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10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10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10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10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10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10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10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10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10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0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10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10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0" name="Google Shape;14300;p100"/>
              <p:cNvGrpSpPr/>
              <p:nvPr/>
            </p:nvGrpSpPr>
            <p:grpSpPr>
              <a:xfrm>
                <a:off x="4180904" y="4251758"/>
                <a:ext cx="37783" cy="32420"/>
                <a:chOff x="4180904" y="4251758"/>
                <a:chExt cx="37783" cy="32420"/>
              </a:xfrm>
            </p:grpSpPr>
            <p:sp>
              <p:nvSpPr>
                <p:cNvPr id="14301" name="Google Shape;14301;p10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0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100"/>
              <p:cNvGrpSpPr/>
              <p:nvPr/>
            </p:nvGrpSpPr>
            <p:grpSpPr>
              <a:xfrm>
                <a:off x="4201644" y="4081324"/>
                <a:ext cx="37783" cy="32364"/>
                <a:chOff x="4201644" y="4081324"/>
                <a:chExt cx="37783" cy="32364"/>
              </a:xfrm>
            </p:grpSpPr>
            <p:sp>
              <p:nvSpPr>
                <p:cNvPr id="14304" name="Google Shape;14304;p10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10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100"/>
              <p:cNvGrpSpPr/>
              <p:nvPr/>
            </p:nvGrpSpPr>
            <p:grpSpPr>
              <a:xfrm>
                <a:off x="4284416" y="3887428"/>
                <a:ext cx="37783" cy="32451"/>
                <a:chOff x="4284416" y="3887428"/>
                <a:chExt cx="37783" cy="32451"/>
              </a:xfrm>
            </p:grpSpPr>
            <p:sp>
              <p:nvSpPr>
                <p:cNvPr id="14307" name="Google Shape;14307;p10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10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100"/>
              <p:cNvGrpSpPr/>
              <p:nvPr/>
            </p:nvGrpSpPr>
            <p:grpSpPr>
              <a:xfrm>
                <a:off x="4223721" y="3860404"/>
                <a:ext cx="37870" cy="32364"/>
                <a:chOff x="4223721" y="3860404"/>
                <a:chExt cx="37870" cy="32364"/>
              </a:xfrm>
            </p:grpSpPr>
            <p:sp>
              <p:nvSpPr>
                <p:cNvPr id="14310" name="Google Shape;14310;p10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0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2" name="Google Shape;14312;p100"/>
              <p:cNvGrpSpPr/>
              <p:nvPr/>
            </p:nvGrpSpPr>
            <p:grpSpPr>
              <a:xfrm>
                <a:off x="4104889" y="3699242"/>
                <a:ext cx="37776" cy="32357"/>
                <a:chOff x="4104889" y="3699242"/>
                <a:chExt cx="37776" cy="32357"/>
              </a:xfrm>
            </p:grpSpPr>
            <p:sp>
              <p:nvSpPr>
                <p:cNvPr id="14313" name="Google Shape;14313;p10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10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5" name="Google Shape;14315;p100"/>
              <p:cNvGrpSpPr/>
              <p:nvPr/>
            </p:nvGrpSpPr>
            <p:grpSpPr>
              <a:xfrm>
                <a:off x="4143608" y="3475121"/>
                <a:ext cx="37878" cy="32420"/>
                <a:chOff x="4143608" y="3475121"/>
                <a:chExt cx="37878" cy="32420"/>
              </a:xfrm>
            </p:grpSpPr>
            <p:sp>
              <p:nvSpPr>
                <p:cNvPr id="14316" name="Google Shape;14316;p10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10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100"/>
              <p:cNvGrpSpPr/>
              <p:nvPr/>
            </p:nvGrpSpPr>
            <p:grpSpPr>
              <a:xfrm>
                <a:off x="4217248" y="3570893"/>
                <a:ext cx="37776" cy="32364"/>
                <a:chOff x="4217248" y="3570893"/>
                <a:chExt cx="37776" cy="32364"/>
              </a:xfrm>
            </p:grpSpPr>
            <p:sp>
              <p:nvSpPr>
                <p:cNvPr id="14319" name="Google Shape;14319;p10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10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100"/>
              <p:cNvGrpSpPr/>
              <p:nvPr/>
            </p:nvGrpSpPr>
            <p:grpSpPr>
              <a:xfrm>
                <a:off x="4255307" y="3431612"/>
                <a:ext cx="37776" cy="32451"/>
                <a:chOff x="4255307" y="3431612"/>
                <a:chExt cx="37776" cy="32451"/>
              </a:xfrm>
            </p:grpSpPr>
            <p:sp>
              <p:nvSpPr>
                <p:cNvPr id="14322" name="Google Shape;14322;p10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10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100"/>
              <p:cNvGrpSpPr/>
              <p:nvPr/>
            </p:nvGrpSpPr>
            <p:grpSpPr>
              <a:xfrm>
                <a:off x="3853052" y="3577398"/>
                <a:ext cx="37776" cy="32420"/>
                <a:chOff x="3853052" y="3577398"/>
                <a:chExt cx="37776" cy="32420"/>
              </a:xfrm>
            </p:grpSpPr>
            <p:sp>
              <p:nvSpPr>
                <p:cNvPr id="14325" name="Google Shape;14325;p10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10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100"/>
              <p:cNvGrpSpPr/>
              <p:nvPr/>
            </p:nvGrpSpPr>
            <p:grpSpPr>
              <a:xfrm>
                <a:off x="4039908" y="3412107"/>
                <a:ext cx="37776" cy="32357"/>
                <a:chOff x="4039908" y="3412107"/>
                <a:chExt cx="37776" cy="32357"/>
              </a:xfrm>
            </p:grpSpPr>
            <p:sp>
              <p:nvSpPr>
                <p:cNvPr id="14328" name="Google Shape;14328;p10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10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0" name="Google Shape;14330;p100"/>
              <p:cNvGrpSpPr/>
              <p:nvPr/>
            </p:nvGrpSpPr>
            <p:grpSpPr>
              <a:xfrm>
                <a:off x="4017360" y="3342061"/>
                <a:ext cx="37870" cy="32380"/>
                <a:chOff x="4017360" y="3342061"/>
                <a:chExt cx="37870" cy="32380"/>
              </a:xfrm>
            </p:grpSpPr>
            <p:sp>
              <p:nvSpPr>
                <p:cNvPr id="14331" name="Google Shape;14331;p10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10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3" name="Google Shape;14333;p10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10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5" name="Google Shape;14335;p100"/>
              <p:cNvGrpSpPr/>
              <p:nvPr/>
            </p:nvGrpSpPr>
            <p:grpSpPr>
              <a:xfrm>
                <a:off x="3750870" y="3418650"/>
                <a:ext cx="37776" cy="32380"/>
                <a:chOff x="3750870" y="3418650"/>
                <a:chExt cx="37776" cy="32380"/>
              </a:xfrm>
            </p:grpSpPr>
            <p:sp>
              <p:nvSpPr>
                <p:cNvPr id="14336" name="Google Shape;14336;p10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0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100"/>
              <p:cNvGrpSpPr/>
              <p:nvPr/>
            </p:nvGrpSpPr>
            <p:grpSpPr>
              <a:xfrm>
                <a:off x="3632509" y="3274438"/>
                <a:ext cx="37783" cy="32357"/>
                <a:chOff x="3632509" y="3274438"/>
                <a:chExt cx="37783" cy="32357"/>
              </a:xfrm>
            </p:grpSpPr>
            <p:sp>
              <p:nvSpPr>
                <p:cNvPr id="14339" name="Google Shape;14339;p10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0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100"/>
              <p:cNvGrpSpPr/>
              <p:nvPr/>
            </p:nvGrpSpPr>
            <p:grpSpPr>
              <a:xfrm>
                <a:off x="3906424" y="3297561"/>
                <a:ext cx="37776" cy="32451"/>
                <a:chOff x="3906424" y="3297561"/>
                <a:chExt cx="37776" cy="32451"/>
              </a:xfrm>
            </p:grpSpPr>
            <p:sp>
              <p:nvSpPr>
                <p:cNvPr id="14342" name="Google Shape;14342;p10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10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100"/>
              <p:cNvGrpSpPr/>
              <p:nvPr/>
            </p:nvGrpSpPr>
            <p:grpSpPr>
              <a:xfrm>
                <a:off x="3866084" y="3412107"/>
                <a:ext cx="37776" cy="32357"/>
                <a:chOff x="3866084" y="3412107"/>
                <a:chExt cx="37776" cy="32357"/>
              </a:xfrm>
            </p:grpSpPr>
            <p:sp>
              <p:nvSpPr>
                <p:cNvPr id="14345" name="Google Shape;14345;p10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10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7" name="Google Shape;14347;p100"/>
              <p:cNvGrpSpPr/>
              <p:nvPr/>
            </p:nvGrpSpPr>
            <p:grpSpPr>
              <a:xfrm>
                <a:off x="4023919" y="3766409"/>
                <a:ext cx="37783" cy="32357"/>
                <a:chOff x="4023919" y="3766409"/>
                <a:chExt cx="37783" cy="32357"/>
              </a:xfrm>
            </p:grpSpPr>
            <p:sp>
              <p:nvSpPr>
                <p:cNvPr id="14348" name="Google Shape;14348;p10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10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0" name="Google Shape;14350;p100"/>
              <p:cNvGrpSpPr/>
              <p:nvPr/>
            </p:nvGrpSpPr>
            <p:grpSpPr>
              <a:xfrm>
                <a:off x="3973882" y="3779449"/>
                <a:ext cx="37776" cy="32357"/>
                <a:chOff x="3973882" y="3779449"/>
                <a:chExt cx="37776" cy="32357"/>
              </a:xfrm>
            </p:grpSpPr>
            <p:sp>
              <p:nvSpPr>
                <p:cNvPr id="14351" name="Google Shape;14351;p10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10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3" name="Google Shape;14353;p100"/>
              <p:cNvGrpSpPr/>
              <p:nvPr/>
            </p:nvGrpSpPr>
            <p:grpSpPr>
              <a:xfrm>
                <a:off x="4073398" y="3838028"/>
                <a:ext cx="37776" cy="32380"/>
                <a:chOff x="4073398" y="3838028"/>
                <a:chExt cx="37776" cy="32380"/>
              </a:xfrm>
            </p:grpSpPr>
            <p:sp>
              <p:nvSpPr>
                <p:cNvPr id="14354" name="Google Shape;14354;p10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10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100"/>
              <p:cNvGrpSpPr/>
              <p:nvPr/>
            </p:nvGrpSpPr>
            <p:grpSpPr>
              <a:xfrm>
                <a:off x="4342672" y="4144496"/>
                <a:ext cx="37752" cy="32364"/>
                <a:chOff x="4342672" y="4144496"/>
                <a:chExt cx="37752" cy="32364"/>
              </a:xfrm>
            </p:grpSpPr>
            <p:sp>
              <p:nvSpPr>
                <p:cNvPr id="14357" name="Google Shape;14357;p10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10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100"/>
              <p:cNvGrpSpPr/>
              <p:nvPr/>
            </p:nvGrpSpPr>
            <p:grpSpPr>
              <a:xfrm>
                <a:off x="4406386" y="4056872"/>
                <a:ext cx="37783" cy="32364"/>
                <a:chOff x="4406386" y="4056872"/>
                <a:chExt cx="37783" cy="32364"/>
              </a:xfrm>
            </p:grpSpPr>
            <p:sp>
              <p:nvSpPr>
                <p:cNvPr id="14360" name="Google Shape;14360;p10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10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100"/>
              <p:cNvGrpSpPr/>
              <p:nvPr/>
            </p:nvGrpSpPr>
            <p:grpSpPr>
              <a:xfrm>
                <a:off x="4284416" y="4245254"/>
                <a:ext cx="37783" cy="32357"/>
                <a:chOff x="4284416" y="4245254"/>
                <a:chExt cx="37783" cy="32357"/>
              </a:xfrm>
            </p:grpSpPr>
            <p:sp>
              <p:nvSpPr>
                <p:cNvPr id="14363" name="Google Shape;14363;p10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10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100"/>
              <p:cNvGrpSpPr/>
              <p:nvPr/>
            </p:nvGrpSpPr>
            <p:grpSpPr>
              <a:xfrm>
                <a:off x="4219057" y="4331258"/>
                <a:ext cx="37776" cy="32364"/>
                <a:chOff x="4219057" y="4331258"/>
                <a:chExt cx="37776" cy="32364"/>
              </a:xfrm>
            </p:grpSpPr>
            <p:sp>
              <p:nvSpPr>
                <p:cNvPr id="14366" name="Google Shape;14366;p10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10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100"/>
              <p:cNvGrpSpPr/>
              <p:nvPr/>
            </p:nvGrpSpPr>
            <p:grpSpPr>
              <a:xfrm>
                <a:off x="4204122" y="4141688"/>
                <a:ext cx="33497" cy="28699"/>
                <a:chOff x="4204122" y="4141688"/>
                <a:chExt cx="33497" cy="28699"/>
              </a:xfrm>
            </p:grpSpPr>
            <p:sp>
              <p:nvSpPr>
                <p:cNvPr id="14369" name="Google Shape;14369;p10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10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100"/>
              <p:cNvGrpSpPr/>
              <p:nvPr/>
            </p:nvGrpSpPr>
            <p:grpSpPr>
              <a:xfrm>
                <a:off x="4301546" y="4003869"/>
                <a:ext cx="38916" cy="33324"/>
                <a:chOff x="4301546" y="4003869"/>
                <a:chExt cx="38916" cy="33324"/>
              </a:xfrm>
            </p:grpSpPr>
            <p:sp>
              <p:nvSpPr>
                <p:cNvPr id="14372" name="Google Shape;14372;p10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10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4" name="Google Shape;14374;p100"/>
              <p:cNvGrpSpPr/>
              <p:nvPr/>
            </p:nvGrpSpPr>
            <p:grpSpPr>
              <a:xfrm>
                <a:off x="4210681" y="3924669"/>
                <a:ext cx="36549" cy="31366"/>
                <a:chOff x="4210681" y="3924669"/>
                <a:chExt cx="36549" cy="31366"/>
              </a:xfrm>
            </p:grpSpPr>
            <p:sp>
              <p:nvSpPr>
                <p:cNvPr id="14375" name="Google Shape;14375;p10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10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100"/>
              <p:cNvGrpSpPr/>
              <p:nvPr/>
            </p:nvGrpSpPr>
            <p:grpSpPr>
              <a:xfrm>
                <a:off x="3987771" y="3628874"/>
                <a:ext cx="31499" cy="26993"/>
                <a:chOff x="3987771" y="3628874"/>
                <a:chExt cx="31499" cy="26993"/>
              </a:xfrm>
            </p:grpSpPr>
            <p:sp>
              <p:nvSpPr>
                <p:cNvPr id="14378" name="Google Shape;14378;p10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10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0" name="Google Shape;14380;p100"/>
              <p:cNvGrpSpPr/>
              <p:nvPr/>
            </p:nvGrpSpPr>
            <p:grpSpPr>
              <a:xfrm>
                <a:off x="4087382" y="3775674"/>
                <a:ext cx="31405" cy="26898"/>
                <a:chOff x="4087382" y="3775674"/>
                <a:chExt cx="31405" cy="26898"/>
              </a:xfrm>
            </p:grpSpPr>
            <p:sp>
              <p:nvSpPr>
                <p:cNvPr id="14381" name="Google Shape;14381;p10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10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100"/>
              <p:cNvGrpSpPr/>
              <p:nvPr/>
            </p:nvGrpSpPr>
            <p:grpSpPr>
              <a:xfrm>
                <a:off x="4118873" y="3856637"/>
                <a:ext cx="31405" cy="26906"/>
                <a:chOff x="4118873" y="3856637"/>
                <a:chExt cx="31405" cy="26906"/>
              </a:xfrm>
            </p:grpSpPr>
            <p:sp>
              <p:nvSpPr>
                <p:cNvPr id="14384" name="Google Shape;14384;p10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10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100"/>
              <p:cNvGrpSpPr/>
              <p:nvPr/>
            </p:nvGrpSpPr>
            <p:grpSpPr>
              <a:xfrm>
                <a:off x="4168541" y="3639523"/>
                <a:ext cx="31499" cy="26906"/>
                <a:chOff x="4168541" y="3639523"/>
                <a:chExt cx="31499" cy="26906"/>
              </a:xfrm>
            </p:grpSpPr>
            <p:sp>
              <p:nvSpPr>
                <p:cNvPr id="14387" name="Google Shape;14387;p10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10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9" name="Google Shape;14389;p100"/>
              <p:cNvGrpSpPr/>
              <p:nvPr/>
            </p:nvGrpSpPr>
            <p:grpSpPr>
              <a:xfrm>
                <a:off x="3965789" y="3393545"/>
                <a:ext cx="31405" cy="26945"/>
                <a:chOff x="3965789" y="3393545"/>
                <a:chExt cx="31405" cy="26945"/>
              </a:xfrm>
            </p:grpSpPr>
            <p:sp>
              <p:nvSpPr>
                <p:cNvPr id="14390" name="Google Shape;14390;p10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10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2" name="Google Shape;14392;p100"/>
              <p:cNvGrpSpPr/>
              <p:nvPr/>
            </p:nvGrpSpPr>
            <p:grpSpPr>
              <a:xfrm>
                <a:off x="3925166" y="3491008"/>
                <a:ext cx="31405" cy="27001"/>
                <a:chOff x="3925166" y="3491008"/>
                <a:chExt cx="31405" cy="27001"/>
              </a:xfrm>
            </p:grpSpPr>
            <p:sp>
              <p:nvSpPr>
                <p:cNvPr id="14393" name="Google Shape;14393;p10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10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100"/>
              <p:cNvGrpSpPr/>
              <p:nvPr/>
            </p:nvGrpSpPr>
            <p:grpSpPr>
              <a:xfrm>
                <a:off x="3682845" y="3340976"/>
                <a:ext cx="31397" cy="26898"/>
                <a:chOff x="3682845" y="3340976"/>
                <a:chExt cx="31397" cy="26898"/>
              </a:xfrm>
            </p:grpSpPr>
            <p:sp>
              <p:nvSpPr>
                <p:cNvPr id="14396" name="Google Shape;14396;p10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10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100"/>
              <p:cNvGrpSpPr/>
              <p:nvPr/>
            </p:nvGrpSpPr>
            <p:grpSpPr>
              <a:xfrm>
                <a:off x="3795393" y="3353725"/>
                <a:ext cx="31499" cy="26993"/>
                <a:chOff x="3795393" y="3353725"/>
                <a:chExt cx="31499" cy="26993"/>
              </a:xfrm>
            </p:grpSpPr>
            <p:sp>
              <p:nvSpPr>
                <p:cNvPr id="14399" name="Google Shape;14399;p10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10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1" name="Google Shape;14401;p100"/>
              <p:cNvGrpSpPr/>
              <p:nvPr/>
            </p:nvGrpSpPr>
            <p:grpSpPr>
              <a:xfrm>
                <a:off x="4176909" y="4363221"/>
                <a:ext cx="38924" cy="33316"/>
                <a:chOff x="4176909" y="4363221"/>
                <a:chExt cx="38924" cy="33316"/>
              </a:xfrm>
            </p:grpSpPr>
            <p:sp>
              <p:nvSpPr>
                <p:cNvPr id="14402" name="Google Shape;14402;p10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10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100"/>
              <p:cNvGrpSpPr/>
              <p:nvPr/>
            </p:nvGrpSpPr>
            <p:grpSpPr>
              <a:xfrm>
                <a:off x="4226191" y="4007660"/>
                <a:ext cx="33560" cy="28770"/>
                <a:chOff x="4226191" y="4007660"/>
                <a:chExt cx="33560" cy="28770"/>
              </a:xfrm>
            </p:grpSpPr>
            <p:sp>
              <p:nvSpPr>
                <p:cNvPr id="14405" name="Google Shape;14405;p10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10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100"/>
              <p:cNvGrpSpPr/>
              <p:nvPr/>
            </p:nvGrpSpPr>
            <p:grpSpPr>
              <a:xfrm>
                <a:off x="3597785" y="3377045"/>
                <a:ext cx="33591" cy="28699"/>
                <a:chOff x="3597785" y="3377045"/>
                <a:chExt cx="33591" cy="28699"/>
              </a:xfrm>
            </p:grpSpPr>
            <p:sp>
              <p:nvSpPr>
                <p:cNvPr id="14408" name="Google Shape;14408;p10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10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100"/>
              <p:cNvGrpSpPr/>
              <p:nvPr/>
            </p:nvGrpSpPr>
            <p:grpSpPr>
              <a:xfrm>
                <a:off x="3887870" y="3669796"/>
                <a:ext cx="33591" cy="28692"/>
                <a:chOff x="3887870" y="3669796"/>
                <a:chExt cx="33591" cy="28692"/>
              </a:xfrm>
            </p:grpSpPr>
            <p:sp>
              <p:nvSpPr>
                <p:cNvPr id="14411" name="Google Shape;14411;p10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10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100"/>
              <p:cNvGrpSpPr/>
              <p:nvPr/>
            </p:nvGrpSpPr>
            <p:grpSpPr>
              <a:xfrm>
                <a:off x="3818320" y="3481625"/>
                <a:ext cx="33497" cy="28770"/>
                <a:chOff x="3818320" y="3481625"/>
                <a:chExt cx="33497" cy="28770"/>
              </a:xfrm>
            </p:grpSpPr>
            <p:sp>
              <p:nvSpPr>
                <p:cNvPr id="14414" name="Google Shape;14414;p10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10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100"/>
              <p:cNvGrpSpPr/>
              <p:nvPr/>
            </p:nvGrpSpPr>
            <p:grpSpPr>
              <a:xfrm>
                <a:off x="4278139" y="4120948"/>
                <a:ext cx="37492" cy="32129"/>
                <a:chOff x="4278139" y="4120948"/>
                <a:chExt cx="37492" cy="32129"/>
              </a:xfrm>
            </p:grpSpPr>
            <p:sp>
              <p:nvSpPr>
                <p:cNvPr id="14417" name="Google Shape;14417;p10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10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100"/>
              <p:cNvGrpSpPr/>
              <p:nvPr/>
            </p:nvGrpSpPr>
            <p:grpSpPr>
              <a:xfrm>
                <a:off x="4419898" y="3977388"/>
                <a:ext cx="33497" cy="28692"/>
                <a:chOff x="4419898" y="3977388"/>
                <a:chExt cx="33497" cy="28692"/>
              </a:xfrm>
            </p:grpSpPr>
            <p:sp>
              <p:nvSpPr>
                <p:cNvPr id="14420" name="Google Shape;14420;p10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0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100"/>
              <p:cNvGrpSpPr/>
              <p:nvPr/>
            </p:nvGrpSpPr>
            <p:grpSpPr>
              <a:xfrm>
                <a:off x="4158930" y="4034684"/>
                <a:ext cx="33497" cy="28762"/>
                <a:chOff x="4158930" y="4034684"/>
                <a:chExt cx="33497" cy="28762"/>
              </a:xfrm>
            </p:grpSpPr>
            <p:sp>
              <p:nvSpPr>
                <p:cNvPr id="14423" name="Google Shape;14423;p10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10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100"/>
              <p:cNvGrpSpPr/>
              <p:nvPr/>
            </p:nvGrpSpPr>
            <p:grpSpPr>
              <a:xfrm>
                <a:off x="4134949" y="3957049"/>
                <a:ext cx="33497" cy="28770"/>
                <a:chOff x="4134949" y="3957049"/>
                <a:chExt cx="33497" cy="28770"/>
              </a:xfrm>
            </p:grpSpPr>
            <p:sp>
              <p:nvSpPr>
                <p:cNvPr id="14426" name="Google Shape;14426;p10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0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100"/>
              <p:cNvGrpSpPr/>
              <p:nvPr/>
            </p:nvGrpSpPr>
            <p:grpSpPr>
              <a:xfrm>
                <a:off x="4193653" y="4184403"/>
                <a:ext cx="43580" cy="37264"/>
                <a:chOff x="4193653" y="4184403"/>
                <a:chExt cx="43580" cy="37264"/>
              </a:xfrm>
            </p:grpSpPr>
            <p:sp>
              <p:nvSpPr>
                <p:cNvPr id="14429" name="Google Shape;14429;p10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10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100"/>
              <p:cNvGrpSpPr/>
              <p:nvPr/>
            </p:nvGrpSpPr>
            <p:grpSpPr>
              <a:xfrm>
                <a:off x="4343600" y="3943844"/>
                <a:ext cx="43580" cy="37312"/>
                <a:chOff x="4343600" y="3943844"/>
                <a:chExt cx="43580" cy="37312"/>
              </a:xfrm>
            </p:grpSpPr>
            <p:sp>
              <p:nvSpPr>
                <p:cNvPr id="14432" name="Google Shape;14432;p10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10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100"/>
              <p:cNvGrpSpPr/>
              <p:nvPr/>
            </p:nvGrpSpPr>
            <p:grpSpPr>
              <a:xfrm>
                <a:off x="4172339" y="3381693"/>
                <a:ext cx="31499" cy="27001"/>
                <a:chOff x="4172339" y="3381693"/>
                <a:chExt cx="31499" cy="27001"/>
              </a:xfrm>
            </p:grpSpPr>
            <p:sp>
              <p:nvSpPr>
                <p:cNvPr id="14435" name="Google Shape;14435;p10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0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440"/>
        <p:cNvGrpSpPr/>
        <p:nvPr/>
      </p:nvGrpSpPr>
      <p:grpSpPr>
        <a:xfrm>
          <a:off x="0" y="0"/>
          <a:ext cx="0" cy="0"/>
          <a:chOff x="0" y="0"/>
          <a:chExt cx="0" cy="0"/>
        </a:xfrm>
      </p:grpSpPr>
      <p:grpSp>
        <p:nvGrpSpPr>
          <p:cNvPr id="14441" name="Google Shape;14441;p101"/>
          <p:cNvGrpSpPr/>
          <p:nvPr/>
        </p:nvGrpSpPr>
        <p:grpSpPr>
          <a:xfrm>
            <a:off x="729274" y="1175734"/>
            <a:ext cx="2507799" cy="206239"/>
            <a:chOff x="106648" y="895722"/>
            <a:chExt cx="4481413" cy="374300"/>
          </a:xfrm>
        </p:grpSpPr>
        <p:grpSp>
          <p:nvGrpSpPr>
            <p:cNvPr id="14442" name="Google Shape;14442;p101"/>
            <p:cNvGrpSpPr/>
            <p:nvPr/>
          </p:nvGrpSpPr>
          <p:grpSpPr>
            <a:xfrm>
              <a:off x="2233276" y="895722"/>
              <a:ext cx="1082667" cy="223591"/>
              <a:chOff x="4808316" y="2800065"/>
              <a:chExt cx="1999386" cy="412910"/>
            </a:xfrm>
          </p:grpSpPr>
          <p:sp>
            <p:nvSpPr>
              <p:cNvPr id="14443" name="Google Shape;14443;p101"/>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4" name="Google Shape;14444;p101"/>
              <p:cNvGrpSpPr/>
              <p:nvPr/>
            </p:nvGrpSpPr>
            <p:grpSpPr>
              <a:xfrm>
                <a:off x="4808316" y="2800065"/>
                <a:ext cx="92400" cy="411825"/>
                <a:chOff x="845575" y="2563700"/>
                <a:chExt cx="92400" cy="411825"/>
              </a:xfrm>
            </p:grpSpPr>
            <p:cxnSp>
              <p:nvCxnSpPr>
                <p:cNvPr id="14445" name="Google Shape;14445;p10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446" name="Google Shape;14446;p10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47" name="Google Shape;14447;p101"/>
            <p:cNvGrpSpPr/>
            <p:nvPr/>
          </p:nvGrpSpPr>
          <p:grpSpPr>
            <a:xfrm>
              <a:off x="106648" y="895722"/>
              <a:ext cx="1088401" cy="223591"/>
              <a:chOff x="881025" y="2800065"/>
              <a:chExt cx="2009975" cy="412910"/>
            </a:xfrm>
          </p:grpSpPr>
          <p:sp>
            <p:nvSpPr>
              <p:cNvPr id="14448" name="Google Shape;14448;p101"/>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9" name="Google Shape;14449;p101"/>
              <p:cNvGrpSpPr/>
              <p:nvPr/>
            </p:nvGrpSpPr>
            <p:grpSpPr>
              <a:xfrm>
                <a:off x="881025" y="2800065"/>
                <a:ext cx="92400" cy="411825"/>
                <a:chOff x="845575" y="2563700"/>
                <a:chExt cx="92400" cy="411825"/>
              </a:xfrm>
            </p:grpSpPr>
            <p:cxnSp>
              <p:nvCxnSpPr>
                <p:cNvPr id="14450" name="Google Shape;14450;p10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451" name="Google Shape;14451;p10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52" name="Google Shape;14452;p101"/>
            <p:cNvGrpSpPr/>
            <p:nvPr/>
          </p:nvGrpSpPr>
          <p:grpSpPr>
            <a:xfrm>
              <a:off x="1172346" y="1047018"/>
              <a:ext cx="1083151" cy="223003"/>
              <a:chOff x="2849073" y="3079467"/>
              <a:chExt cx="2000279" cy="411825"/>
            </a:xfrm>
          </p:grpSpPr>
          <p:sp>
            <p:nvSpPr>
              <p:cNvPr id="14453" name="Google Shape;14453;p101"/>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4" name="Google Shape;14454;p101"/>
              <p:cNvGrpSpPr/>
              <p:nvPr/>
            </p:nvGrpSpPr>
            <p:grpSpPr>
              <a:xfrm rot="10800000">
                <a:off x="2849073" y="3079467"/>
                <a:ext cx="92400" cy="411825"/>
                <a:chOff x="2070100" y="2563700"/>
                <a:chExt cx="92400" cy="411825"/>
              </a:xfrm>
            </p:grpSpPr>
            <p:cxnSp>
              <p:nvCxnSpPr>
                <p:cNvPr id="14455" name="Google Shape;14455;p10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456" name="Google Shape;14456;p10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57" name="Google Shape;14457;p101"/>
            <p:cNvGrpSpPr/>
            <p:nvPr/>
          </p:nvGrpSpPr>
          <p:grpSpPr>
            <a:xfrm>
              <a:off x="3290132" y="1047018"/>
              <a:ext cx="1297929" cy="223003"/>
              <a:chOff x="6760035" y="3079467"/>
              <a:chExt cx="2396914" cy="411825"/>
            </a:xfrm>
          </p:grpSpPr>
          <p:sp>
            <p:nvSpPr>
              <p:cNvPr id="14458" name="Google Shape;14458;p101"/>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9" name="Google Shape;14459;p101"/>
              <p:cNvGrpSpPr/>
              <p:nvPr/>
            </p:nvGrpSpPr>
            <p:grpSpPr>
              <a:xfrm rot="10800000">
                <a:off x="6760035" y="3079467"/>
                <a:ext cx="92400" cy="411825"/>
                <a:chOff x="2070100" y="2563700"/>
                <a:chExt cx="92400" cy="411825"/>
              </a:xfrm>
            </p:grpSpPr>
            <p:cxnSp>
              <p:nvCxnSpPr>
                <p:cNvPr id="14460" name="Google Shape;14460;p10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4461" name="Google Shape;14461;p10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462" name="Google Shape;14462;p101"/>
          <p:cNvGrpSpPr/>
          <p:nvPr/>
        </p:nvGrpSpPr>
        <p:grpSpPr>
          <a:xfrm>
            <a:off x="2147036" y="3575105"/>
            <a:ext cx="1086701" cy="799429"/>
            <a:chOff x="2183288" y="3555572"/>
            <a:chExt cx="1136241" cy="835873"/>
          </a:xfrm>
        </p:grpSpPr>
        <p:sp>
          <p:nvSpPr>
            <p:cNvPr id="14463" name="Google Shape;14463;p101"/>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4" name="Google Shape;14464;p101"/>
            <p:cNvGrpSpPr/>
            <p:nvPr/>
          </p:nvGrpSpPr>
          <p:grpSpPr>
            <a:xfrm>
              <a:off x="2205895" y="3637269"/>
              <a:ext cx="1089848" cy="724993"/>
              <a:chOff x="2205895" y="3637269"/>
              <a:chExt cx="1089848" cy="724993"/>
            </a:xfrm>
          </p:grpSpPr>
          <p:sp>
            <p:nvSpPr>
              <p:cNvPr id="14465" name="Google Shape;14465;p101"/>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101"/>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101"/>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101"/>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101"/>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101"/>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1" name="Google Shape;14471;p101"/>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72" name="Google Shape;14472;p101"/>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4473" name="Google Shape;14473;p101"/>
            <p:cNvGrpSpPr/>
            <p:nvPr/>
          </p:nvGrpSpPr>
          <p:grpSpPr>
            <a:xfrm>
              <a:off x="3173850" y="3779426"/>
              <a:ext cx="145679" cy="70048"/>
              <a:chOff x="3173850" y="3779426"/>
              <a:chExt cx="145679" cy="70048"/>
            </a:xfrm>
          </p:grpSpPr>
          <p:cxnSp>
            <p:nvCxnSpPr>
              <p:cNvPr id="14474" name="Google Shape;14474;p101"/>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4475" name="Google Shape;14475;p101"/>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101"/>
            <p:cNvGrpSpPr/>
            <p:nvPr/>
          </p:nvGrpSpPr>
          <p:grpSpPr>
            <a:xfrm>
              <a:off x="2183288" y="4139483"/>
              <a:ext cx="145133" cy="70048"/>
              <a:chOff x="2183288" y="4139483"/>
              <a:chExt cx="145133" cy="70048"/>
            </a:xfrm>
          </p:grpSpPr>
          <p:cxnSp>
            <p:nvCxnSpPr>
              <p:cNvPr id="14477" name="Google Shape;14477;p101"/>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4478" name="Google Shape;14478;p101"/>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9" name="Google Shape;14479;p101"/>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80" name="Google Shape;14480;p101"/>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4481" name="Google Shape;14481;p101"/>
            <p:cNvGrpSpPr/>
            <p:nvPr/>
          </p:nvGrpSpPr>
          <p:grpSpPr>
            <a:xfrm>
              <a:off x="2943836" y="4268886"/>
              <a:ext cx="60717" cy="122559"/>
              <a:chOff x="2943836" y="4268886"/>
              <a:chExt cx="60717" cy="122559"/>
            </a:xfrm>
          </p:grpSpPr>
          <p:sp>
            <p:nvSpPr>
              <p:cNvPr id="14482" name="Google Shape;14482;p101"/>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83" name="Google Shape;14483;p101"/>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4484" name="Google Shape;14484;p101"/>
          <p:cNvGrpSpPr/>
          <p:nvPr/>
        </p:nvGrpSpPr>
        <p:grpSpPr>
          <a:xfrm>
            <a:off x="3409981" y="1496104"/>
            <a:ext cx="1675870" cy="758251"/>
            <a:chOff x="3530532" y="1496185"/>
            <a:chExt cx="1562000" cy="706730"/>
          </a:xfrm>
        </p:grpSpPr>
        <p:cxnSp>
          <p:nvCxnSpPr>
            <p:cNvPr id="14485" name="Google Shape;14485;p101"/>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4486" name="Google Shape;14486;p101"/>
            <p:cNvGrpSpPr/>
            <p:nvPr/>
          </p:nvGrpSpPr>
          <p:grpSpPr>
            <a:xfrm>
              <a:off x="3530532" y="1496185"/>
              <a:ext cx="323430" cy="463587"/>
              <a:chOff x="3530532" y="1496185"/>
              <a:chExt cx="323430" cy="463587"/>
            </a:xfrm>
          </p:grpSpPr>
          <p:grpSp>
            <p:nvGrpSpPr>
              <p:cNvPr id="14487" name="Google Shape;14487;p101"/>
              <p:cNvGrpSpPr/>
              <p:nvPr/>
            </p:nvGrpSpPr>
            <p:grpSpPr>
              <a:xfrm>
                <a:off x="3567462" y="1496185"/>
                <a:ext cx="286500" cy="361376"/>
                <a:chOff x="3567462" y="1496185"/>
                <a:chExt cx="286500" cy="361376"/>
              </a:xfrm>
            </p:grpSpPr>
            <p:cxnSp>
              <p:nvCxnSpPr>
                <p:cNvPr id="14488" name="Google Shape;14488;p101"/>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4489" name="Google Shape;14489;p101"/>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0" name="Google Shape;14490;p101"/>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101"/>
            <p:cNvGrpSpPr/>
            <p:nvPr/>
          </p:nvGrpSpPr>
          <p:grpSpPr>
            <a:xfrm>
              <a:off x="3891569" y="1779209"/>
              <a:ext cx="323945" cy="423706"/>
              <a:chOff x="3891569" y="1779209"/>
              <a:chExt cx="323945" cy="423706"/>
            </a:xfrm>
          </p:grpSpPr>
          <p:grpSp>
            <p:nvGrpSpPr>
              <p:cNvPr id="14492" name="Google Shape;14492;p101"/>
              <p:cNvGrpSpPr/>
              <p:nvPr/>
            </p:nvGrpSpPr>
            <p:grpSpPr>
              <a:xfrm>
                <a:off x="3929014" y="1881638"/>
                <a:ext cx="286500" cy="321278"/>
                <a:chOff x="3929014" y="1881638"/>
                <a:chExt cx="286500" cy="321278"/>
              </a:xfrm>
            </p:grpSpPr>
            <p:cxnSp>
              <p:nvCxnSpPr>
                <p:cNvPr id="14493" name="Google Shape;14493;p101"/>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4494" name="Google Shape;14494;p101"/>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5" name="Google Shape;14495;p101"/>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101"/>
            <p:cNvGrpSpPr/>
            <p:nvPr/>
          </p:nvGrpSpPr>
          <p:grpSpPr>
            <a:xfrm>
              <a:off x="4252606" y="1496185"/>
              <a:ext cx="324721" cy="463587"/>
              <a:chOff x="4252606" y="1496185"/>
              <a:chExt cx="324721" cy="463587"/>
            </a:xfrm>
          </p:grpSpPr>
          <p:grpSp>
            <p:nvGrpSpPr>
              <p:cNvPr id="14497" name="Google Shape;14497;p101"/>
              <p:cNvGrpSpPr/>
              <p:nvPr/>
            </p:nvGrpSpPr>
            <p:grpSpPr>
              <a:xfrm>
                <a:off x="4290828" y="1496185"/>
                <a:ext cx="286500" cy="361376"/>
                <a:chOff x="4290828" y="1496185"/>
                <a:chExt cx="286500" cy="361376"/>
              </a:xfrm>
            </p:grpSpPr>
            <p:cxnSp>
              <p:nvCxnSpPr>
                <p:cNvPr id="14498" name="Google Shape;14498;p101"/>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4499" name="Google Shape;14499;p101"/>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0" name="Google Shape;14500;p101"/>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1" name="Google Shape;14501;p101"/>
            <p:cNvGrpSpPr/>
            <p:nvPr/>
          </p:nvGrpSpPr>
          <p:grpSpPr>
            <a:xfrm>
              <a:off x="4613643" y="1763716"/>
              <a:ext cx="325308" cy="439200"/>
              <a:chOff x="4613643" y="1763716"/>
              <a:chExt cx="325308" cy="439200"/>
            </a:xfrm>
          </p:grpSpPr>
          <p:grpSp>
            <p:nvGrpSpPr>
              <p:cNvPr id="14502" name="Google Shape;14502;p101"/>
              <p:cNvGrpSpPr/>
              <p:nvPr/>
            </p:nvGrpSpPr>
            <p:grpSpPr>
              <a:xfrm>
                <a:off x="4652451" y="1879538"/>
                <a:ext cx="286500" cy="323378"/>
                <a:chOff x="4652451" y="1879538"/>
                <a:chExt cx="286500" cy="323378"/>
              </a:xfrm>
            </p:grpSpPr>
            <p:cxnSp>
              <p:nvCxnSpPr>
                <p:cNvPr id="14503" name="Google Shape;14503;p101"/>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4504" name="Google Shape;14504;p101"/>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5" name="Google Shape;14505;p101"/>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06" name="Google Shape;14506;p101"/>
          <p:cNvGrpSpPr/>
          <p:nvPr/>
        </p:nvGrpSpPr>
        <p:grpSpPr>
          <a:xfrm>
            <a:off x="3421841" y="2349730"/>
            <a:ext cx="1652173" cy="391517"/>
            <a:chOff x="3512551" y="2358270"/>
            <a:chExt cx="1597383" cy="378533"/>
          </a:xfrm>
        </p:grpSpPr>
        <p:cxnSp>
          <p:nvCxnSpPr>
            <p:cNvPr id="14507" name="Google Shape;14507;p101"/>
            <p:cNvCxnSpPr>
              <a:stCxn id="14508" idx="6"/>
              <a:endCxn id="1450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4510" name="Google Shape;14510;p101"/>
            <p:cNvGrpSpPr/>
            <p:nvPr/>
          </p:nvGrpSpPr>
          <p:grpSpPr>
            <a:xfrm>
              <a:off x="3512551" y="2358270"/>
              <a:ext cx="225647" cy="307714"/>
              <a:chOff x="2182679" y="2004714"/>
              <a:chExt cx="792300" cy="1080458"/>
            </a:xfrm>
          </p:grpSpPr>
          <p:cxnSp>
            <p:nvCxnSpPr>
              <p:cNvPr id="14511" name="Google Shape;14511;p101"/>
              <p:cNvCxnSpPr>
                <a:stCxn id="1451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4508" name="Google Shape;14508;p101"/>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101"/>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101"/>
            <p:cNvGrpSpPr/>
            <p:nvPr/>
          </p:nvGrpSpPr>
          <p:grpSpPr>
            <a:xfrm>
              <a:off x="3969644" y="2440153"/>
              <a:ext cx="225853" cy="296651"/>
              <a:chOff x="3775710" y="1729289"/>
              <a:chExt cx="136500" cy="179289"/>
            </a:xfrm>
          </p:grpSpPr>
          <p:cxnSp>
            <p:nvCxnSpPr>
              <p:cNvPr id="14514" name="Google Shape;14514;p101"/>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4515" name="Google Shape;14515;p101"/>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101"/>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101"/>
            <p:cNvGrpSpPr/>
            <p:nvPr/>
          </p:nvGrpSpPr>
          <p:grpSpPr>
            <a:xfrm>
              <a:off x="4427051" y="2358270"/>
              <a:ext cx="225647" cy="307714"/>
              <a:chOff x="5393704" y="2004714"/>
              <a:chExt cx="792300" cy="1080458"/>
            </a:xfrm>
          </p:grpSpPr>
          <p:cxnSp>
            <p:nvCxnSpPr>
              <p:cNvPr id="14518" name="Google Shape;14518;p101"/>
              <p:cNvCxnSpPr>
                <a:stCxn id="1451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4520" name="Google Shape;14520;p101"/>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101"/>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101"/>
            <p:cNvGrpSpPr/>
            <p:nvPr/>
          </p:nvGrpSpPr>
          <p:grpSpPr>
            <a:xfrm>
              <a:off x="4884287" y="2440252"/>
              <a:ext cx="225647" cy="296532"/>
              <a:chOff x="6999166" y="2292572"/>
              <a:chExt cx="792300" cy="1041192"/>
            </a:xfrm>
          </p:grpSpPr>
          <p:cxnSp>
            <p:nvCxnSpPr>
              <p:cNvPr id="14522" name="Google Shape;14522;p101"/>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4509" name="Google Shape;14509;p101"/>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101"/>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24" name="Google Shape;14524;p101"/>
          <p:cNvGrpSpPr/>
          <p:nvPr/>
        </p:nvGrpSpPr>
        <p:grpSpPr>
          <a:xfrm>
            <a:off x="6842649" y="1185930"/>
            <a:ext cx="1581844" cy="732818"/>
            <a:chOff x="634175" y="2986275"/>
            <a:chExt cx="3147949" cy="1458344"/>
          </a:xfrm>
        </p:grpSpPr>
        <p:cxnSp>
          <p:nvCxnSpPr>
            <p:cNvPr id="14525" name="Google Shape;14525;p101"/>
            <p:cNvCxnSpPr>
              <a:stCxn id="14526" idx="4"/>
              <a:endCxn id="1452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4528" name="Google Shape;14528;p101"/>
            <p:cNvCxnSpPr>
              <a:stCxn id="14527" idx="0"/>
              <a:endCxn id="1452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4530" name="Google Shape;14530;p101"/>
            <p:cNvCxnSpPr>
              <a:stCxn id="14529" idx="4"/>
              <a:endCxn id="1453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4532" name="Google Shape;14532;p101"/>
            <p:cNvCxnSpPr>
              <a:stCxn id="14531" idx="0"/>
              <a:endCxn id="1453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4533" name="Google Shape;14533;p101"/>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529" name="Google Shape;14529;p101"/>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526" name="Google Shape;14526;p101"/>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531" name="Google Shape;14531;p101"/>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4527" name="Google Shape;14527;p101"/>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4534" name="Google Shape;14534;p101"/>
          <p:cNvGrpSpPr/>
          <p:nvPr/>
        </p:nvGrpSpPr>
        <p:grpSpPr>
          <a:xfrm>
            <a:off x="3410364" y="2880240"/>
            <a:ext cx="1675128" cy="313674"/>
            <a:chOff x="998425" y="1182125"/>
            <a:chExt cx="1065400" cy="199500"/>
          </a:xfrm>
        </p:grpSpPr>
        <p:sp>
          <p:nvSpPr>
            <p:cNvPr id="14535" name="Google Shape;14535;p10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10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10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10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10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101"/>
          <p:cNvGrpSpPr/>
          <p:nvPr/>
        </p:nvGrpSpPr>
        <p:grpSpPr>
          <a:xfrm>
            <a:off x="3410363" y="3836206"/>
            <a:ext cx="1675129" cy="525345"/>
            <a:chOff x="5194708" y="3484366"/>
            <a:chExt cx="3148148" cy="987304"/>
          </a:xfrm>
        </p:grpSpPr>
        <p:grpSp>
          <p:nvGrpSpPr>
            <p:cNvPr id="14541" name="Google Shape;14541;p101"/>
            <p:cNvGrpSpPr/>
            <p:nvPr/>
          </p:nvGrpSpPr>
          <p:grpSpPr>
            <a:xfrm>
              <a:off x="7531521" y="3484366"/>
              <a:ext cx="811335" cy="987304"/>
              <a:chOff x="3379425" y="1617275"/>
              <a:chExt cx="1090650" cy="1327200"/>
            </a:xfrm>
          </p:grpSpPr>
          <p:sp>
            <p:nvSpPr>
              <p:cNvPr id="14542" name="Google Shape;14542;p10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10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10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101"/>
            <p:cNvGrpSpPr/>
            <p:nvPr/>
          </p:nvGrpSpPr>
          <p:grpSpPr>
            <a:xfrm>
              <a:off x="6752546" y="3484366"/>
              <a:ext cx="811428" cy="987304"/>
              <a:chOff x="2332275" y="1617275"/>
              <a:chExt cx="1090775" cy="1327200"/>
            </a:xfrm>
          </p:grpSpPr>
          <p:sp>
            <p:nvSpPr>
              <p:cNvPr id="14546" name="Google Shape;14546;p10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10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10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9" name="Google Shape;14549;p101"/>
            <p:cNvGrpSpPr/>
            <p:nvPr/>
          </p:nvGrpSpPr>
          <p:grpSpPr>
            <a:xfrm>
              <a:off x="5973664" y="3484366"/>
              <a:ext cx="811335" cy="987304"/>
              <a:chOff x="1285250" y="1617275"/>
              <a:chExt cx="1090650" cy="1327200"/>
            </a:xfrm>
          </p:grpSpPr>
          <p:sp>
            <p:nvSpPr>
              <p:cNvPr id="14550" name="Google Shape;14550;p10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10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10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101"/>
            <p:cNvGrpSpPr/>
            <p:nvPr/>
          </p:nvGrpSpPr>
          <p:grpSpPr>
            <a:xfrm>
              <a:off x="5194708" y="3484366"/>
              <a:ext cx="811409" cy="987304"/>
              <a:chOff x="238125" y="1617275"/>
              <a:chExt cx="1090750" cy="1327200"/>
            </a:xfrm>
          </p:grpSpPr>
          <p:sp>
            <p:nvSpPr>
              <p:cNvPr id="14554" name="Google Shape;14554;p10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10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10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57" name="Google Shape;14557;p101"/>
          <p:cNvGrpSpPr/>
          <p:nvPr/>
        </p:nvGrpSpPr>
        <p:grpSpPr>
          <a:xfrm>
            <a:off x="6844048" y="2482095"/>
            <a:ext cx="1579046" cy="522230"/>
            <a:chOff x="6853641" y="2534077"/>
            <a:chExt cx="1515545" cy="501229"/>
          </a:xfrm>
        </p:grpSpPr>
        <p:grpSp>
          <p:nvGrpSpPr>
            <p:cNvPr id="14558" name="Google Shape;14558;p101"/>
            <p:cNvGrpSpPr/>
            <p:nvPr/>
          </p:nvGrpSpPr>
          <p:grpSpPr>
            <a:xfrm>
              <a:off x="6853641" y="2618923"/>
              <a:ext cx="1515545" cy="324556"/>
              <a:chOff x="6853641" y="2618923"/>
              <a:chExt cx="1515545" cy="324556"/>
            </a:xfrm>
          </p:grpSpPr>
          <p:sp>
            <p:nvSpPr>
              <p:cNvPr id="14559" name="Google Shape;14559;p101"/>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101"/>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101"/>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101"/>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101"/>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4" name="Google Shape;14564;p101"/>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101"/>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101"/>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101"/>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101"/>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9" name="Google Shape;14569;p101"/>
          <p:cNvGrpSpPr/>
          <p:nvPr/>
        </p:nvGrpSpPr>
        <p:grpSpPr>
          <a:xfrm>
            <a:off x="3438940" y="3357136"/>
            <a:ext cx="1617976" cy="346616"/>
            <a:chOff x="1808063" y="4294338"/>
            <a:chExt cx="3370782" cy="721817"/>
          </a:xfrm>
        </p:grpSpPr>
        <p:sp>
          <p:nvSpPr>
            <p:cNvPr id="14570" name="Google Shape;14570;p10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10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10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10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10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10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10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10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10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10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101"/>
          <p:cNvGrpSpPr/>
          <p:nvPr/>
        </p:nvGrpSpPr>
        <p:grpSpPr>
          <a:xfrm>
            <a:off x="5264936" y="4023886"/>
            <a:ext cx="1417067" cy="350605"/>
            <a:chOff x="4234950" y="2101012"/>
            <a:chExt cx="4219974" cy="1044090"/>
          </a:xfrm>
        </p:grpSpPr>
        <p:sp>
          <p:nvSpPr>
            <p:cNvPr id="14581" name="Google Shape;14581;p101"/>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101"/>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101"/>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101"/>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101"/>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101"/>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101"/>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101"/>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101"/>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101"/>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101"/>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101"/>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101"/>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101"/>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101"/>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101"/>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101"/>
          <p:cNvGrpSpPr/>
          <p:nvPr/>
        </p:nvGrpSpPr>
        <p:grpSpPr>
          <a:xfrm>
            <a:off x="6840408" y="2014643"/>
            <a:ext cx="1586327" cy="371557"/>
            <a:chOff x="1247650" y="2075423"/>
            <a:chExt cx="6648477" cy="1557238"/>
          </a:xfrm>
        </p:grpSpPr>
        <p:sp>
          <p:nvSpPr>
            <p:cNvPr id="14598" name="Google Shape;14598;p10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10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10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10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10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10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101"/>
          <p:cNvGrpSpPr/>
          <p:nvPr/>
        </p:nvGrpSpPr>
        <p:grpSpPr>
          <a:xfrm>
            <a:off x="5271678" y="1167833"/>
            <a:ext cx="1415601" cy="1648533"/>
            <a:chOff x="1839112" y="2209163"/>
            <a:chExt cx="1918159" cy="2233784"/>
          </a:xfrm>
        </p:grpSpPr>
        <p:sp>
          <p:nvSpPr>
            <p:cNvPr id="14605" name="Google Shape;14605;p101"/>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101"/>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101"/>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08" name="Google Shape;14608;p101"/>
            <p:cNvCxnSpPr>
              <a:stCxn id="14605" idx="6"/>
              <a:endCxn id="1460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4609" name="Google Shape;14609;p101"/>
            <p:cNvCxnSpPr>
              <a:stCxn id="14606" idx="4"/>
              <a:endCxn id="1461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4611" name="Google Shape;14611;p101"/>
            <p:cNvCxnSpPr>
              <a:stCxn id="14610" idx="6"/>
              <a:endCxn id="1460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4612" name="Google Shape;14612;p101"/>
            <p:cNvCxnSpPr>
              <a:stCxn id="14607" idx="4"/>
              <a:endCxn id="1461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4610" name="Google Shape;14610;p101"/>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101"/>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101"/>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15" name="Google Shape;14615;p101"/>
            <p:cNvCxnSpPr>
              <a:endCxn id="1461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4616" name="Google Shape;14616;p101"/>
          <p:cNvGrpSpPr/>
          <p:nvPr/>
        </p:nvGrpSpPr>
        <p:grpSpPr>
          <a:xfrm>
            <a:off x="3428944" y="1185917"/>
            <a:ext cx="1637968" cy="154942"/>
            <a:chOff x="238125" y="2506075"/>
            <a:chExt cx="7115411" cy="673075"/>
          </a:xfrm>
        </p:grpSpPr>
        <p:sp>
          <p:nvSpPr>
            <p:cNvPr id="14617" name="Google Shape;14617;p10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10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10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10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10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101"/>
          <p:cNvGrpSpPr/>
          <p:nvPr/>
        </p:nvGrpSpPr>
        <p:grpSpPr>
          <a:xfrm>
            <a:off x="1969680" y="1500635"/>
            <a:ext cx="1262932" cy="785408"/>
            <a:chOff x="548861" y="389676"/>
            <a:chExt cx="3843371" cy="2390163"/>
          </a:xfrm>
        </p:grpSpPr>
        <p:cxnSp>
          <p:nvCxnSpPr>
            <p:cNvPr id="14623" name="Google Shape;14623;p101"/>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4624" name="Google Shape;14624;p101"/>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4625" name="Google Shape;14625;p101"/>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4626" name="Google Shape;14626;p101"/>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4627" name="Google Shape;14627;p101"/>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4628" name="Google Shape;14628;p101"/>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29" name="Google Shape;14629;p101"/>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4630" name="Google Shape;14630;p101"/>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101"/>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101"/>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101"/>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101"/>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101"/>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6" name="Google Shape;14636;p101"/>
          <p:cNvGrpSpPr/>
          <p:nvPr/>
        </p:nvGrpSpPr>
        <p:grpSpPr>
          <a:xfrm>
            <a:off x="757812" y="2607512"/>
            <a:ext cx="1412054" cy="633562"/>
            <a:chOff x="1187400" y="2529299"/>
            <a:chExt cx="6769193" cy="2241903"/>
          </a:xfrm>
        </p:grpSpPr>
        <p:sp>
          <p:nvSpPr>
            <p:cNvPr id="14637" name="Google Shape;14637;p101"/>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4638" name="Google Shape;14638;p101"/>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639" name="Google Shape;14639;p101"/>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640" name="Google Shape;14640;p101"/>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641" name="Google Shape;14641;p101"/>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642" name="Google Shape;14642;p101"/>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643" name="Google Shape;14643;p101"/>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4644" name="Google Shape;14644;p101"/>
            <p:cNvCxnSpPr>
              <a:stCxn id="14637" idx="2"/>
              <a:endCxn id="1463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645" name="Google Shape;14645;p101"/>
            <p:cNvCxnSpPr>
              <a:stCxn id="14639" idx="0"/>
              <a:endCxn id="1463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646" name="Google Shape;14646;p101"/>
            <p:cNvCxnSpPr>
              <a:stCxn id="14639" idx="2"/>
              <a:endCxn id="1464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647" name="Google Shape;14647;p101"/>
            <p:cNvCxnSpPr>
              <a:stCxn id="14640" idx="0"/>
              <a:endCxn id="1463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648" name="Google Shape;14648;p101"/>
            <p:cNvCxnSpPr>
              <a:stCxn id="14638" idx="2"/>
              <a:endCxn id="1464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4649" name="Google Shape;14649;p101"/>
            <p:cNvCxnSpPr>
              <a:stCxn id="14642" idx="0"/>
              <a:endCxn id="1463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4650" name="Google Shape;14650;p101"/>
          <p:cNvGrpSpPr/>
          <p:nvPr/>
        </p:nvGrpSpPr>
        <p:grpSpPr>
          <a:xfrm>
            <a:off x="6844058" y="3100221"/>
            <a:ext cx="1579035" cy="540873"/>
            <a:chOff x="6895650" y="3126697"/>
            <a:chExt cx="1436662" cy="492105"/>
          </a:xfrm>
        </p:grpSpPr>
        <p:sp>
          <p:nvSpPr>
            <p:cNvPr id="14651" name="Google Shape;14651;p101"/>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101"/>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101"/>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101"/>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101"/>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6" name="Google Shape;14656;p101"/>
            <p:cNvGrpSpPr/>
            <p:nvPr/>
          </p:nvGrpSpPr>
          <p:grpSpPr>
            <a:xfrm>
              <a:off x="6995957" y="3335810"/>
              <a:ext cx="1230393" cy="71754"/>
              <a:chOff x="6995957" y="3287964"/>
              <a:chExt cx="1230393" cy="71754"/>
            </a:xfrm>
          </p:grpSpPr>
          <p:sp>
            <p:nvSpPr>
              <p:cNvPr id="14657" name="Google Shape;14657;p101"/>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101"/>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101"/>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101"/>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101"/>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62" name="Google Shape;14662;p101"/>
          <p:cNvGrpSpPr/>
          <p:nvPr/>
        </p:nvGrpSpPr>
        <p:grpSpPr>
          <a:xfrm>
            <a:off x="6842640" y="3736984"/>
            <a:ext cx="1581862" cy="650625"/>
            <a:chOff x="6777990" y="3710194"/>
            <a:chExt cx="1646915" cy="677382"/>
          </a:xfrm>
        </p:grpSpPr>
        <p:grpSp>
          <p:nvGrpSpPr>
            <p:cNvPr id="14663" name="Google Shape;14663;p101"/>
            <p:cNvGrpSpPr/>
            <p:nvPr/>
          </p:nvGrpSpPr>
          <p:grpSpPr>
            <a:xfrm>
              <a:off x="6777990" y="3874492"/>
              <a:ext cx="411129" cy="513083"/>
              <a:chOff x="6777990" y="3874492"/>
              <a:chExt cx="411129" cy="513083"/>
            </a:xfrm>
          </p:grpSpPr>
          <p:cxnSp>
            <p:nvCxnSpPr>
              <p:cNvPr id="14664" name="Google Shape;14664;p101"/>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4665" name="Google Shape;14665;p101"/>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101"/>
            <p:cNvGrpSpPr/>
            <p:nvPr/>
          </p:nvGrpSpPr>
          <p:grpSpPr>
            <a:xfrm>
              <a:off x="7188425" y="3710194"/>
              <a:ext cx="411123" cy="520535"/>
              <a:chOff x="7188425" y="3710194"/>
              <a:chExt cx="411123" cy="520535"/>
            </a:xfrm>
          </p:grpSpPr>
          <p:cxnSp>
            <p:nvCxnSpPr>
              <p:cNvPr id="14667" name="Google Shape;14667;p101"/>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4668" name="Google Shape;14668;p101"/>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101"/>
            <p:cNvGrpSpPr/>
            <p:nvPr/>
          </p:nvGrpSpPr>
          <p:grpSpPr>
            <a:xfrm>
              <a:off x="7603341" y="3874492"/>
              <a:ext cx="411474" cy="513083"/>
              <a:chOff x="7603341" y="3874492"/>
              <a:chExt cx="411474" cy="513083"/>
            </a:xfrm>
          </p:grpSpPr>
          <p:cxnSp>
            <p:nvCxnSpPr>
              <p:cNvPr id="14670" name="Google Shape;14670;p101"/>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4671" name="Google Shape;14671;p101"/>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2" name="Google Shape;14672;p101"/>
            <p:cNvGrpSpPr/>
            <p:nvPr/>
          </p:nvGrpSpPr>
          <p:grpSpPr>
            <a:xfrm>
              <a:off x="8013776" y="3722847"/>
              <a:ext cx="411129" cy="507881"/>
              <a:chOff x="8013776" y="3722847"/>
              <a:chExt cx="411129" cy="507881"/>
            </a:xfrm>
          </p:grpSpPr>
          <p:cxnSp>
            <p:nvCxnSpPr>
              <p:cNvPr id="14673" name="Google Shape;14673;p101"/>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4674" name="Google Shape;14674;p101"/>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75" name="Google Shape;14675;p101"/>
          <p:cNvGrpSpPr/>
          <p:nvPr/>
        </p:nvGrpSpPr>
        <p:grpSpPr>
          <a:xfrm>
            <a:off x="5262155" y="2909824"/>
            <a:ext cx="1421889" cy="1020603"/>
            <a:chOff x="5190863" y="2824811"/>
            <a:chExt cx="1544860" cy="1108869"/>
          </a:xfrm>
        </p:grpSpPr>
        <p:grpSp>
          <p:nvGrpSpPr>
            <p:cNvPr id="14676" name="Google Shape;14676;p101"/>
            <p:cNvGrpSpPr/>
            <p:nvPr/>
          </p:nvGrpSpPr>
          <p:grpSpPr>
            <a:xfrm>
              <a:off x="5938695" y="3176919"/>
              <a:ext cx="685761" cy="404739"/>
              <a:chOff x="5938695" y="3176919"/>
              <a:chExt cx="685761" cy="404739"/>
            </a:xfrm>
          </p:grpSpPr>
          <p:grpSp>
            <p:nvGrpSpPr>
              <p:cNvPr id="14677" name="Google Shape;14677;p101"/>
              <p:cNvGrpSpPr/>
              <p:nvPr/>
            </p:nvGrpSpPr>
            <p:grpSpPr>
              <a:xfrm>
                <a:off x="5938695" y="3176919"/>
                <a:ext cx="685761" cy="404739"/>
                <a:chOff x="5938695" y="3176919"/>
                <a:chExt cx="685761" cy="404739"/>
              </a:xfrm>
            </p:grpSpPr>
            <p:sp>
              <p:nvSpPr>
                <p:cNvPr id="14678" name="Google Shape;14678;p101"/>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101"/>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0" name="Google Shape;14680;p101"/>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1" name="Google Shape;14681;p101"/>
            <p:cNvGrpSpPr/>
            <p:nvPr/>
          </p:nvGrpSpPr>
          <p:grpSpPr>
            <a:xfrm>
              <a:off x="5305233" y="3176835"/>
              <a:ext cx="685971" cy="404655"/>
              <a:chOff x="5305233" y="3176835"/>
              <a:chExt cx="685971" cy="404655"/>
            </a:xfrm>
          </p:grpSpPr>
          <p:grpSp>
            <p:nvGrpSpPr>
              <p:cNvPr id="14682" name="Google Shape;14682;p101"/>
              <p:cNvGrpSpPr/>
              <p:nvPr/>
            </p:nvGrpSpPr>
            <p:grpSpPr>
              <a:xfrm>
                <a:off x="5305233" y="3176835"/>
                <a:ext cx="685971" cy="404655"/>
                <a:chOff x="5305233" y="3176835"/>
                <a:chExt cx="685971" cy="404655"/>
              </a:xfrm>
            </p:grpSpPr>
            <p:sp>
              <p:nvSpPr>
                <p:cNvPr id="14683" name="Google Shape;14683;p101"/>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101"/>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5" name="Google Shape;14685;p101"/>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6" name="Google Shape;14686;p101"/>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7" name="Google Shape;14687;p101"/>
            <p:cNvGrpSpPr/>
            <p:nvPr/>
          </p:nvGrpSpPr>
          <p:grpSpPr>
            <a:xfrm>
              <a:off x="5657361" y="2824811"/>
              <a:ext cx="1078361" cy="404655"/>
              <a:chOff x="5657361" y="2824811"/>
              <a:chExt cx="1078361" cy="404655"/>
            </a:xfrm>
          </p:grpSpPr>
          <p:grpSp>
            <p:nvGrpSpPr>
              <p:cNvPr id="14688" name="Google Shape;14688;p101"/>
              <p:cNvGrpSpPr/>
              <p:nvPr/>
            </p:nvGrpSpPr>
            <p:grpSpPr>
              <a:xfrm>
                <a:off x="5657361" y="2824811"/>
                <a:ext cx="1078361" cy="404655"/>
                <a:chOff x="5657361" y="2824811"/>
                <a:chExt cx="1078361" cy="404655"/>
              </a:xfrm>
            </p:grpSpPr>
            <p:grpSp>
              <p:nvGrpSpPr>
                <p:cNvPr id="14689" name="Google Shape;14689;p101"/>
                <p:cNvGrpSpPr/>
                <p:nvPr/>
              </p:nvGrpSpPr>
              <p:grpSpPr>
                <a:xfrm>
                  <a:off x="5938485" y="2824811"/>
                  <a:ext cx="797237" cy="404655"/>
                  <a:chOff x="5938485" y="2824811"/>
                  <a:chExt cx="797237" cy="404655"/>
                </a:xfrm>
              </p:grpSpPr>
              <p:sp>
                <p:nvSpPr>
                  <p:cNvPr id="14690" name="Google Shape;14690;p101"/>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101"/>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2" name="Google Shape;14692;p101"/>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3" name="Google Shape;14693;p101"/>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4" name="Google Shape;14694;p101"/>
            <p:cNvGrpSpPr/>
            <p:nvPr/>
          </p:nvGrpSpPr>
          <p:grpSpPr>
            <a:xfrm>
              <a:off x="5190863" y="3528942"/>
              <a:ext cx="1078026" cy="404739"/>
              <a:chOff x="5190863" y="3528942"/>
              <a:chExt cx="1078026" cy="404739"/>
            </a:xfrm>
          </p:grpSpPr>
          <p:sp>
            <p:nvSpPr>
              <p:cNvPr id="14695" name="Google Shape;14695;p101"/>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6" name="Google Shape;14696;p101"/>
              <p:cNvGrpSpPr/>
              <p:nvPr/>
            </p:nvGrpSpPr>
            <p:grpSpPr>
              <a:xfrm>
                <a:off x="5190863" y="3528942"/>
                <a:ext cx="1078026" cy="404739"/>
                <a:chOff x="5190863" y="3528942"/>
                <a:chExt cx="1078026" cy="404739"/>
              </a:xfrm>
            </p:grpSpPr>
            <p:sp>
              <p:nvSpPr>
                <p:cNvPr id="14697" name="Google Shape;14697;p101"/>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101"/>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699" name="Google Shape;14699;p101"/>
          <p:cNvGrpSpPr/>
          <p:nvPr/>
        </p:nvGrpSpPr>
        <p:grpSpPr>
          <a:xfrm>
            <a:off x="728162" y="1474292"/>
            <a:ext cx="1086719" cy="879487"/>
            <a:chOff x="803162" y="1474292"/>
            <a:chExt cx="1086719" cy="879487"/>
          </a:xfrm>
        </p:grpSpPr>
        <p:grpSp>
          <p:nvGrpSpPr>
            <p:cNvPr id="14700" name="Google Shape;14700;p101"/>
            <p:cNvGrpSpPr/>
            <p:nvPr/>
          </p:nvGrpSpPr>
          <p:grpSpPr>
            <a:xfrm>
              <a:off x="803162" y="1625948"/>
              <a:ext cx="445856" cy="576579"/>
              <a:chOff x="803162" y="1625948"/>
              <a:chExt cx="445856" cy="576579"/>
            </a:xfrm>
          </p:grpSpPr>
          <p:sp>
            <p:nvSpPr>
              <p:cNvPr id="14701" name="Google Shape;14701;p101"/>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2" name="Google Shape;14702;p101"/>
              <p:cNvGrpSpPr/>
              <p:nvPr/>
            </p:nvGrpSpPr>
            <p:grpSpPr>
              <a:xfrm>
                <a:off x="1056023" y="1625948"/>
                <a:ext cx="192995" cy="576579"/>
                <a:chOff x="1056023" y="1625948"/>
                <a:chExt cx="192995" cy="576579"/>
              </a:xfrm>
            </p:grpSpPr>
            <p:sp>
              <p:nvSpPr>
                <p:cNvPr id="14703" name="Google Shape;14703;p101"/>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101"/>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101"/>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101"/>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101"/>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08" name="Google Shape;14708;p101"/>
            <p:cNvGrpSpPr/>
            <p:nvPr/>
          </p:nvGrpSpPr>
          <p:grpSpPr>
            <a:xfrm>
              <a:off x="1371406" y="1474292"/>
              <a:ext cx="518475" cy="879487"/>
              <a:chOff x="1398231" y="1474292"/>
              <a:chExt cx="518475" cy="879487"/>
            </a:xfrm>
          </p:grpSpPr>
          <p:grpSp>
            <p:nvGrpSpPr>
              <p:cNvPr id="14709" name="Google Shape;14709;p101"/>
              <p:cNvGrpSpPr/>
              <p:nvPr/>
            </p:nvGrpSpPr>
            <p:grpSpPr>
              <a:xfrm>
                <a:off x="1398231" y="1474292"/>
                <a:ext cx="518475" cy="341643"/>
                <a:chOff x="1398231" y="1474292"/>
                <a:chExt cx="518475" cy="341643"/>
              </a:xfrm>
            </p:grpSpPr>
            <p:sp>
              <p:nvSpPr>
                <p:cNvPr id="14710" name="Google Shape;14710;p101"/>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1" name="Google Shape;14711;p101"/>
                <p:cNvGrpSpPr/>
                <p:nvPr/>
              </p:nvGrpSpPr>
              <p:grpSpPr>
                <a:xfrm>
                  <a:off x="1616453" y="1474292"/>
                  <a:ext cx="300253" cy="341643"/>
                  <a:chOff x="1616453" y="1475379"/>
                  <a:chExt cx="300253" cy="341643"/>
                </a:xfrm>
              </p:grpSpPr>
              <p:sp>
                <p:nvSpPr>
                  <p:cNvPr id="14712" name="Google Shape;14712;p101"/>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101"/>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101"/>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101"/>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101"/>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101"/>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101"/>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9" name="Google Shape;14719;p101"/>
                  <p:cNvGrpSpPr/>
                  <p:nvPr/>
                </p:nvGrpSpPr>
                <p:grpSpPr>
                  <a:xfrm>
                    <a:off x="1839639" y="1475379"/>
                    <a:ext cx="77067" cy="341643"/>
                    <a:chOff x="1839639" y="1475379"/>
                    <a:chExt cx="77067" cy="341643"/>
                  </a:xfrm>
                </p:grpSpPr>
                <p:sp>
                  <p:nvSpPr>
                    <p:cNvPr id="14720" name="Google Shape;14720;p101"/>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101"/>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722" name="Google Shape;14722;p101"/>
              <p:cNvGrpSpPr/>
              <p:nvPr/>
            </p:nvGrpSpPr>
            <p:grpSpPr>
              <a:xfrm>
                <a:off x="1398451" y="2012951"/>
                <a:ext cx="518255" cy="340828"/>
                <a:chOff x="1398451" y="2012951"/>
                <a:chExt cx="518255" cy="340828"/>
              </a:xfrm>
            </p:grpSpPr>
            <p:sp>
              <p:nvSpPr>
                <p:cNvPr id="14723" name="Google Shape;14723;p101"/>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4" name="Google Shape;14724;p101"/>
                <p:cNvGrpSpPr/>
                <p:nvPr/>
              </p:nvGrpSpPr>
              <p:grpSpPr>
                <a:xfrm>
                  <a:off x="1616453" y="2012951"/>
                  <a:ext cx="300253" cy="340828"/>
                  <a:chOff x="1616453" y="2013538"/>
                  <a:chExt cx="300253" cy="340828"/>
                </a:xfrm>
              </p:grpSpPr>
              <p:sp>
                <p:nvSpPr>
                  <p:cNvPr id="14725" name="Google Shape;14725;p101"/>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101"/>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101"/>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101"/>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101"/>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101"/>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101"/>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2" name="Google Shape;14732;p101"/>
                  <p:cNvGrpSpPr/>
                  <p:nvPr/>
                </p:nvGrpSpPr>
                <p:grpSpPr>
                  <a:xfrm>
                    <a:off x="1839639" y="2013538"/>
                    <a:ext cx="77067" cy="340828"/>
                    <a:chOff x="1839639" y="2013538"/>
                    <a:chExt cx="77067" cy="340828"/>
                  </a:xfrm>
                </p:grpSpPr>
                <p:sp>
                  <p:nvSpPr>
                    <p:cNvPr id="14733" name="Google Shape;14733;p101"/>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101"/>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4735" name="Google Shape;14735;p101"/>
          <p:cNvGrpSpPr/>
          <p:nvPr/>
        </p:nvGrpSpPr>
        <p:grpSpPr>
          <a:xfrm>
            <a:off x="724986" y="3605478"/>
            <a:ext cx="1368681" cy="682918"/>
            <a:chOff x="724986" y="3605478"/>
            <a:chExt cx="1368681" cy="682918"/>
          </a:xfrm>
        </p:grpSpPr>
        <p:grpSp>
          <p:nvGrpSpPr>
            <p:cNvPr id="14736" name="Google Shape;14736;p101"/>
            <p:cNvGrpSpPr/>
            <p:nvPr/>
          </p:nvGrpSpPr>
          <p:grpSpPr>
            <a:xfrm>
              <a:off x="1289102" y="3823629"/>
              <a:ext cx="240442" cy="250435"/>
              <a:chOff x="-165066" y="3843615"/>
              <a:chExt cx="221259" cy="230455"/>
            </a:xfrm>
          </p:grpSpPr>
          <p:sp>
            <p:nvSpPr>
              <p:cNvPr id="14737" name="Google Shape;14737;p101"/>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101"/>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101"/>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101"/>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101"/>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101"/>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101"/>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101"/>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101"/>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101"/>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101"/>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101"/>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101"/>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101"/>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101"/>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101"/>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101"/>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101"/>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101"/>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101"/>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101"/>
            <p:cNvGrpSpPr/>
            <p:nvPr/>
          </p:nvGrpSpPr>
          <p:grpSpPr>
            <a:xfrm>
              <a:off x="724986" y="3605478"/>
              <a:ext cx="1368681" cy="682918"/>
              <a:chOff x="724986" y="3605478"/>
              <a:chExt cx="1368681" cy="682918"/>
            </a:xfrm>
          </p:grpSpPr>
          <p:grpSp>
            <p:nvGrpSpPr>
              <p:cNvPr id="14758" name="Google Shape;14758;p101"/>
              <p:cNvGrpSpPr/>
              <p:nvPr/>
            </p:nvGrpSpPr>
            <p:grpSpPr>
              <a:xfrm>
                <a:off x="1498221" y="4047614"/>
                <a:ext cx="529172" cy="240783"/>
                <a:chOff x="1498221" y="4047614"/>
                <a:chExt cx="529172" cy="240783"/>
              </a:xfrm>
            </p:grpSpPr>
            <p:grpSp>
              <p:nvGrpSpPr>
                <p:cNvPr id="14759" name="Google Shape;14759;p101"/>
                <p:cNvGrpSpPr/>
                <p:nvPr/>
              </p:nvGrpSpPr>
              <p:grpSpPr>
                <a:xfrm>
                  <a:off x="1826655" y="4224370"/>
                  <a:ext cx="200738" cy="25631"/>
                  <a:chOff x="1826655" y="4224370"/>
                  <a:chExt cx="200738" cy="25631"/>
                </a:xfrm>
              </p:grpSpPr>
              <p:sp>
                <p:nvSpPr>
                  <p:cNvPr id="14760" name="Google Shape;14760;p101"/>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101"/>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101"/>
                <p:cNvGrpSpPr/>
                <p:nvPr/>
              </p:nvGrpSpPr>
              <p:grpSpPr>
                <a:xfrm>
                  <a:off x="1498221" y="4047614"/>
                  <a:ext cx="328444" cy="240783"/>
                  <a:chOff x="1498221" y="4047614"/>
                  <a:chExt cx="328444" cy="240783"/>
                </a:xfrm>
              </p:grpSpPr>
              <p:sp>
                <p:nvSpPr>
                  <p:cNvPr id="14763" name="Google Shape;14763;p101"/>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4" name="Google Shape;14764;p101"/>
                  <p:cNvGrpSpPr/>
                  <p:nvPr/>
                </p:nvGrpSpPr>
                <p:grpSpPr>
                  <a:xfrm>
                    <a:off x="1498221" y="4047614"/>
                    <a:ext cx="150566" cy="190416"/>
                    <a:chOff x="1498221" y="4047614"/>
                    <a:chExt cx="150566" cy="190416"/>
                  </a:xfrm>
                </p:grpSpPr>
                <p:sp>
                  <p:nvSpPr>
                    <p:cNvPr id="14765" name="Google Shape;14765;p101"/>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101"/>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767" name="Google Shape;14767;p101"/>
              <p:cNvGrpSpPr/>
              <p:nvPr/>
            </p:nvGrpSpPr>
            <p:grpSpPr>
              <a:xfrm>
                <a:off x="1560718" y="3800594"/>
                <a:ext cx="532948" cy="302090"/>
                <a:chOff x="1560718" y="3800594"/>
                <a:chExt cx="532948" cy="302090"/>
              </a:xfrm>
            </p:grpSpPr>
            <p:grpSp>
              <p:nvGrpSpPr>
                <p:cNvPr id="14768" name="Google Shape;14768;p101"/>
                <p:cNvGrpSpPr/>
                <p:nvPr/>
              </p:nvGrpSpPr>
              <p:grpSpPr>
                <a:xfrm>
                  <a:off x="1912179" y="3827344"/>
                  <a:ext cx="181487" cy="25631"/>
                  <a:chOff x="1912179" y="3827344"/>
                  <a:chExt cx="181487" cy="25631"/>
                </a:xfrm>
              </p:grpSpPr>
              <p:sp>
                <p:nvSpPr>
                  <p:cNvPr id="14769" name="Google Shape;14769;p101"/>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101"/>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101"/>
                <p:cNvGrpSpPr/>
                <p:nvPr/>
              </p:nvGrpSpPr>
              <p:grpSpPr>
                <a:xfrm>
                  <a:off x="1912179" y="4044505"/>
                  <a:ext cx="181487" cy="25622"/>
                  <a:chOff x="1912179" y="4044506"/>
                  <a:chExt cx="181487" cy="25622"/>
                </a:xfrm>
              </p:grpSpPr>
              <p:sp>
                <p:nvSpPr>
                  <p:cNvPr id="14772" name="Google Shape;14772;p101"/>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101"/>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4" name="Google Shape;14774;p101"/>
                <p:cNvGrpSpPr/>
                <p:nvPr/>
              </p:nvGrpSpPr>
              <p:grpSpPr>
                <a:xfrm>
                  <a:off x="1560718" y="3800594"/>
                  <a:ext cx="351472" cy="302090"/>
                  <a:chOff x="1560718" y="3800594"/>
                  <a:chExt cx="351472" cy="302090"/>
                </a:xfrm>
              </p:grpSpPr>
              <p:grpSp>
                <p:nvGrpSpPr>
                  <p:cNvPr id="14775" name="Google Shape;14775;p101"/>
                  <p:cNvGrpSpPr/>
                  <p:nvPr/>
                </p:nvGrpSpPr>
                <p:grpSpPr>
                  <a:xfrm>
                    <a:off x="1560718" y="3842857"/>
                    <a:ext cx="173586" cy="217131"/>
                    <a:chOff x="1560718" y="3842857"/>
                    <a:chExt cx="173586" cy="217131"/>
                  </a:xfrm>
                </p:grpSpPr>
                <p:sp>
                  <p:nvSpPr>
                    <p:cNvPr id="14776" name="Google Shape;14776;p101"/>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101"/>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101"/>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9" name="Google Shape;14779;p101"/>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101"/>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81" name="Google Shape;14781;p101"/>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2" name="Google Shape;14782;p101"/>
              <p:cNvGrpSpPr/>
              <p:nvPr/>
            </p:nvGrpSpPr>
            <p:grpSpPr>
              <a:xfrm>
                <a:off x="785350" y="3605478"/>
                <a:ext cx="535311" cy="249245"/>
                <a:chOff x="785350" y="3605478"/>
                <a:chExt cx="535311" cy="249245"/>
              </a:xfrm>
            </p:grpSpPr>
            <p:grpSp>
              <p:nvGrpSpPr>
                <p:cNvPr id="14783" name="Google Shape;14783;p101"/>
                <p:cNvGrpSpPr/>
                <p:nvPr/>
              </p:nvGrpSpPr>
              <p:grpSpPr>
                <a:xfrm>
                  <a:off x="785350" y="3605478"/>
                  <a:ext cx="376191" cy="102736"/>
                  <a:chOff x="785350" y="3605478"/>
                  <a:chExt cx="376191" cy="102736"/>
                </a:xfrm>
              </p:grpSpPr>
              <p:sp>
                <p:nvSpPr>
                  <p:cNvPr id="14784" name="Google Shape;14784;p101"/>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101"/>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101"/>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7" name="Google Shape;14787;p101"/>
                <p:cNvGrpSpPr/>
                <p:nvPr/>
              </p:nvGrpSpPr>
              <p:grpSpPr>
                <a:xfrm>
                  <a:off x="1161530" y="3655851"/>
                  <a:ext cx="159131" cy="198872"/>
                  <a:chOff x="1161530" y="3655851"/>
                  <a:chExt cx="159131" cy="198872"/>
                </a:xfrm>
              </p:grpSpPr>
              <p:sp>
                <p:nvSpPr>
                  <p:cNvPr id="14788" name="Google Shape;14788;p101"/>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101"/>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90" name="Google Shape;14790;p101"/>
              <p:cNvGrpSpPr/>
              <p:nvPr/>
            </p:nvGrpSpPr>
            <p:grpSpPr>
              <a:xfrm>
                <a:off x="785350" y="4047614"/>
                <a:ext cx="535311" cy="240783"/>
                <a:chOff x="785350" y="4047614"/>
                <a:chExt cx="535311" cy="240783"/>
              </a:xfrm>
            </p:grpSpPr>
            <p:grpSp>
              <p:nvGrpSpPr>
                <p:cNvPr id="14791" name="Google Shape;14791;p101"/>
                <p:cNvGrpSpPr/>
                <p:nvPr/>
              </p:nvGrpSpPr>
              <p:grpSpPr>
                <a:xfrm>
                  <a:off x="1161636" y="4047614"/>
                  <a:ext cx="159025" cy="190415"/>
                  <a:chOff x="1161636" y="4047614"/>
                  <a:chExt cx="159025" cy="190415"/>
                </a:xfrm>
              </p:grpSpPr>
              <p:sp>
                <p:nvSpPr>
                  <p:cNvPr id="14792" name="Google Shape;14792;p101"/>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101"/>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4" name="Google Shape;14794;p101"/>
                <p:cNvGrpSpPr/>
                <p:nvPr/>
              </p:nvGrpSpPr>
              <p:grpSpPr>
                <a:xfrm>
                  <a:off x="785350" y="4185661"/>
                  <a:ext cx="376191" cy="102736"/>
                  <a:chOff x="785350" y="4185661"/>
                  <a:chExt cx="376191" cy="102736"/>
                </a:xfrm>
              </p:grpSpPr>
              <p:sp>
                <p:nvSpPr>
                  <p:cNvPr id="14795" name="Google Shape;14795;p101"/>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101"/>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101"/>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98" name="Google Shape;14798;p101"/>
              <p:cNvGrpSpPr/>
              <p:nvPr/>
            </p:nvGrpSpPr>
            <p:grpSpPr>
              <a:xfrm>
                <a:off x="1501054" y="3605478"/>
                <a:ext cx="526340" cy="249240"/>
                <a:chOff x="1501054" y="3605478"/>
                <a:chExt cx="526340" cy="249240"/>
              </a:xfrm>
            </p:grpSpPr>
            <p:grpSp>
              <p:nvGrpSpPr>
                <p:cNvPr id="14799" name="Google Shape;14799;p101"/>
                <p:cNvGrpSpPr/>
                <p:nvPr/>
              </p:nvGrpSpPr>
              <p:grpSpPr>
                <a:xfrm>
                  <a:off x="1834208" y="3643867"/>
                  <a:ext cx="193185" cy="25622"/>
                  <a:chOff x="1834208" y="3643867"/>
                  <a:chExt cx="193185" cy="25622"/>
                </a:xfrm>
              </p:grpSpPr>
              <p:sp>
                <p:nvSpPr>
                  <p:cNvPr id="14800" name="Google Shape;14800;p101"/>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101"/>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101"/>
                <p:cNvGrpSpPr/>
                <p:nvPr/>
              </p:nvGrpSpPr>
              <p:grpSpPr>
                <a:xfrm>
                  <a:off x="1501054" y="3605478"/>
                  <a:ext cx="333165" cy="249240"/>
                  <a:chOff x="1501054" y="3605478"/>
                  <a:chExt cx="333165" cy="249240"/>
                </a:xfrm>
              </p:grpSpPr>
              <p:sp>
                <p:nvSpPr>
                  <p:cNvPr id="14803" name="Google Shape;14803;p101"/>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04" name="Google Shape;14804;p101"/>
                  <p:cNvGrpSpPr/>
                  <p:nvPr/>
                </p:nvGrpSpPr>
                <p:grpSpPr>
                  <a:xfrm>
                    <a:off x="1501054" y="3655851"/>
                    <a:ext cx="155286" cy="198867"/>
                    <a:chOff x="1501054" y="3655851"/>
                    <a:chExt cx="155286" cy="198867"/>
                  </a:xfrm>
                </p:grpSpPr>
                <p:sp>
                  <p:nvSpPr>
                    <p:cNvPr id="14805" name="Google Shape;14805;p101"/>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101"/>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807" name="Google Shape;14807;p101"/>
              <p:cNvGrpSpPr/>
              <p:nvPr/>
            </p:nvGrpSpPr>
            <p:grpSpPr>
              <a:xfrm>
                <a:off x="724986" y="3800594"/>
                <a:ext cx="532950" cy="302090"/>
                <a:chOff x="724986" y="3800594"/>
                <a:chExt cx="532950" cy="302090"/>
              </a:xfrm>
            </p:grpSpPr>
            <p:grpSp>
              <p:nvGrpSpPr>
                <p:cNvPr id="14808" name="Google Shape;14808;p101"/>
                <p:cNvGrpSpPr/>
                <p:nvPr/>
              </p:nvGrpSpPr>
              <p:grpSpPr>
                <a:xfrm>
                  <a:off x="724986" y="4044367"/>
                  <a:ext cx="181314" cy="25626"/>
                  <a:chOff x="724986" y="4044367"/>
                  <a:chExt cx="181314" cy="25626"/>
                </a:xfrm>
              </p:grpSpPr>
              <p:sp>
                <p:nvSpPr>
                  <p:cNvPr id="14809" name="Google Shape;14809;p101"/>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101"/>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101"/>
                <p:cNvGrpSpPr/>
                <p:nvPr/>
              </p:nvGrpSpPr>
              <p:grpSpPr>
                <a:xfrm>
                  <a:off x="906290" y="3800594"/>
                  <a:ext cx="351646" cy="302090"/>
                  <a:chOff x="906290" y="3800594"/>
                  <a:chExt cx="351646" cy="302090"/>
                </a:xfrm>
              </p:grpSpPr>
              <p:grpSp>
                <p:nvGrpSpPr>
                  <p:cNvPr id="14812" name="Google Shape;14812;p101"/>
                  <p:cNvGrpSpPr/>
                  <p:nvPr/>
                </p:nvGrpSpPr>
                <p:grpSpPr>
                  <a:xfrm>
                    <a:off x="1084172" y="3842857"/>
                    <a:ext cx="173764" cy="217131"/>
                    <a:chOff x="1084172" y="3842857"/>
                    <a:chExt cx="173764" cy="217131"/>
                  </a:xfrm>
                </p:grpSpPr>
                <p:grpSp>
                  <p:nvGrpSpPr>
                    <p:cNvPr id="14813" name="Google Shape;14813;p101"/>
                    <p:cNvGrpSpPr/>
                    <p:nvPr/>
                  </p:nvGrpSpPr>
                  <p:grpSpPr>
                    <a:xfrm>
                      <a:off x="1156862" y="3936509"/>
                      <a:ext cx="101073" cy="25622"/>
                      <a:chOff x="1156862" y="3936509"/>
                      <a:chExt cx="101073" cy="25622"/>
                    </a:xfrm>
                  </p:grpSpPr>
                  <p:sp>
                    <p:nvSpPr>
                      <p:cNvPr id="14814" name="Google Shape;14814;p101"/>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101"/>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6" name="Google Shape;14816;p101"/>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7" name="Google Shape;14817;p101"/>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101"/>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101"/>
                <p:cNvGrpSpPr/>
                <p:nvPr/>
              </p:nvGrpSpPr>
              <p:grpSpPr>
                <a:xfrm>
                  <a:off x="724986" y="3830189"/>
                  <a:ext cx="189533" cy="25626"/>
                  <a:chOff x="724986" y="3830189"/>
                  <a:chExt cx="189533" cy="25626"/>
                </a:xfrm>
              </p:grpSpPr>
              <p:sp>
                <p:nvSpPr>
                  <p:cNvPr id="14820" name="Google Shape;14820;p101"/>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101"/>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4822" name="Google Shape;14822;p101"/>
          <p:cNvGrpSpPr/>
          <p:nvPr/>
        </p:nvGrpSpPr>
        <p:grpSpPr>
          <a:xfrm>
            <a:off x="2253298" y="2455640"/>
            <a:ext cx="948701" cy="935378"/>
            <a:chOff x="2253298" y="2428317"/>
            <a:chExt cx="948701" cy="935378"/>
          </a:xfrm>
        </p:grpSpPr>
        <p:sp>
          <p:nvSpPr>
            <p:cNvPr id="14823" name="Google Shape;14823;p101"/>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101"/>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101"/>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101"/>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101"/>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101"/>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101"/>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101"/>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101"/>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101"/>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101"/>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101"/>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101"/>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101"/>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101"/>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101"/>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101"/>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101"/>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101"/>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101"/>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101"/>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101"/>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101"/>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101"/>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101"/>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101"/>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101"/>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101"/>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101"/>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101"/>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101"/>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101"/>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101"/>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99"/>
        <p:cNvGrpSpPr/>
        <p:nvPr/>
      </p:nvGrpSpPr>
      <p:grpSpPr>
        <a:xfrm>
          <a:off x="0" y="0"/>
          <a:ext cx="0" cy="0"/>
          <a:chOff x="0" y="0"/>
          <a:chExt cx="0" cy="0"/>
        </a:xfrm>
      </p:grpSpPr>
      <p:sp>
        <p:nvSpPr>
          <p:cNvPr id="5600" name="Google Shape;5600;p31"/>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BE420B"/>
                </a:solidFill>
              </a:rPr>
              <a:t>PROBLEM OVERVIEW</a:t>
            </a:r>
            <a:endParaRPr dirty="0">
              <a:solidFill>
                <a:srgbClr val="BE420B"/>
              </a:solidFill>
            </a:endParaRPr>
          </a:p>
        </p:txBody>
      </p:sp>
      <p:grpSp>
        <p:nvGrpSpPr>
          <p:cNvPr id="5601" name="Google Shape;5601;p31"/>
          <p:cNvGrpSpPr/>
          <p:nvPr/>
        </p:nvGrpSpPr>
        <p:grpSpPr>
          <a:xfrm rot="-5400000">
            <a:off x="2137596" y="535371"/>
            <a:ext cx="242781" cy="161857"/>
            <a:chOff x="2500050" y="3730175"/>
            <a:chExt cx="2619000" cy="1746025"/>
          </a:xfrm>
          <a:solidFill>
            <a:srgbClr val="BE420B"/>
          </a:solidFill>
        </p:grpSpPr>
        <p:sp>
          <p:nvSpPr>
            <p:cNvPr id="5602" name="Google Shape;5602;p31"/>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1"/>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1"/>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1"/>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31"/>
          <p:cNvGrpSpPr/>
          <p:nvPr/>
        </p:nvGrpSpPr>
        <p:grpSpPr>
          <a:xfrm rot="5400000">
            <a:off x="6763621" y="535371"/>
            <a:ext cx="242781" cy="161857"/>
            <a:chOff x="2500050" y="3730175"/>
            <a:chExt cx="2619000" cy="1746025"/>
          </a:xfrm>
          <a:solidFill>
            <a:srgbClr val="BE420B"/>
          </a:solidFill>
        </p:grpSpPr>
        <p:sp>
          <p:nvSpPr>
            <p:cNvPr id="5607" name="Google Shape;5607;p31"/>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1"/>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1"/>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1"/>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grpFill/>
            <a:ln w="9525" cap="flat" cmpd="sng">
              <a:solidFill>
                <a:srgbClr val="BE420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1" name="Google Shape;5611;p31">
            <a:hlinkClick r:id="rId3" action="ppaction://hlinksldjump"/>
          </p:cNvPr>
          <p:cNvSpPr txBox="1">
            <a:spLocks noGrp="1"/>
          </p:cNvSpPr>
          <p:nvPr>
            <p:ph type="title" idx="2"/>
          </p:nvPr>
        </p:nvSpPr>
        <p:spPr>
          <a:xfrm>
            <a:off x="1148450" y="1397525"/>
            <a:ext cx="30888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BEHAVIOURAL INTELLIGENCE OF NPCs</a:t>
            </a:r>
            <a:endParaRPr dirty="0"/>
          </a:p>
        </p:txBody>
      </p:sp>
      <p:sp>
        <p:nvSpPr>
          <p:cNvPr id="5612" name="Google Shape;5612;p31"/>
          <p:cNvSpPr txBox="1">
            <a:spLocks noGrp="1"/>
          </p:cNvSpPr>
          <p:nvPr>
            <p:ph type="subTitle" idx="1"/>
          </p:nvPr>
        </p:nvSpPr>
        <p:spPr>
          <a:xfrm>
            <a:off x="1148450" y="1657334"/>
            <a:ext cx="30888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describe the topic of the section here</a:t>
            </a:r>
            <a:endParaRPr/>
          </a:p>
        </p:txBody>
      </p:sp>
      <p:sp>
        <p:nvSpPr>
          <p:cNvPr id="5613" name="Google Shape;5613;p31">
            <a:hlinkClick r:id="rId4" action="ppaction://hlinksldjump"/>
          </p:cNvPr>
          <p:cNvSpPr txBox="1">
            <a:spLocks noGrp="1"/>
          </p:cNvSpPr>
          <p:nvPr>
            <p:ph type="title" idx="3"/>
          </p:nvPr>
        </p:nvSpPr>
        <p:spPr>
          <a:xfrm>
            <a:off x="1148450" y="2569096"/>
            <a:ext cx="30888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NO COMMUNICATION BETWEEN NPCs</a:t>
            </a:r>
            <a:endParaRPr dirty="0"/>
          </a:p>
        </p:txBody>
      </p:sp>
      <p:sp>
        <p:nvSpPr>
          <p:cNvPr id="5614" name="Google Shape;5614;p31"/>
          <p:cNvSpPr txBox="1">
            <a:spLocks noGrp="1"/>
          </p:cNvSpPr>
          <p:nvPr>
            <p:ph type="subTitle" idx="4"/>
          </p:nvPr>
        </p:nvSpPr>
        <p:spPr>
          <a:xfrm>
            <a:off x="1148450" y="2828905"/>
            <a:ext cx="30888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could describe the topic of the section here</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5617" name="Google Shape;5617;p31">
            <a:hlinkClick r:id="rId5" action="ppaction://hlinksldjump"/>
          </p:cNvPr>
          <p:cNvSpPr txBox="1">
            <a:spLocks noGrp="1"/>
          </p:cNvSpPr>
          <p:nvPr>
            <p:ph type="title" idx="7"/>
          </p:nvPr>
        </p:nvSpPr>
        <p:spPr>
          <a:xfrm>
            <a:off x="4906750" y="1397525"/>
            <a:ext cx="30888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STATIC GAME “AI”</a:t>
            </a:r>
            <a:endParaRPr dirty="0"/>
          </a:p>
        </p:txBody>
      </p:sp>
      <p:sp>
        <p:nvSpPr>
          <p:cNvPr id="5618" name="Google Shape;5618;p31"/>
          <p:cNvSpPr txBox="1">
            <a:spLocks noGrp="1"/>
          </p:cNvSpPr>
          <p:nvPr>
            <p:ph type="subTitle" idx="8"/>
          </p:nvPr>
        </p:nvSpPr>
        <p:spPr>
          <a:xfrm>
            <a:off x="4906750" y="1657338"/>
            <a:ext cx="30888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could describe the topic of the section here</a:t>
            </a:r>
            <a:endParaRPr/>
          </a:p>
          <a:p>
            <a:pPr marL="0" lvl="0" indent="0" algn="ctr" rtl="0">
              <a:spcBef>
                <a:spcPts val="0"/>
              </a:spcBef>
              <a:spcAft>
                <a:spcPts val="0"/>
              </a:spcAft>
              <a:buClr>
                <a:schemeClr val="dk1"/>
              </a:buClr>
              <a:buSzPts val="1100"/>
              <a:buFont typeface="Arial"/>
              <a:buNone/>
            </a:pPr>
            <a:endParaRPr/>
          </a:p>
        </p:txBody>
      </p:sp>
      <p:sp>
        <p:nvSpPr>
          <p:cNvPr id="5619" name="Google Shape;5619;p31">
            <a:hlinkClick r:id="rId6" action="ppaction://hlinksldjump"/>
          </p:cNvPr>
          <p:cNvSpPr txBox="1">
            <a:spLocks noGrp="1"/>
          </p:cNvSpPr>
          <p:nvPr>
            <p:ph type="title" idx="9"/>
          </p:nvPr>
        </p:nvSpPr>
        <p:spPr>
          <a:xfrm>
            <a:off x="4906750" y="2569107"/>
            <a:ext cx="30888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IMMUNE SYSTEM NOT WELL UNDERSTOOD</a:t>
            </a:r>
            <a:endParaRPr dirty="0"/>
          </a:p>
        </p:txBody>
      </p:sp>
      <p:sp>
        <p:nvSpPr>
          <p:cNvPr id="5620" name="Google Shape;5620;p31"/>
          <p:cNvSpPr txBox="1">
            <a:spLocks noGrp="1"/>
          </p:cNvSpPr>
          <p:nvPr>
            <p:ph type="subTitle" idx="13"/>
          </p:nvPr>
        </p:nvSpPr>
        <p:spPr>
          <a:xfrm>
            <a:off x="4906750" y="2828920"/>
            <a:ext cx="30888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could describe the topic of the section here</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611"/>
                                        </p:tgtEl>
                                        <p:attrNameLst>
                                          <p:attrName>style.visibility</p:attrName>
                                        </p:attrNameLst>
                                      </p:cBhvr>
                                      <p:to>
                                        <p:strVal val="visible"/>
                                      </p:to>
                                    </p:set>
                                    <p:anim calcmode="lin" valueType="num">
                                      <p:cBhvr additive="base">
                                        <p:cTn id="7" dur="1000"/>
                                        <p:tgtEl>
                                          <p:spTgt spid="5611"/>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5612"/>
                                        </p:tgtEl>
                                        <p:attrNameLst>
                                          <p:attrName>style.visibility</p:attrName>
                                        </p:attrNameLst>
                                      </p:cBhvr>
                                      <p:to>
                                        <p:strVal val="visible"/>
                                      </p:to>
                                    </p:set>
                                    <p:anim calcmode="lin" valueType="num">
                                      <p:cBhvr additive="base">
                                        <p:cTn id="10" dur="1000"/>
                                        <p:tgtEl>
                                          <p:spTgt spid="5612"/>
                                        </p:tgtEl>
                                        <p:attrNameLst>
                                          <p:attrName>ppt_x</p:attrName>
                                        </p:attrNameLst>
                                      </p:cBhvr>
                                      <p:tavLst>
                                        <p:tav tm="0">
                                          <p:val>
                                            <p:strVal val="#ppt_x-1"/>
                                          </p:val>
                                        </p:tav>
                                        <p:tav tm="100000">
                                          <p:val>
                                            <p:strVal val="#ppt_x"/>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nodeType="clickEffect">
                                  <p:stCondLst>
                                    <p:cond delay="0"/>
                                  </p:stCondLst>
                                  <p:childTnLst>
                                    <p:set>
                                      <p:cBhvr>
                                        <p:cTn id="14" dur="1" fill="hold">
                                          <p:stCondLst>
                                            <p:cond delay="0"/>
                                          </p:stCondLst>
                                        </p:cTn>
                                        <p:tgtEl>
                                          <p:spTgt spid="5613"/>
                                        </p:tgtEl>
                                        <p:attrNameLst>
                                          <p:attrName>style.visibility</p:attrName>
                                        </p:attrNameLst>
                                      </p:cBhvr>
                                      <p:to>
                                        <p:strVal val="visible"/>
                                      </p:to>
                                    </p:set>
                                    <p:anim calcmode="lin" valueType="num">
                                      <p:cBhvr additive="base">
                                        <p:cTn id="15" dur="1000"/>
                                        <p:tgtEl>
                                          <p:spTgt spid="5613"/>
                                        </p:tgtEl>
                                        <p:attrNameLst>
                                          <p:attrName>ppt_x</p:attrName>
                                        </p:attrNameLst>
                                      </p:cBhvr>
                                      <p:tavLst>
                                        <p:tav tm="0">
                                          <p:val>
                                            <p:strVal val="#ppt_x-1"/>
                                          </p:val>
                                        </p:tav>
                                        <p:tav tm="100000">
                                          <p:val>
                                            <p:strVal val="#ppt_x"/>
                                          </p:val>
                                        </p:tav>
                                      </p:tavLst>
                                    </p:anim>
                                  </p:childTnLst>
                                </p:cTn>
                              </p:par>
                              <p:par>
                                <p:cTn id="16" presetID="2" presetClass="entr" presetSubtype="8" fill="hold" nodeType="withEffect">
                                  <p:stCondLst>
                                    <p:cond delay="0"/>
                                  </p:stCondLst>
                                  <p:childTnLst>
                                    <p:set>
                                      <p:cBhvr>
                                        <p:cTn id="17" dur="1" fill="hold">
                                          <p:stCondLst>
                                            <p:cond delay="0"/>
                                          </p:stCondLst>
                                        </p:cTn>
                                        <p:tgtEl>
                                          <p:spTgt spid="5614"/>
                                        </p:tgtEl>
                                        <p:attrNameLst>
                                          <p:attrName>style.visibility</p:attrName>
                                        </p:attrNameLst>
                                      </p:cBhvr>
                                      <p:to>
                                        <p:strVal val="visible"/>
                                      </p:to>
                                    </p:set>
                                    <p:anim calcmode="lin" valueType="num">
                                      <p:cBhvr additive="base">
                                        <p:cTn id="18" dur="1000"/>
                                        <p:tgtEl>
                                          <p:spTgt spid="5614"/>
                                        </p:tgtEl>
                                        <p:attrNameLst>
                                          <p:attrName>ppt_x</p:attrName>
                                        </p:attrNameLst>
                                      </p:cBhvr>
                                      <p:tavLst>
                                        <p:tav tm="0">
                                          <p:val>
                                            <p:strVal val="#ppt_x-1"/>
                                          </p:val>
                                        </p:tav>
                                        <p:tav tm="100000">
                                          <p:val>
                                            <p:strVal val="#ppt_x"/>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nodeType="clickEffect">
                                  <p:stCondLst>
                                    <p:cond delay="0"/>
                                  </p:stCondLst>
                                  <p:childTnLst>
                                    <p:set>
                                      <p:cBhvr>
                                        <p:cTn id="22" dur="1" fill="hold">
                                          <p:stCondLst>
                                            <p:cond delay="0"/>
                                          </p:stCondLst>
                                        </p:cTn>
                                        <p:tgtEl>
                                          <p:spTgt spid="5617"/>
                                        </p:tgtEl>
                                        <p:attrNameLst>
                                          <p:attrName>style.visibility</p:attrName>
                                        </p:attrNameLst>
                                      </p:cBhvr>
                                      <p:to>
                                        <p:strVal val="visible"/>
                                      </p:to>
                                    </p:set>
                                    <p:anim calcmode="lin" valueType="num">
                                      <p:cBhvr additive="base">
                                        <p:cTn id="23" dur="1000"/>
                                        <p:tgtEl>
                                          <p:spTgt spid="5617"/>
                                        </p:tgtEl>
                                        <p:attrNameLst>
                                          <p:attrName>ppt_x</p:attrName>
                                        </p:attrNameLst>
                                      </p:cBhvr>
                                      <p:tavLst>
                                        <p:tav tm="0">
                                          <p:val>
                                            <p:strVal val="#ppt_x+1"/>
                                          </p:val>
                                        </p:tav>
                                        <p:tav tm="100000">
                                          <p:val>
                                            <p:strVal val="#ppt_x"/>
                                          </p:val>
                                        </p:tav>
                                      </p:tavLst>
                                    </p:anim>
                                  </p:childTnLst>
                                </p:cTn>
                              </p:par>
                              <p:par>
                                <p:cTn id="24" presetID="2" presetClass="entr" presetSubtype="2" fill="hold" nodeType="withEffect">
                                  <p:stCondLst>
                                    <p:cond delay="0"/>
                                  </p:stCondLst>
                                  <p:childTnLst>
                                    <p:set>
                                      <p:cBhvr>
                                        <p:cTn id="25" dur="1" fill="hold">
                                          <p:stCondLst>
                                            <p:cond delay="0"/>
                                          </p:stCondLst>
                                        </p:cTn>
                                        <p:tgtEl>
                                          <p:spTgt spid="5618"/>
                                        </p:tgtEl>
                                        <p:attrNameLst>
                                          <p:attrName>style.visibility</p:attrName>
                                        </p:attrNameLst>
                                      </p:cBhvr>
                                      <p:to>
                                        <p:strVal val="visible"/>
                                      </p:to>
                                    </p:set>
                                    <p:anim calcmode="lin" valueType="num">
                                      <p:cBhvr additive="base">
                                        <p:cTn id="26" dur="1000"/>
                                        <p:tgtEl>
                                          <p:spTgt spid="5618"/>
                                        </p:tgtEl>
                                        <p:attrNameLst>
                                          <p:attrName>ppt_x</p:attrName>
                                        </p:attrNameLst>
                                      </p:cBhvr>
                                      <p:tavLst>
                                        <p:tav tm="0">
                                          <p:val>
                                            <p:strVal val="#ppt_x+1"/>
                                          </p:val>
                                        </p:tav>
                                        <p:tav tm="100000">
                                          <p:val>
                                            <p:strVal val="#ppt_x"/>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5619"/>
                                        </p:tgtEl>
                                        <p:attrNameLst>
                                          <p:attrName>style.visibility</p:attrName>
                                        </p:attrNameLst>
                                      </p:cBhvr>
                                      <p:to>
                                        <p:strVal val="visible"/>
                                      </p:to>
                                    </p:set>
                                    <p:anim calcmode="lin" valueType="num">
                                      <p:cBhvr additive="base">
                                        <p:cTn id="31" dur="1000"/>
                                        <p:tgtEl>
                                          <p:spTgt spid="5619"/>
                                        </p:tgtEl>
                                        <p:attrNameLst>
                                          <p:attrName>ppt_x</p:attrName>
                                        </p:attrNameLst>
                                      </p:cBhvr>
                                      <p:tavLst>
                                        <p:tav tm="0">
                                          <p:val>
                                            <p:strVal val="#ppt_x+1"/>
                                          </p:val>
                                        </p:tav>
                                        <p:tav tm="100000">
                                          <p:val>
                                            <p:strVal val="#ppt_x"/>
                                          </p:val>
                                        </p:tav>
                                      </p:tavLst>
                                    </p:anim>
                                  </p:childTnLst>
                                </p:cTn>
                              </p:par>
                              <p:par>
                                <p:cTn id="32" presetID="2" presetClass="entr" presetSubtype="2" fill="hold" nodeType="withEffect">
                                  <p:stCondLst>
                                    <p:cond delay="0"/>
                                  </p:stCondLst>
                                  <p:childTnLst>
                                    <p:set>
                                      <p:cBhvr>
                                        <p:cTn id="33" dur="1" fill="hold">
                                          <p:stCondLst>
                                            <p:cond delay="0"/>
                                          </p:stCondLst>
                                        </p:cTn>
                                        <p:tgtEl>
                                          <p:spTgt spid="5620"/>
                                        </p:tgtEl>
                                        <p:attrNameLst>
                                          <p:attrName>style.visibility</p:attrName>
                                        </p:attrNameLst>
                                      </p:cBhvr>
                                      <p:to>
                                        <p:strVal val="visible"/>
                                      </p:to>
                                    </p:set>
                                    <p:anim calcmode="lin" valueType="num">
                                      <p:cBhvr additive="base">
                                        <p:cTn id="34" dur="1000"/>
                                        <p:tgtEl>
                                          <p:spTgt spid="562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859"/>
        <p:cNvGrpSpPr/>
        <p:nvPr/>
      </p:nvGrpSpPr>
      <p:grpSpPr>
        <a:xfrm>
          <a:off x="0" y="0"/>
          <a:ext cx="0" cy="0"/>
          <a:chOff x="0" y="0"/>
          <a:chExt cx="0" cy="0"/>
        </a:xfrm>
      </p:grpSpPr>
      <p:grpSp>
        <p:nvGrpSpPr>
          <p:cNvPr id="14860" name="Google Shape;14860;p102"/>
          <p:cNvGrpSpPr/>
          <p:nvPr/>
        </p:nvGrpSpPr>
        <p:grpSpPr>
          <a:xfrm>
            <a:off x="3353582" y="1145627"/>
            <a:ext cx="2363393" cy="1017867"/>
            <a:chOff x="3292400" y="1219146"/>
            <a:chExt cx="2615240" cy="1110239"/>
          </a:xfrm>
        </p:grpSpPr>
        <p:sp>
          <p:nvSpPr>
            <p:cNvPr id="14861" name="Google Shape;14861;p102"/>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4862" name="Google Shape;14862;p102"/>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63" name="Google Shape;14863;p102"/>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4864" name="Google Shape;14864;p102"/>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4865" name="Google Shape;14865;p102"/>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4866" name="Google Shape;14866;p102"/>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4867" name="Google Shape;14867;p102"/>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4868" name="Google Shape;14868;p102"/>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4869" name="Google Shape;14869;p102"/>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4870" name="Google Shape;14870;p102"/>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4871" name="Google Shape;14871;p102"/>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4872" name="Google Shape;14872;p102"/>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4873" name="Google Shape;14873;p102"/>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4874" name="Google Shape;14874;p102"/>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4875" name="Google Shape;14875;p102"/>
            <p:cNvGrpSpPr/>
            <p:nvPr/>
          </p:nvGrpSpPr>
          <p:grpSpPr>
            <a:xfrm>
              <a:off x="3748438" y="1378608"/>
              <a:ext cx="2159202" cy="903971"/>
              <a:chOff x="1683525" y="2179850"/>
              <a:chExt cx="4519050" cy="2134525"/>
            </a:xfrm>
          </p:grpSpPr>
          <p:sp>
            <p:nvSpPr>
              <p:cNvPr id="14876" name="Google Shape;14876;p10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77" name="Google Shape;14877;p10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78" name="Google Shape;14878;p10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79" name="Google Shape;14879;p10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80" name="Google Shape;14880;p10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81" name="Google Shape;14881;p10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82" name="Google Shape;14882;p10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83" name="Google Shape;14883;p10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84" name="Google Shape;14884;p10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85" name="Google Shape;14885;p10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86" name="Google Shape;14886;p10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4887" name="Google Shape;14887;p10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4888" name="Google Shape;14888;p102"/>
          <p:cNvGraphicFramePr/>
          <p:nvPr/>
        </p:nvGraphicFramePr>
        <p:xfrm>
          <a:off x="5949675" y="2323100"/>
          <a:ext cx="3000000" cy="3000000"/>
        </p:xfrm>
        <a:graphic>
          <a:graphicData uri="http://schemas.openxmlformats.org/drawingml/2006/table">
            <a:tbl>
              <a:tblPr>
                <a:noFill/>
                <a:tableStyleId>{4B1E95E7-126D-4EB3-80D2-943B497BFE57}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4889" name="Google Shape;14889;p102"/>
          <p:cNvGrpSpPr/>
          <p:nvPr/>
        </p:nvGrpSpPr>
        <p:grpSpPr>
          <a:xfrm>
            <a:off x="5926924" y="3381697"/>
            <a:ext cx="2519825" cy="1001454"/>
            <a:chOff x="1906114" y="789980"/>
            <a:chExt cx="1487676" cy="606868"/>
          </a:xfrm>
        </p:grpSpPr>
        <p:cxnSp>
          <p:nvCxnSpPr>
            <p:cNvPr id="14890" name="Google Shape;14890;p10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4891" name="Google Shape;14891;p10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4892" name="Google Shape;14892;p10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4893" name="Google Shape;14893;p10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4894" name="Google Shape;14894;p10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4895" name="Google Shape;14895;p10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4896" name="Google Shape;14896;p10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4897" name="Google Shape;14897;p10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10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10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10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10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10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10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4904" name="Google Shape;14904;p10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4905" name="Google Shape;14905;p10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4906" name="Google Shape;14906;p10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7" name="Google Shape;14907;p102"/>
          <p:cNvGrpSpPr/>
          <p:nvPr/>
        </p:nvGrpSpPr>
        <p:grpSpPr>
          <a:xfrm>
            <a:off x="726399" y="1190655"/>
            <a:ext cx="2394370" cy="976502"/>
            <a:chOff x="749309" y="1112739"/>
            <a:chExt cx="2371603" cy="976502"/>
          </a:xfrm>
        </p:grpSpPr>
        <p:sp>
          <p:nvSpPr>
            <p:cNvPr id="14908" name="Google Shape;14908;p102"/>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102"/>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102"/>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102"/>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102"/>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102"/>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102"/>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102"/>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102"/>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102"/>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102"/>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102"/>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102"/>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102"/>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102"/>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102"/>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102"/>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102"/>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102"/>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102"/>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102"/>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102"/>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102"/>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102"/>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102"/>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102"/>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102"/>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102"/>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10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10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10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10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4940" name="Google Shape;14940;p102"/>
          <p:cNvGraphicFramePr/>
          <p:nvPr/>
        </p:nvGraphicFramePr>
        <p:xfrm>
          <a:off x="5949700" y="1188950"/>
          <a:ext cx="3000000" cy="3000000"/>
        </p:xfrm>
        <a:graphic>
          <a:graphicData uri="http://schemas.openxmlformats.org/drawingml/2006/table">
            <a:tbl>
              <a:tblPr>
                <a:noFill/>
                <a:tableStyleId>{4B1E95E7-126D-4EB3-80D2-943B497BFE57}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4941" name="Google Shape;14941;p102"/>
          <p:cNvGraphicFramePr/>
          <p:nvPr/>
        </p:nvGraphicFramePr>
        <p:xfrm>
          <a:off x="3356413" y="2323100"/>
          <a:ext cx="3000000" cy="3000000"/>
        </p:xfrm>
        <a:graphic>
          <a:graphicData uri="http://schemas.openxmlformats.org/drawingml/2006/table">
            <a:tbl>
              <a:tblPr>
                <a:noFill/>
                <a:tableStyleId>{4B1E95E7-126D-4EB3-80D2-943B497BFE57}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4942" name="Google Shape;14942;p102"/>
          <p:cNvGrpSpPr/>
          <p:nvPr/>
        </p:nvGrpSpPr>
        <p:grpSpPr>
          <a:xfrm>
            <a:off x="4100342" y="2709743"/>
            <a:ext cx="1517436" cy="74460"/>
            <a:chOff x="3980086" y="2804397"/>
            <a:chExt cx="1227600" cy="66900"/>
          </a:xfrm>
        </p:grpSpPr>
        <p:sp>
          <p:nvSpPr>
            <p:cNvPr id="14943" name="Google Shape;14943;p10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10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102"/>
          <p:cNvGrpSpPr/>
          <p:nvPr/>
        </p:nvGrpSpPr>
        <p:grpSpPr>
          <a:xfrm>
            <a:off x="4725406" y="3002330"/>
            <a:ext cx="892956" cy="74460"/>
            <a:chOff x="3980086" y="2804397"/>
            <a:chExt cx="1227600" cy="66900"/>
          </a:xfrm>
        </p:grpSpPr>
        <p:sp>
          <p:nvSpPr>
            <p:cNvPr id="14946" name="Google Shape;14946;p10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10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102"/>
          <p:cNvGrpSpPr/>
          <p:nvPr/>
        </p:nvGrpSpPr>
        <p:grpSpPr>
          <a:xfrm>
            <a:off x="3358498" y="3361213"/>
            <a:ext cx="2363244" cy="1005943"/>
            <a:chOff x="3358415" y="3361302"/>
            <a:chExt cx="2363244" cy="1024695"/>
          </a:xfrm>
        </p:grpSpPr>
        <p:grpSp>
          <p:nvGrpSpPr>
            <p:cNvPr id="14949" name="Google Shape;14949;p102"/>
            <p:cNvGrpSpPr/>
            <p:nvPr/>
          </p:nvGrpSpPr>
          <p:grpSpPr>
            <a:xfrm>
              <a:off x="3358415" y="3361302"/>
              <a:ext cx="441300" cy="1024695"/>
              <a:chOff x="3358415" y="3361302"/>
              <a:chExt cx="441300" cy="1024695"/>
            </a:xfrm>
          </p:grpSpPr>
          <p:sp>
            <p:nvSpPr>
              <p:cNvPr id="14950" name="Google Shape;14950;p102"/>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102"/>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102"/>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102"/>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102"/>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102"/>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6" name="Google Shape;14956;p102"/>
            <p:cNvGrpSpPr/>
            <p:nvPr/>
          </p:nvGrpSpPr>
          <p:grpSpPr>
            <a:xfrm>
              <a:off x="3838901" y="3361302"/>
              <a:ext cx="441300" cy="1024695"/>
              <a:chOff x="3838901" y="3361302"/>
              <a:chExt cx="441300" cy="1024695"/>
            </a:xfrm>
          </p:grpSpPr>
          <p:sp>
            <p:nvSpPr>
              <p:cNvPr id="14957" name="Google Shape;14957;p102"/>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102"/>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102"/>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102"/>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102"/>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102"/>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3" name="Google Shape;14963;p102"/>
            <p:cNvGrpSpPr/>
            <p:nvPr/>
          </p:nvGrpSpPr>
          <p:grpSpPr>
            <a:xfrm>
              <a:off x="4319387" y="3361302"/>
              <a:ext cx="441300" cy="1024695"/>
              <a:chOff x="4319387" y="3361302"/>
              <a:chExt cx="441300" cy="1024695"/>
            </a:xfrm>
          </p:grpSpPr>
          <p:sp>
            <p:nvSpPr>
              <p:cNvPr id="14964" name="Google Shape;14964;p102"/>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102"/>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102"/>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102"/>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102"/>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102"/>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102"/>
            <p:cNvGrpSpPr/>
            <p:nvPr/>
          </p:nvGrpSpPr>
          <p:grpSpPr>
            <a:xfrm>
              <a:off x="4799873" y="3361302"/>
              <a:ext cx="441300" cy="1024695"/>
              <a:chOff x="4799873" y="3361302"/>
              <a:chExt cx="441300" cy="1024695"/>
            </a:xfrm>
          </p:grpSpPr>
          <p:sp>
            <p:nvSpPr>
              <p:cNvPr id="14971" name="Google Shape;14971;p102"/>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102"/>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102"/>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102"/>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102"/>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102"/>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102"/>
            <p:cNvGrpSpPr/>
            <p:nvPr/>
          </p:nvGrpSpPr>
          <p:grpSpPr>
            <a:xfrm>
              <a:off x="5280360" y="3361302"/>
              <a:ext cx="441300" cy="1024695"/>
              <a:chOff x="5280360" y="3361302"/>
              <a:chExt cx="441300" cy="1024695"/>
            </a:xfrm>
          </p:grpSpPr>
          <p:sp>
            <p:nvSpPr>
              <p:cNvPr id="14978" name="Google Shape;14978;p102"/>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102"/>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102"/>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102"/>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102"/>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102"/>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4984" name="Google Shape;14984;p102"/>
          <p:cNvGraphicFramePr/>
          <p:nvPr/>
        </p:nvGraphicFramePr>
        <p:xfrm>
          <a:off x="724925" y="2323100"/>
          <a:ext cx="3000000" cy="3000000"/>
        </p:xfrm>
        <a:graphic>
          <a:graphicData uri="http://schemas.openxmlformats.org/drawingml/2006/table">
            <a:tbl>
              <a:tblPr>
                <a:noFill/>
                <a:tableStyleId>{4B1E95E7-126D-4EB3-80D2-943B497BFE57}</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4985" name="Google Shape;14985;p102"/>
          <p:cNvGrpSpPr/>
          <p:nvPr/>
        </p:nvGrpSpPr>
        <p:grpSpPr>
          <a:xfrm>
            <a:off x="726450" y="3372825"/>
            <a:ext cx="2403614" cy="1005900"/>
            <a:chOff x="726450" y="3372825"/>
            <a:chExt cx="2403614" cy="1005900"/>
          </a:xfrm>
        </p:grpSpPr>
        <p:grpSp>
          <p:nvGrpSpPr>
            <p:cNvPr id="14986" name="Google Shape;14986;p102"/>
            <p:cNvGrpSpPr/>
            <p:nvPr/>
          </p:nvGrpSpPr>
          <p:grpSpPr>
            <a:xfrm>
              <a:off x="726450" y="3696000"/>
              <a:ext cx="2403614" cy="500898"/>
              <a:chOff x="726450" y="3696000"/>
              <a:chExt cx="2403614" cy="500898"/>
            </a:xfrm>
          </p:grpSpPr>
          <p:sp>
            <p:nvSpPr>
              <p:cNvPr id="14987" name="Google Shape;14987;p102"/>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988" name="Google Shape;14988;p102"/>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989" name="Google Shape;14989;p102"/>
            <p:cNvGrpSpPr/>
            <p:nvPr/>
          </p:nvGrpSpPr>
          <p:grpSpPr>
            <a:xfrm>
              <a:off x="1348050" y="3372825"/>
              <a:ext cx="1720425" cy="1005900"/>
              <a:chOff x="1348050" y="3372825"/>
              <a:chExt cx="1720425" cy="1005900"/>
            </a:xfrm>
          </p:grpSpPr>
          <p:sp>
            <p:nvSpPr>
              <p:cNvPr id="14990" name="Google Shape;14990;p102"/>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991" name="Google Shape;14991;p102"/>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992" name="Google Shape;14992;p102"/>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993" name="Google Shape;14993;p102"/>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4994" name="Google Shape;14994;p102"/>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4995" name="Google Shape;14995;p102"/>
            <p:cNvGrpSpPr/>
            <p:nvPr/>
          </p:nvGrpSpPr>
          <p:grpSpPr>
            <a:xfrm>
              <a:off x="1455707" y="3731058"/>
              <a:ext cx="1491150" cy="417657"/>
              <a:chOff x="1455707" y="3731058"/>
              <a:chExt cx="1491150" cy="417657"/>
            </a:xfrm>
          </p:grpSpPr>
          <p:grpSp>
            <p:nvGrpSpPr>
              <p:cNvPr id="14996" name="Google Shape;14996;p102"/>
              <p:cNvGrpSpPr/>
              <p:nvPr/>
            </p:nvGrpSpPr>
            <p:grpSpPr>
              <a:xfrm>
                <a:off x="1472938" y="3745828"/>
                <a:ext cx="72126" cy="53788"/>
                <a:chOff x="1472938" y="3745828"/>
                <a:chExt cx="72126" cy="53788"/>
              </a:xfrm>
            </p:grpSpPr>
            <p:sp>
              <p:nvSpPr>
                <p:cNvPr id="14997" name="Google Shape;14997;p102"/>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102"/>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102"/>
              <p:cNvGrpSpPr/>
              <p:nvPr/>
            </p:nvGrpSpPr>
            <p:grpSpPr>
              <a:xfrm>
                <a:off x="1819181" y="4089633"/>
                <a:ext cx="72126" cy="53788"/>
                <a:chOff x="1819181" y="4089633"/>
                <a:chExt cx="72126" cy="53788"/>
              </a:xfrm>
            </p:grpSpPr>
            <p:sp>
              <p:nvSpPr>
                <p:cNvPr id="15000" name="Google Shape;15000;p102"/>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102"/>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102"/>
              <p:cNvGrpSpPr/>
              <p:nvPr/>
            </p:nvGrpSpPr>
            <p:grpSpPr>
              <a:xfrm>
                <a:off x="1455707" y="4084171"/>
                <a:ext cx="64321" cy="64544"/>
                <a:chOff x="1455707" y="4084171"/>
                <a:chExt cx="64321" cy="64544"/>
              </a:xfrm>
            </p:grpSpPr>
            <p:sp>
              <p:nvSpPr>
                <p:cNvPr id="15003" name="Google Shape;15003;p102"/>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102"/>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102"/>
              <p:cNvGrpSpPr/>
              <p:nvPr/>
            </p:nvGrpSpPr>
            <p:grpSpPr>
              <a:xfrm>
                <a:off x="1818610" y="3731058"/>
                <a:ext cx="64321" cy="64544"/>
                <a:chOff x="1818610" y="3731058"/>
                <a:chExt cx="64321" cy="64544"/>
              </a:xfrm>
            </p:grpSpPr>
            <p:sp>
              <p:nvSpPr>
                <p:cNvPr id="15006" name="Google Shape;15006;p102"/>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102"/>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102"/>
              <p:cNvGrpSpPr/>
              <p:nvPr/>
            </p:nvGrpSpPr>
            <p:grpSpPr>
              <a:xfrm>
                <a:off x="2172491" y="4089633"/>
                <a:ext cx="72126" cy="53788"/>
                <a:chOff x="2172491" y="4089633"/>
                <a:chExt cx="72126" cy="53788"/>
              </a:xfrm>
            </p:grpSpPr>
            <p:sp>
              <p:nvSpPr>
                <p:cNvPr id="15009" name="Google Shape;15009;p102"/>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102"/>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1" name="Google Shape;15011;p102"/>
              <p:cNvGrpSpPr/>
              <p:nvPr/>
            </p:nvGrpSpPr>
            <p:grpSpPr>
              <a:xfrm>
                <a:off x="2171920" y="3731058"/>
                <a:ext cx="64321" cy="64544"/>
                <a:chOff x="2171920" y="3731058"/>
                <a:chExt cx="64321" cy="64544"/>
              </a:xfrm>
            </p:grpSpPr>
            <p:sp>
              <p:nvSpPr>
                <p:cNvPr id="15012" name="Google Shape;15012;p102"/>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102"/>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102"/>
              <p:cNvGrpSpPr/>
              <p:nvPr/>
            </p:nvGrpSpPr>
            <p:grpSpPr>
              <a:xfrm>
                <a:off x="2874730" y="3745828"/>
                <a:ext cx="72126" cy="53788"/>
                <a:chOff x="2874730" y="3745828"/>
                <a:chExt cx="72126" cy="53788"/>
              </a:xfrm>
            </p:grpSpPr>
            <p:sp>
              <p:nvSpPr>
                <p:cNvPr id="15015" name="Google Shape;15015;p102"/>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102"/>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102"/>
              <p:cNvGrpSpPr/>
              <p:nvPr/>
            </p:nvGrpSpPr>
            <p:grpSpPr>
              <a:xfrm>
                <a:off x="2878589" y="4081481"/>
                <a:ext cx="64321" cy="64544"/>
                <a:chOff x="2878589" y="4081481"/>
                <a:chExt cx="64321" cy="64544"/>
              </a:xfrm>
            </p:grpSpPr>
            <p:sp>
              <p:nvSpPr>
                <p:cNvPr id="15018" name="Google Shape;15018;p102"/>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102"/>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0" name="Google Shape;15020;p102"/>
              <p:cNvGrpSpPr/>
              <p:nvPr/>
            </p:nvGrpSpPr>
            <p:grpSpPr>
              <a:xfrm>
                <a:off x="2525796" y="4089633"/>
                <a:ext cx="72126" cy="53788"/>
                <a:chOff x="2525796" y="4089633"/>
                <a:chExt cx="72126" cy="53788"/>
              </a:xfrm>
            </p:grpSpPr>
            <p:sp>
              <p:nvSpPr>
                <p:cNvPr id="15021" name="Google Shape;15021;p102"/>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102"/>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102"/>
              <p:cNvGrpSpPr/>
              <p:nvPr/>
            </p:nvGrpSpPr>
            <p:grpSpPr>
              <a:xfrm>
                <a:off x="2525225" y="3731058"/>
                <a:ext cx="64321" cy="64544"/>
                <a:chOff x="2525225" y="3731058"/>
                <a:chExt cx="64321" cy="64544"/>
              </a:xfrm>
            </p:grpSpPr>
            <p:sp>
              <p:nvSpPr>
                <p:cNvPr id="15024" name="Google Shape;15024;p102"/>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102"/>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029"/>
        <p:cNvGrpSpPr/>
        <p:nvPr/>
      </p:nvGrpSpPr>
      <p:grpSpPr>
        <a:xfrm>
          <a:off x="0" y="0"/>
          <a:ext cx="0" cy="0"/>
          <a:chOff x="0" y="0"/>
          <a:chExt cx="0" cy="0"/>
        </a:xfrm>
      </p:grpSpPr>
      <p:grpSp>
        <p:nvGrpSpPr>
          <p:cNvPr id="15030" name="Google Shape;15030;p103"/>
          <p:cNvGrpSpPr/>
          <p:nvPr/>
        </p:nvGrpSpPr>
        <p:grpSpPr>
          <a:xfrm>
            <a:off x="732428" y="1171356"/>
            <a:ext cx="845921" cy="690752"/>
            <a:chOff x="732428" y="1198513"/>
            <a:chExt cx="845921" cy="690752"/>
          </a:xfrm>
        </p:grpSpPr>
        <p:grpSp>
          <p:nvGrpSpPr>
            <p:cNvPr id="15031" name="Google Shape;15031;p103"/>
            <p:cNvGrpSpPr/>
            <p:nvPr/>
          </p:nvGrpSpPr>
          <p:grpSpPr>
            <a:xfrm>
              <a:off x="823030" y="1198513"/>
              <a:ext cx="755319" cy="690752"/>
              <a:chOff x="823030" y="1198513"/>
              <a:chExt cx="755319" cy="690752"/>
            </a:xfrm>
          </p:grpSpPr>
          <p:sp>
            <p:nvSpPr>
              <p:cNvPr id="15032" name="Google Shape;15032;p103"/>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103"/>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4" name="Google Shape;15034;p103"/>
            <p:cNvGrpSpPr/>
            <p:nvPr/>
          </p:nvGrpSpPr>
          <p:grpSpPr>
            <a:xfrm>
              <a:off x="732428" y="1239937"/>
              <a:ext cx="739912" cy="607886"/>
              <a:chOff x="732428" y="1239937"/>
              <a:chExt cx="739912" cy="607886"/>
            </a:xfrm>
          </p:grpSpPr>
          <p:sp>
            <p:nvSpPr>
              <p:cNvPr id="15035" name="Google Shape;15035;p103"/>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103"/>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103"/>
            <p:cNvGrpSpPr/>
            <p:nvPr/>
          </p:nvGrpSpPr>
          <p:grpSpPr>
            <a:xfrm>
              <a:off x="732428" y="1277018"/>
              <a:ext cx="702832" cy="533758"/>
              <a:chOff x="732428" y="1277018"/>
              <a:chExt cx="702832" cy="533758"/>
            </a:xfrm>
          </p:grpSpPr>
          <p:sp>
            <p:nvSpPr>
              <p:cNvPr id="15038" name="Google Shape;15038;p103"/>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103"/>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0" name="Google Shape;15040;p103"/>
            <p:cNvGrpSpPr/>
            <p:nvPr/>
          </p:nvGrpSpPr>
          <p:grpSpPr>
            <a:xfrm>
              <a:off x="931170" y="1306653"/>
              <a:ext cx="647179" cy="474455"/>
              <a:chOff x="931170" y="1306653"/>
              <a:chExt cx="647179" cy="474455"/>
            </a:xfrm>
          </p:grpSpPr>
          <p:sp>
            <p:nvSpPr>
              <p:cNvPr id="15041" name="Google Shape;15041;p103"/>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103"/>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43" name="Google Shape;15043;p103"/>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103"/>
          <p:cNvGrpSpPr/>
          <p:nvPr/>
        </p:nvGrpSpPr>
        <p:grpSpPr>
          <a:xfrm>
            <a:off x="3964037" y="1171363"/>
            <a:ext cx="634656" cy="699982"/>
            <a:chOff x="5985650" y="2860025"/>
            <a:chExt cx="1396075" cy="1539775"/>
          </a:xfrm>
        </p:grpSpPr>
        <p:sp>
          <p:nvSpPr>
            <p:cNvPr id="15045" name="Google Shape;15045;p103"/>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103"/>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103"/>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103"/>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103"/>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103"/>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103"/>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103"/>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103"/>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103"/>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103"/>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103"/>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103"/>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103"/>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103"/>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103"/>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103"/>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103"/>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103"/>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103"/>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103"/>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103"/>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103"/>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103"/>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103"/>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103"/>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103"/>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103"/>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103"/>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103"/>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103"/>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103"/>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7" name="Google Shape;15077;p103"/>
          <p:cNvGrpSpPr/>
          <p:nvPr/>
        </p:nvGrpSpPr>
        <p:grpSpPr>
          <a:xfrm>
            <a:off x="4719687" y="1171356"/>
            <a:ext cx="725845" cy="699975"/>
            <a:chOff x="4249973" y="1201875"/>
            <a:chExt cx="1958568" cy="1888762"/>
          </a:xfrm>
        </p:grpSpPr>
        <p:sp>
          <p:nvSpPr>
            <p:cNvPr id="15078" name="Google Shape;15078;p103"/>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9" name="Google Shape;15079;p103"/>
            <p:cNvGrpSpPr/>
            <p:nvPr/>
          </p:nvGrpSpPr>
          <p:grpSpPr>
            <a:xfrm>
              <a:off x="5853086" y="1789142"/>
              <a:ext cx="355454" cy="1048099"/>
              <a:chOff x="5576108" y="2016725"/>
              <a:chExt cx="565200" cy="1666560"/>
            </a:xfrm>
          </p:grpSpPr>
          <p:sp>
            <p:nvSpPr>
              <p:cNvPr id="15080" name="Google Shape;15080;p103"/>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081" name="Google Shape;15081;p10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2" name="Google Shape;15082;p103"/>
            <p:cNvGrpSpPr/>
            <p:nvPr/>
          </p:nvGrpSpPr>
          <p:grpSpPr>
            <a:xfrm>
              <a:off x="4869455" y="2691676"/>
              <a:ext cx="1013897" cy="398961"/>
              <a:chOff x="4012057" y="3451825"/>
              <a:chExt cx="1612175" cy="634379"/>
            </a:xfrm>
          </p:grpSpPr>
          <p:sp>
            <p:nvSpPr>
              <p:cNvPr id="15083" name="Google Shape;15083;p103"/>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084" name="Google Shape;15084;p10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5" name="Google Shape;15085;p103"/>
            <p:cNvGrpSpPr/>
            <p:nvPr/>
          </p:nvGrpSpPr>
          <p:grpSpPr>
            <a:xfrm>
              <a:off x="4276937" y="2155961"/>
              <a:ext cx="651965" cy="891358"/>
              <a:chOff x="3069908" y="2599997"/>
              <a:chExt cx="1036675" cy="1417328"/>
            </a:xfrm>
          </p:grpSpPr>
          <p:sp>
            <p:nvSpPr>
              <p:cNvPr id="15086" name="Google Shape;15086;p103"/>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087" name="Google Shape;15087;p10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8" name="Google Shape;15088;p103"/>
            <p:cNvGrpSpPr/>
            <p:nvPr/>
          </p:nvGrpSpPr>
          <p:grpSpPr>
            <a:xfrm>
              <a:off x="5054918" y="1201875"/>
              <a:ext cx="999548" cy="602711"/>
              <a:chOff x="4306958" y="1082925"/>
              <a:chExt cx="1589359" cy="958358"/>
            </a:xfrm>
          </p:grpSpPr>
          <p:sp>
            <p:nvSpPr>
              <p:cNvPr id="15089" name="Google Shape;15089;p103"/>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090" name="Google Shape;15090;p10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103"/>
            <p:cNvGrpSpPr/>
            <p:nvPr/>
          </p:nvGrpSpPr>
          <p:grpSpPr>
            <a:xfrm>
              <a:off x="4249973" y="1303451"/>
              <a:ext cx="799317" cy="841334"/>
              <a:chOff x="3027033" y="1244439"/>
              <a:chExt cx="1270977" cy="1337786"/>
            </a:xfrm>
          </p:grpSpPr>
          <p:sp>
            <p:nvSpPr>
              <p:cNvPr id="15092" name="Google Shape;15092;p103"/>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5093" name="Google Shape;15093;p10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94" name="Google Shape;15094;p103"/>
          <p:cNvGrpSpPr/>
          <p:nvPr/>
        </p:nvGrpSpPr>
        <p:grpSpPr>
          <a:xfrm>
            <a:off x="4072551" y="2058137"/>
            <a:ext cx="750769" cy="683784"/>
            <a:chOff x="4204684" y="2104422"/>
            <a:chExt cx="699822" cy="637382"/>
          </a:xfrm>
        </p:grpSpPr>
        <p:grpSp>
          <p:nvGrpSpPr>
            <p:cNvPr id="15095" name="Google Shape;15095;p103"/>
            <p:cNvGrpSpPr/>
            <p:nvPr/>
          </p:nvGrpSpPr>
          <p:grpSpPr>
            <a:xfrm>
              <a:off x="4204684" y="2430067"/>
              <a:ext cx="342957" cy="311738"/>
              <a:chOff x="4204684" y="2430067"/>
              <a:chExt cx="342957" cy="311738"/>
            </a:xfrm>
          </p:grpSpPr>
          <p:sp>
            <p:nvSpPr>
              <p:cNvPr id="15096" name="Google Shape;15096;p103"/>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103"/>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103"/>
            <p:cNvGrpSpPr/>
            <p:nvPr/>
          </p:nvGrpSpPr>
          <p:grpSpPr>
            <a:xfrm>
              <a:off x="4561586" y="2430067"/>
              <a:ext cx="342920" cy="311738"/>
              <a:chOff x="4561586" y="2430067"/>
              <a:chExt cx="342920" cy="311738"/>
            </a:xfrm>
          </p:grpSpPr>
          <p:sp>
            <p:nvSpPr>
              <p:cNvPr id="15099" name="Google Shape;15099;p103"/>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103"/>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103"/>
            <p:cNvGrpSpPr/>
            <p:nvPr/>
          </p:nvGrpSpPr>
          <p:grpSpPr>
            <a:xfrm>
              <a:off x="4561586" y="2104422"/>
              <a:ext cx="342920" cy="311738"/>
              <a:chOff x="4561586" y="2104422"/>
              <a:chExt cx="342920" cy="311738"/>
            </a:xfrm>
          </p:grpSpPr>
          <p:sp>
            <p:nvSpPr>
              <p:cNvPr id="15102" name="Google Shape;15102;p103"/>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103"/>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4" name="Google Shape;15104;p103"/>
            <p:cNvGrpSpPr/>
            <p:nvPr/>
          </p:nvGrpSpPr>
          <p:grpSpPr>
            <a:xfrm>
              <a:off x="4204684" y="2104422"/>
              <a:ext cx="342957" cy="311664"/>
              <a:chOff x="4204684" y="2104422"/>
              <a:chExt cx="342957" cy="311664"/>
            </a:xfrm>
          </p:grpSpPr>
          <p:sp>
            <p:nvSpPr>
              <p:cNvPr id="15105" name="Google Shape;15105;p103"/>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103"/>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07" name="Google Shape;15107;p103"/>
          <p:cNvGrpSpPr/>
          <p:nvPr/>
        </p:nvGrpSpPr>
        <p:grpSpPr>
          <a:xfrm>
            <a:off x="5536984" y="1171351"/>
            <a:ext cx="660591" cy="688867"/>
            <a:chOff x="5830645" y="1267368"/>
            <a:chExt cx="530340" cy="553040"/>
          </a:xfrm>
        </p:grpSpPr>
        <p:sp>
          <p:nvSpPr>
            <p:cNvPr id="15108" name="Google Shape;15108;p103"/>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9" name="Google Shape;15109;p103"/>
            <p:cNvGrpSpPr/>
            <p:nvPr/>
          </p:nvGrpSpPr>
          <p:grpSpPr>
            <a:xfrm>
              <a:off x="5830645" y="1267368"/>
              <a:ext cx="259743" cy="269909"/>
              <a:chOff x="5830645" y="1267368"/>
              <a:chExt cx="259743" cy="269909"/>
            </a:xfrm>
          </p:grpSpPr>
          <p:sp>
            <p:nvSpPr>
              <p:cNvPr id="15110" name="Google Shape;15110;p103"/>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103"/>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2" name="Google Shape;15112;p103"/>
            <p:cNvGrpSpPr/>
            <p:nvPr/>
          </p:nvGrpSpPr>
          <p:grpSpPr>
            <a:xfrm>
              <a:off x="6101293" y="1267368"/>
              <a:ext cx="259692" cy="269909"/>
              <a:chOff x="6101293" y="1267368"/>
              <a:chExt cx="259692" cy="269909"/>
            </a:xfrm>
          </p:grpSpPr>
          <p:sp>
            <p:nvSpPr>
              <p:cNvPr id="15113" name="Google Shape;15113;p103"/>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103"/>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5" name="Google Shape;15115;p103"/>
            <p:cNvGrpSpPr/>
            <p:nvPr/>
          </p:nvGrpSpPr>
          <p:grpSpPr>
            <a:xfrm>
              <a:off x="5830645" y="1550500"/>
              <a:ext cx="259692" cy="269909"/>
              <a:chOff x="5830645" y="1550500"/>
              <a:chExt cx="259692" cy="269909"/>
            </a:xfrm>
          </p:grpSpPr>
          <p:sp>
            <p:nvSpPr>
              <p:cNvPr id="15116" name="Google Shape;15116;p103"/>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103"/>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8" name="Google Shape;15118;p103"/>
            <p:cNvGrpSpPr/>
            <p:nvPr/>
          </p:nvGrpSpPr>
          <p:grpSpPr>
            <a:xfrm>
              <a:off x="6101293" y="1550500"/>
              <a:ext cx="259692" cy="269909"/>
              <a:chOff x="6101293" y="1550500"/>
              <a:chExt cx="259692" cy="269909"/>
            </a:xfrm>
          </p:grpSpPr>
          <p:sp>
            <p:nvSpPr>
              <p:cNvPr id="15119" name="Google Shape;15119;p103"/>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103"/>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21" name="Google Shape;15121;p103"/>
          <p:cNvGrpSpPr/>
          <p:nvPr/>
        </p:nvGrpSpPr>
        <p:grpSpPr>
          <a:xfrm>
            <a:off x="739138" y="2061810"/>
            <a:ext cx="697154" cy="679574"/>
            <a:chOff x="2679875" y="2361475"/>
            <a:chExt cx="780425" cy="760575"/>
          </a:xfrm>
        </p:grpSpPr>
        <p:sp>
          <p:nvSpPr>
            <p:cNvPr id="15122" name="Google Shape;15122;p103"/>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103"/>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10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103"/>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10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10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8" name="Google Shape;15128;p103"/>
          <p:cNvGrpSpPr/>
          <p:nvPr/>
        </p:nvGrpSpPr>
        <p:grpSpPr>
          <a:xfrm>
            <a:off x="3138297" y="1171402"/>
            <a:ext cx="735829" cy="684547"/>
            <a:chOff x="3351965" y="1148808"/>
            <a:chExt cx="750770" cy="698375"/>
          </a:xfrm>
        </p:grpSpPr>
        <p:grpSp>
          <p:nvGrpSpPr>
            <p:cNvPr id="15129" name="Google Shape;15129;p103"/>
            <p:cNvGrpSpPr/>
            <p:nvPr/>
          </p:nvGrpSpPr>
          <p:grpSpPr>
            <a:xfrm>
              <a:off x="3586796" y="1148808"/>
              <a:ext cx="294857" cy="286830"/>
              <a:chOff x="3750225" y="1774000"/>
              <a:chExt cx="149575" cy="145525"/>
            </a:xfrm>
          </p:grpSpPr>
          <p:sp>
            <p:nvSpPr>
              <p:cNvPr id="15130" name="Google Shape;15130;p10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10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2" name="Google Shape;15132;p103"/>
            <p:cNvGrpSpPr/>
            <p:nvPr/>
          </p:nvGrpSpPr>
          <p:grpSpPr>
            <a:xfrm>
              <a:off x="3779245" y="1375768"/>
              <a:ext cx="323490" cy="286978"/>
              <a:chOff x="3847850" y="1889150"/>
              <a:chExt cx="164100" cy="145600"/>
            </a:xfrm>
          </p:grpSpPr>
          <p:sp>
            <p:nvSpPr>
              <p:cNvPr id="15133" name="Google Shape;15133;p10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10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5" name="Google Shape;15135;p103"/>
            <p:cNvGrpSpPr/>
            <p:nvPr/>
          </p:nvGrpSpPr>
          <p:grpSpPr>
            <a:xfrm>
              <a:off x="3351965" y="1330435"/>
              <a:ext cx="295449" cy="285401"/>
              <a:chOff x="3631100" y="1866150"/>
              <a:chExt cx="149875" cy="144800"/>
            </a:xfrm>
          </p:grpSpPr>
          <p:sp>
            <p:nvSpPr>
              <p:cNvPr id="15136" name="Google Shape;15136;p10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10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103"/>
            <p:cNvGrpSpPr/>
            <p:nvPr/>
          </p:nvGrpSpPr>
          <p:grpSpPr>
            <a:xfrm>
              <a:off x="3548208" y="1560352"/>
              <a:ext cx="294808" cy="286830"/>
              <a:chOff x="3730650" y="1982800"/>
              <a:chExt cx="149550" cy="145525"/>
            </a:xfrm>
          </p:grpSpPr>
          <p:sp>
            <p:nvSpPr>
              <p:cNvPr id="15139" name="Google Shape;15139;p10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10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41" name="Google Shape;15141;p103"/>
          <p:cNvGrpSpPr/>
          <p:nvPr/>
        </p:nvGrpSpPr>
        <p:grpSpPr>
          <a:xfrm>
            <a:off x="7639949" y="1171356"/>
            <a:ext cx="804565" cy="677795"/>
            <a:chOff x="7636443" y="1204988"/>
            <a:chExt cx="804565" cy="677795"/>
          </a:xfrm>
        </p:grpSpPr>
        <p:grpSp>
          <p:nvGrpSpPr>
            <p:cNvPr id="15142" name="Google Shape;15142;p103"/>
            <p:cNvGrpSpPr/>
            <p:nvPr/>
          </p:nvGrpSpPr>
          <p:grpSpPr>
            <a:xfrm>
              <a:off x="7636443" y="1509705"/>
              <a:ext cx="804565" cy="373078"/>
              <a:chOff x="7636443" y="1509705"/>
              <a:chExt cx="804565" cy="373078"/>
            </a:xfrm>
          </p:grpSpPr>
          <p:sp>
            <p:nvSpPr>
              <p:cNvPr id="15143" name="Google Shape;15143;p103"/>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103"/>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103"/>
            <p:cNvGrpSpPr/>
            <p:nvPr/>
          </p:nvGrpSpPr>
          <p:grpSpPr>
            <a:xfrm>
              <a:off x="7636443" y="1408133"/>
              <a:ext cx="804565" cy="373078"/>
              <a:chOff x="7636443" y="1408133"/>
              <a:chExt cx="804565" cy="373078"/>
            </a:xfrm>
          </p:grpSpPr>
          <p:sp>
            <p:nvSpPr>
              <p:cNvPr id="15146" name="Google Shape;15146;p103"/>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103"/>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8" name="Google Shape;15148;p103"/>
            <p:cNvGrpSpPr/>
            <p:nvPr/>
          </p:nvGrpSpPr>
          <p:grpSpPr>
            <a:xfrm>
              <a:off x="7636443" y="1306560"/>
              <a:ext cx="804565" cy="373078"/>
              <a:chOff x="7636443" y="1306560"/>
              <a:chExt cx="804565" cy="373078"/>
            </a:xfrm>
          </p:grpSpPr>
          <p:sp>
            <p:nvSpPr>
              <p:cNvPr id="15149" name="Google Shape;15149;p103"/>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103"/>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1" name="Google Shape;15151;p103"/>
            <p:cNvGrpSpPr/>
            <p:nvPr/>
          </p:nvGrpSpPr>
          <p:grpSpPr>
            <a:xfrm>
              <a:off x="7636443" y="1204988"/>
              <a:ext cx="804565" cy="373078"/>
              <a:chOff x="7636443" y="1204988"/>
              <a:chExt cx="804565" cy="373078"/>
            </a:xfrm>
          </p:grpSpPr>
          <p:sp>
            <p:nvSpPr>
              <p:cNvPr id="15152" name="Google Shape;15152;p103"/>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103"/>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54" name="Google Shape;15154;p103"/>
          <p:cNvGrpSpPr/>
          <p:nvPr/>
        </p:nvGrpSpPr>
        <p:grpSpPr>
          <a:xfrm>
            <a:off x="4978796" y="2078771"/>
            <a:ext cx="661339" cy="661188"/>
            <a:chOff x="3990000" y="975400"/>
            <a:chExt cx="3934200" cy="3933300"/>
          </a:xfrm>
        </p:grpSpPr>
        <p:sp>
          <p:nvSpPr>
            <p:cNvPr id="15155" name="Google Shape;15155;p103"/>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103"/>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103"/>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103"/>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9" name="Google Shape;15159;p103"/>
          <p:cNvGrpSpPr/>
          <p:nvPr/>
        </p:nvGrpSpPr>
        <p:grpSpPr>
          <a:xfrm>
            <a:off x="6622444" y="2057409"/>
            <a:ext cx="868881" cy="684241"/>
            <a:chOff x="6598259" y="2078634"/>
            <a:chExt cx="868881" cy="684241"/>
          </a:xfrm>
        </p:grpSpPr>
        <p:sp>
          <p:nvSpPr>
            <p:cNvPr id="15160" name="Google Shape;15160;p103"/>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103"/>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103"/>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103"/>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103"/>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103"/>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6" name="Google Shape;15166;p103"/>
            <p:cNvGrpSpPr/>
            <p:nvPr/>
          </p:nvGrpSpPr>
          <p:grpSpPr>
            <a:xfrm>
              <a:off x="6808175" y="2078634"/>
              <a:ext cx="452229" cy="684241"/>
              <a:chOff x="6808175" y="2078634"/>
              <a:chExt cx="452229" cy="684241"/>
            </a:xfrm>
          </p:grpSpPr>
          <p:sp>
            <p:nvSpPr>
              <p:cNvPr id="15167" name="Google Shape;15167;p103"/>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103"/>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103"/>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103"/>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103"/>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103"/>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73" name="Google Shape;15173;p103"/>
              <p:cNvGrpSpPr/>
              <p:nvPr/>
            </p:nvGrpSpPr>
            <p:grpSpPr>
              <a:xfrm>
                <a:off x="6821586" y="2078634"/>
                <a:ext cx="426871" cy="684241"/>
                <a:chOff x="6821586" y="2078634"/>
                <a:chExt cx="426871" cy="684241"/>
              </a:xfrm>
            </p:grpSpPr>
            <p:grpSp>
              <p:nvGrpSpPr>
                <p:cNvPr id="15174" name="Google Shape;15174;p103"/>
                <p:cNvGrpSpPr/>
                <p:nvPr/>
              </p:nvGrpSpPr>
              <p:grpSpPr>
                <a:xfrm>
                  <a:off x="6821586" y="2078634"/>
                  <a:ext cx="426871" cy="684241"/>
                  <a:chOff x="6821586" y="2078634"/>
                  <a:chExt cx="426871" cy="684241"/>
                </a:xfrm>
              </p:grpSpPr>
              <p:sp>
                <p:nvSpPr>
                  <p:cNvPr id="15175" name="Google Shape;15175;p103"/>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103"/>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103"/>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103"/>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103"/>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103"/>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103"/>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103"/>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103"/>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103"/>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103"/>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103"/>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103"/>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103"/>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103"/>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103"/>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103"/>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103"/>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103"/>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4" name="Google Shape;15194;p103"/>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103"/>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103"/>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103"/>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103"/>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103"/>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200" name="Google Shape;15200;p103"/>
          <p:cNvGrpSpPr/>
          <p:nvPr/>
        </p:nvGrpSpPr>
        <p:grpSpPr>
          <a:xfrm>
            <a:off x="5795610" y="2063018"/>
            <a:ext cx="671358" cy="671358"/>
            <a:chOff x="6535625" y="760425"/>
            <a:chExt cx="1665900" cy="1665900"/>
          </a:xfrm>
        </p:grpSpPr>
        <p:sp>
          <p:nvSpPr>
            <p:cNvPr id="15201" name="Google Shape;15201;p103"/>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103"/>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103"/>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103"/>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5" name="Google Shape;15205;p103"/>
          <p:cNvGrpSpPr/>
          <p:nvPr/>
        </p:nvGrpSpPr>
        <p:grpSpPr>
          <a:xfrm>
            <a:off x="732427" y="3731418"/>
            <a:ext cx="1340789" cy="640830"/>
            <a:chOff x="238125" y="1151100"/>
            <a:chExt cx="7139450" cy="3412300"/>
          </a:xfrm>
        </p:grpSpPr>
        <p:sp>
          <p:nvSpPr>
            <p:cNvPr id="15206" name="Google Shape;15206;p103"/>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103"/>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103"/>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103"/>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103"/>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103"/>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103"/>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103"/>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103"/>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103"/>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103"/>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103"/>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103"/>
          <p:cNvGrpSpPr/>
          <p:nvPr/>
        </p:nvGrpSpPr>
        <p:grpSpPr>
          <a:xfrm>
            <a:off x="5599650" y="2934699"/>
            <a:ext cx="985357" cy="585764"/>
            <a:chOff x="5145061" y="2881789"/>
            <a:chExt cx="1107641" cy="658458"/>
          </a:xfrm>
        </p:grpSpPr>
        <p:grpSp>
          <p:nvGrpSpPr>
            <p:cNvPr id="15219" name="Google Shape;15219;p103"/>
            <p:cNvGrpSpPr/>
            <p:nvPr/>
          </p:nvGrpSpPr>
          <p:grpSpPr>
            <a:xfrm>
              <a:off x="5722989" y="3244587"/>
              <a:ext cx="529713" cy="295659"/>
              <a:chOff x="5722989" y="3244587"/>
              <a:chExt cx="529713" cy="295659"/>
            </a:xfrm>
          </p:grpSpPr>
          <p:sp>
            <p:nvSpPr>
              <p:cNvPr id="15220" name="Google Shape;15220;p103"/>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221" name="Google Shape;15221;p103"/>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222" name="Google Shape;15222;p103"/>
            <p:cNvGrpSpPr/>
            <p:nvPr/>
          </p:nvGrpSpPr>
          <p:grpSpPr>
            <a:xfrm>
              <a:off x="5145061" y="3244587"/>
              <a:ext cx="536807" cy="295659"/>
              <a:chOff x="5145061" y="3244587"/>
              <a:chExt cx="536807" cy="295659"/>
            </a:xfrm>
          </p:grpSpPr>
          <p:sp>
            <p:nvSpPr>
              <p:cNvPr id="15223" name="Google Shape;15223;p103"/>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224" name="Google Shape;15224;p103"/>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225" name="Google Shape;15225;p103"/>
            <p:cNvGrpSpPr/>
            <p:nvPr/>
          </p:nvGrpSpPr>
          <p:grpSpPr>
            <a:xfrm>
              <a:off x="5341327" y="2898245"/>
              <a:ext cx="532309" cy="614891"/>
              <a:chOff x="5341327" y="2898245"/>
              <a:chExt cx="532309" cy="614891"/>
            </a:xfrm>
          </p:grpSpPr>
          <p:sp>
            <p:nvSpPr>
              <p:cNvPr id="15226" name="Google Shape;15226;p103"/>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227" name="Google Shape;15227;p103"/>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5228" name="Google Shape;15228;p103"/>
            <p:cNvGrpSpPr/>
            <p:nvPr/>
          </p:nvGrpSpPr>
          <p:grpSpPr>
            <a:xfrm>
              <a:off x="5532290" y="2881789"/>
              <a:ext cx="620516" cy="305456"/>
              <a:chOff x="5532290" y="2881789"/>
              <a:chExt cx="620516" cy="305456"/>
            </a:xfrm>
          </p:grpSpPr>
          <p:sp>
            <p:nvSpPr>
              <p:cNvPr id="15229" name="Google Shape;15229;p103"/>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5230" name="Google Shape;15230;p103"/>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5231" name="Google Shape;15231;p103"/>
          <p:cNvGrpSpPr/>
          <p:nvPr/>
        </p:nvGrpSpPr>
        <p:grpSpPr>
          <a:xfrm>
            <a:off x="8178573" y="3726757"/>
            <a:ext cx="269068" cy="645491"/>
            <a:chOff x="7026852" y="3311869"/>
            <a:chExt cx="434331" cy="1041954"/>
          </a:xfrm>
        </p:grpSpPr>
        <p:sp>
          <p:nvSpPr>
            <p:cNvPr id="15232" name="Google Shape;15232;p103"/>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103"/>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103"/>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103"/>
          <p:cNvGrpSpPr/>
          <p:nvPr/>
        </p:nvGrpSpPr>
        <p:grpSpPr>
          <a:xfrm>
            <a:off x="6195154" y="3765995"/>
            <a:ext cx="293882" cy="293836"/>
            <a:chOff x="4873519" y="3311869"/>
            <a:chExt cx="499374" cy="499296"/>
          </a:xfrm>
        </p:grpSpPr>
        <p:sp>
          <p:nvSpPr>
            <p:cNvPr id="15236" name="Google Shape;15236;p103"/>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103"/>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8" name="Google Shape;15238;p103"/>
          <p:cNvGrpSpPr/>
          <p:nvPr/>
        </p:nvGrpSpPr>
        <p:grpSpPr>
          <a:xfrm>
            <a:off x="6195154" y="4078366"/>
            <a:ext cx="293882" cy="293882"/>
            <a:chOff x="4873519" y="3875839"/>
            <a:chExt cx="499374" cy="499374"/>
          </a:xfrm>
        </p:grpSpPr>
        <p:sp>
          <p:nvSpPr>
            <p:cNvPr id="15239" name="Google Shape;15239;p103"/>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103"/>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103"/>
          <p:cNvGrpSpPr/>
          <p:nvPr/>
        </p:nvGrpSpPr>
        <p:grpSpPr>
          <a:xfrm>
            <a:off x="2425681" y="2050319"/>
            <a:ext cx="698104" cy="698208"/>
            <a:chOff x="2565073" y="2075876"/>
            <a:chExt cx="672482" cy="672518"/>
          </a:xfrm>
        </p:grpSpPr>
        <p:sp>
          <p:nvSpPr>
            <p:cNvPr id="15242" name="Google Shape;15242;p103"/>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103"/>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103"/>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103"/>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103"/>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103"/>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103"/>
          <p:cNvGrpSpPr/>
          <p:nvPr/>
        </p:nvGrpSpPr>
        <p:grpSpPr>
          <a:xfrm>
            <a:off x="5649092" y="3734919"/>
            <a:ext cx="438354" cy="637329"/>
            <a:chOff x="1697726" y="3244179"/>
            <a:chExt cx="788124" cy="1146069"/>
          </a:xfrm>
        </p:grpSpPr>
        <p:sp>
          <p:nvSpPr>
            <p:cNvPr id="15249" name="Google Shape;15249;p10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10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1" name="Google Shape;15251;p10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52" name="Google Shape;15252;p103"/>
          <p:cNvGrpSpPr/>
          <p:nvPr/>
        </p:nvGrpSpPr>
        <p:grpSpPr>
          <a:xfrm>
            <a:off x="7650306" y="2063282"/>
            <a:ext cx="799565" cy="670282"/>
            <a:chOff x="7617850" y="2063282"/>
            <a:chExt cx="799565" cy="670282"/>
          </a:xfrm>
        </p:grpSpPr>
        <p:cxnSp>
          <p:nvCxnSpPr>
            <p:cNvPr id="15253" name="Google Shape;15253;p103"/>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254" name="Google Shape;15254;p103"/>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255" name="Google Shape;15255;p103"/>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256" name="Google Shape;15256;p103"/>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257" name="Google Shape;15257;p103"/>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5258" name="Google Shape;15258;p103"/>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5259" name="Google Shape;15259;p103"/>
            <p:cNvGrpSpPr/>
            <p:nvPr/>
          </p:nvGrpSpPr>
          <p:grpSpPr>
            <a:xfrm>
              <a:off x="7734309" y="2063282"/>
              <a:ext cx="570957" cy="620095"/>
              <a:chOff x="7734309" y="2063282"/>
              <a:chExt cx="570957" cy="620095"/>
            </a:xfrm>
          </p:grpSpPr>
          <p:grpSp>
            <p:nvGrpSpPr>
              <p:cNvPr id="15260" name="Google Shape;15260;p103"/>
              <p:cNvGrpSpPr/>
              <p:nvPr/>
            </p:nvGrpSpPr>
            <p:grpSpPr>
              <a:xfrm>
                <a:off x="8031573" y="2063282"/>
                <a:ext cx="273693" cy="620095"/>
                <a:chOff x="8031573" y="2063282"/>
                <a:chExt cx="273693" cy="620095"/>
              </a:xfrm>
            </p:grpSpPr>
            <p:sp>
              <p:nvSpPr>
                <p:cNvPr id="15261" name="Google Shape;15261;p10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10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10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10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5" name="Google Shape;15265;p103"/>
              <p:cNvGrpSpPr/>
              <p:nvPr/>
            </p:nvGrpSpPr>
            <p:grpSpPr>
              <a:xfrm flipH="1">
                <a:off x="7734309" y="2063282"/>
                <a:ext cx="273693" cy="620095"/>
                <a:chOff x="8031573" y="2063282"/>
                <a:chExt cx="273693" cy="620095"/>
              </a:xfrm>
            </p:grpSpPr>
            <p:sp>
              <p:nvSpPr>
                <p:cNvPr id="15266" name="Google Shape;15266;p10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10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10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10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5270" name="Google Shape;15270;p103"/>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103"/>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2" name="Google Shape;15272;p103"/>
          <p:cNvGrpSpPr/>
          <p:nvPr/>
        </p:nvGrpSpPr>
        <p:grpSpPr>
          <a:xfrm>
            <a:off x="7836913" y="2916765"/>
            <a:ext cx="602567" cy="601884"/>
            <a:chOff x="1186975" y="238125"/>
            <a:chExt cx="5244275" cy="5238325"/>
          </a:xfrm>
        </p:grpSpPr>
        <p:sp>
          <p:nvSpPr>
            <p:cNvPr id="15273" name="Google Shape;15273;p10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103"/>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103"/>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103"/>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103"/>
          <p:cNvGrpSpPr/>
          <p:nvPr/>
        </p:nvGrpSpPr>
        <p:grpSpPr>
          <a:xfrm>
            <a:off x="3279650" y="2056249"/>
            <a:ext cx="651848" cy="687338"/>
            <a:chOff x="3400515" y="2056248"/>
            <a:chExt cx="698134" cy="735987"/>
          </a:xfrm>
        </p:grpSpPr>
        <p:grpSp>
          <p:nvGrpSpPr>
            <p:cNvPr id="15278" name="Google Shape;15278;p103"/>
            <p:cNvGrpSpPr/>
            <p:nvPr/>
          </p:nvGrpSpPr>
          <p:grpSpPr>
            <a:xfrm>
              <a:off x="3400515" y="2283913"/>
              <a:ext cx="312919" cy="219900"/>
              <a:chOff x="3400515" y="2283913"/>
              <a:chExt cx="312919" cy="219900"/>
            </a:xfrm>
          </p:grpSpPr>
          <p:sp>
            <p:nvSpPr>
              <p:cNvPr id="15279" name="Google Shape;15279;p103"/>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280" name="Google Shape;15280;p103"/>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5281" name="Google Shape;15281;p103"/>
            <p:cNvGrpSpPr/>
            <p:nvPr/>
          </p:nvGrpSpPr>
          <p:grpSpPr>
            <a:xfrm>
              <a:off x="3547823" y="2461089"/>
              <a:ext cx="219900" cy="331146"/>
              <a:chOff x="3547823" y="2461089"/>
              <a:chExt cx="219900" cy="331146"/>
            </a:xfrm>
          </p:grpSpPr>
          <p:sp>
            <p:nvSpPr>
              <p:cNvPr id="15282" name="Google Shape;15282;p103"/>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283" name="Google Shape;15283;p103"/>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5284" name="Google Shape;15284;p103"/>
            <p:cNvGrpSpPr/>
            <p:nvPr/>
          </p:nvGrpSpPr>
          <p:grpSpPr>
            <a:xfrm>
              <a:off x="3734138" y="2461089"/>
              <a:ext cx="219900" cy="331146"/>
              <a:chOff x="3734138" y="2461089"/>
              <a:chExt cx="219900" cy="331146"/>
            </a:xfrm>
          </p:grpSpPr>
          <p:sp>
            <p:nvSpPr>
              <p:cNvPr id="15285" name="Google Shape;15285;p103"/>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286" name="Google Shape;15286;p103"/>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5287" name="Google Shape;15287;p103"/>
            <p:cNvGrpSpPr/>
            <p:nvPr/>
          </p:nvGrpSpPr>
          <p:grpSpPr>
            <a:xfrm>
              <a:off x="3787560" y="2281742"/>
              <a:ext cx="311089" cy="219900"/>
              <a:chOff x="3787560" y="2281742"/>
              <a:chExt cx="311089" cy="219900"/>
            </a:xfrm>
          </p:grpSpPr>
          <p:sp>
            <p:nvSpPr>
              <p:cNvPr id="15288" name="Google Shape;15288;p103"/>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289" name="Google Shape;15289;p103"/>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5290" name="Google Shape;15290;p103"/>
            <p:cNvGrpSpPr/>
            <p:nvPr/>
          </p:nvGrpSpPr>
          <p:grpSpPr>
            <a:xfrm>
              <a:off x="3637290" y="2056248"/>
              <a:ext cx="219900" cy="330736"/>
              <a:chOff x="3637290" y="2056248"/>
              <a:chExt cx="219900" cy="330736"/>
            </a:xfrm>
          </p:grpSpPr>
          <p:sp>
            <p:nvSpPr>
              <p:cNvPr id="15291" name="Google Shape;15291;p103"/>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5292" name="Google Shape;15292;p103"/>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5293" name="Google Shape;15293;p103"/>
          <p:cNvGrpSpPr/>
          <p:nvPr/>
        </p:nvGrpSpPr>
        <p:grpSpPr>
          <a:xfrm>
            <a:off x="2571356" y="2926255"/>
            <a:ext cx="1268144" cy="592394"/>
            <a:chOff x="238125" y="1188750"/>
            <a:chExt cx="7140450" cy="3335550"/>
          </a:xfrm>
        </p:grpSpPr>
        <p:sp>
          <p:nvSpPr>
            <p:cNvPr id="15294" name="Google Shape;15294;p10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10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10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10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10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9" name="Google Shape;15299;p103"/>
          <p:cNvGrpSpPr/>
          <p:nvPr/>
        </p:nvGrpSpPr>
        <p:grpSpPr>
          <a:xfrm>
            <a:off x="6679257" y="2928410"/>
            <a:ext cx="1053944" cy="590147"/>
            <a:chOff x="238125" y="1335475"/>
            <a:chExt cx="5418735" cy="3034175"/>
          </a:xfrm>
        </p:grpSpPr>
        <p:sp>
          <p:nvSpPr>
            <p:cNvPr id="15300" name="Google Shape;15300;p10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10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10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103"/>
          <p:cNvGrpSpPr/>
          <p:nvPr/>
        </p:nvGrpSpPr>
        <p:grpSpPr>
          <a:xfrm>
            <a:off x="4110066" y="3733309"/>
            <a:ext cx="1268207" cy="638939"/>
            <a:chOff x="3967651" y="3645904"/>
            <a:chExt cx="1479304" cy="745292"/>
          </a:xfrm>
        </p:grpSpPr>
        <p:grpSp>
          <p:nvGrpSpPr>
            <p:cNvPr id="15304" name="Google Shape;15304;p103"/>
            <p:cNvGrpSpPr/>
            <p:nvPr/>
          </p:nvGrpSpPr>
          <p:grpSpPr>
            <a:xfrm>
              <a:off x="3967651" y="4009026"/>
              <a:ext cx="1479304" cy="382170"/>
              <a:chOff x="3967651" y="4009026"/>
              <a:chExt cx="1479304" cy="382170"/>
            </a:xfrm>
          </p:grpSpPr>
          <p:grpSp>
            <p:nvGrpSpPr>
              <p:cNvPr id="15305" name="Google Shape;15305;p103"/>
              <p:cNvGrpSpPr/>
              <p:nvPr/>
            </p:nvGrpSpPr>
            <p:grpSpPr>
              <a:xfrm>
                <a:off x="4892216" y="4195630"/>
                <a:ext cx="554739" cy="195566"/>
                <a:chOff x="3604375" y="4892160"/>
                <a:chExt cx="1651500" cy="582215"/>
              </a:xfrm>
            </p:grpSpPr>
            <p:sp>
              <p:nvSpPr>
                <p:cNvPr id="15306" name="Google Shape;15306;p103"/>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103"/>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8" name="Google Shape;15308;p103"/>
              <p:cNvGrpSpPr/>
              <p:nvPr/>
            </p:nvGrpSpPr>
            <p:grpSpPr>
              <a:xfrm>
                <a:off x="3967651" y="4146303"/>
                <a:ext cx="579402" cy="244893"/>
                <a:chOff x="851875" y="4745310"/>
                <a:chExt cx="1724925" cy="729065"/>
              </a:xfrm>
            </p:grpSpPr>
            <p:sp>
              <p:nvSpPr>
                <p:cNvPr id="15309" name="Google Shape;15309;p103"/>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103"/>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103"/>
              <p:cNvGrpSpPr/>
              <p:nvPr/>
            </p:nvGrpSpPr>
            <p:grpSpPr>
              <a:xfrm>
                <a:off x="4460753" y="4009026"/>
                <a:ext cx="493110" cy="382170"/>
                <a:chOff x="2319875" y="4336625"/>
                <a:chExt cx="1468025" cy="1137750"/>
              </a:xfrm>
            </p:grpSpPr>
            <p:sp>
              <p:nvSpPr>
                <p:cNvPr id="15312" name="Google Shape;15312;p103"/>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103"/>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14" name="Google Shape;15314;p103"/>
            <p:cNvGrpSpPr/>
            <p:nvPr/>
          </p:nvGrpSpPr>
          <p:grpSpPr>
            <a:xfrm>
              <a:off x="4479443" y="3645904"/>
              <a:ext cx="455965" cy="388789"/>
              <a:chOff x="2957425" y="238100"/>
              <a:chExt cx="1910200" cy="1628775"/>
            </a:xfrm>
          </p:grpSpPr>
          <p:sp>
            <p:nvSpPr>
              <p:cNvPr id="15315" name="Google Shape;15315;p103"/>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103"/>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103"/>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103"/>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103"/>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103"/>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103"/>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103"/>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103"/>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103"/>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25" name="Google Shape;15325;p103"/>
          <p:cNvGrpSpPr/>
          <p:nvPr/>
        </p:nvGrpSpPr>
        <p:grpSpPr>
          <a:xfrm>
            <a:off x="2496179" y="3734510"/>
            <a:ext cx="1243128" cy="637739"/>
            <a:chOff x="2496310" y="3693351"/>
            <a:chExt cx="1342906" cy="688926"/>
          </a:xfrm>
        </p:grpSpPr>
        <p:grpSp>
          <p:nvGrpSpPr>
            <p:cNvPr id="15326" name="Google Shape;15326;p103"/>
            <p:cNvGrpSpPr/>
            <p:nvPr/>
          </p:nvGrpSpPr>
          <p:grpSpPr>
            <a:xfrm>
              <a:off x="2496310" y="3693351"/>
              <a:ext cx="1342906" cy="688875"/>
              <a:chOff x="2496310" y="3693351"/>
              <a:chExt cx="1342906" cy="688875"/>
            </a:xfrm>
          </p:grpSpPr>
          <p:sp>
            <p:nvSpPr>
              <p:cNvPr id="15327" name="Google Shape;15327;p103"/>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103"/>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103"/>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103"/>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103"/>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103"/>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33" name="Google Shape;15333;p103"/>
              <p:cNvCxnSpPr>
                <a:stCxn id="1533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5334" name="Google Shape;15334;p103"/>
              <p:cNvCxnSpPr>
                <a:stCxn id="1532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5335" name="Google Shape;15335;p103"/>
              <p:cNvCxnSpPr>
                <a:stCxn id="1532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5336" name="Google Shape;15336;p103"/>
              <p:cNvCxnSpPr>
                <a:stCxn id="1533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5337" name="Google Shape;15337;p103"/>
              <p:cNvCxnSpPr>
                <a:stCxn id="1533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5338" name="Google Shape;15338;p103"/>
            <p:cNvGrpSpPr/>
            <p:nvPr/>
          </p:nvGrpSpPr>
          <p:grpSpPr>
            <a:xfrm>
              <a:off x="2675275" y="3930557"/>
              <a:ext cx="1003306" cy="451719"/>
              <a:chOff x="2675275" y="4174282"/>
              <a:chExt cx="1003306" cy="451719"/>
            </a:xfrm>
          </p:grpSpPr>
          <p:sp>
            <p:nvSpPr>
              <p:cNvPr id="15339" name="Google Shape;15339;p103"/>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103"/>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103"/>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42" name="Google Shape;15342;p103"/>
          <p:cNvGrpSpPr/>
          <p:nvPr/>
        </p:nvGrpSpPr>
        <p:grpSpPr>
          <a:xfrm>
            <a:off x="1669850" y="1171356"/>
            <a:ext cx="574511" cy="874709"/>
            <a:chOff x="1715404" y="1112080"/>
            <a:chExt cx="642270" cy="977984"/>
          </a:xfrm>
        </p:grpSpPr>
        <p:grpSp>
          <p:nvGrpSpPr>
            <p:cNvPr id="15343" name="Google Shape;15343;p103"/>
            <p:cNvGrpSpPr/>
            <p:nvPr/>
          </p:nvGrpSpPr>
          <p:grpSpPr>
            <a:xfrm>
              <a:off x="1715404" y="1112080"/>
              <a:ext cx="642270" cy="977984"/>
              <a:chOff x="1715404" y="1112080"/>
              <a:chExt cx="642270" cy="977984"/>
            </a:xfrm>
          </p:grpSpPr>
          <p:sp>
            <p:nvSpPr>
              <p:cNvPr id="15344" name="Google Shape;15344;p103"/>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103"/>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6" name="Google Shape;15346;p103"/>
            <p:cNvGrpSpPr/>
            <p:nvPr/>
          </p:nvGrpSpPr>
          <p:grpSpPr>
            <a:xfrm>
              <a:off x="1768927" y="1165603"/>
              <a:ext cx="535225" cy="851367"/>
              <a:chOff x="1768927" y="1165603"/>
              <a:chExt cx="535225" cy="851367"/>
            </a:xfrm>
          </p:grpSpPr>
          <p:sp>
            <p:nvSpPr>
              <p:cNvPr id="15347" name="Google Shape;15347;p103"/>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103"/>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9" name="Google Shape;15349;p103"/>
            <p:cNvGrpSpPr/>
            <p:nvPr/>
          </p:nvGrpSpPr>
          <p:grpSpPr>
            <a:xfrm>
              <a:off x="1822449" y="1219125"/>
              <a:ext cx="428180" cy="718859"/>
              <a:chOff x="1822449" y="1219125"/>
              <a:chExt cx="428180" cy="718859"/>
            </a:xfrm>
          </p:grpSpPr>
          <p:sp>
            <p:nvSpPr>
              <p:cNvPr id="15350" name="Google Shape;15350;p103"/>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103"/>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103"/>
            <p:cNvGrpSpPr/>
            <p:nvPr/>
          </p:nvGrpSpPr>
          <p:grpSpPr>
            <a:xfrm>
              <a:off x="1875972" y="1272648"/>
              <a:ext cx="321135" cy="586939"/>
              <a:chOff x="1875972" y="1272648"/>
              <a:chExt cx="321135" cy="586939"/>
            </a:xfrm>
          </p:grpSpPr>
          <p:sp>
            <p:nvSpPr>
              <p:cNvPr id="15353" name="Google Shape;15353;p103"/>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103"/>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55" name="Google Shape;15355;p103"/>
          <p:cNvGrpSpPr/>
          <p:nvPr/>
        </p:nvGrpSpPr>
        <p:grpSpPr>
          <a:xfrm>
            <a:off x="7777011" y="3728078"/>
            <a:ext cx="293855" cy="644170"/>
            <a:chOff x="241025" y="3151575"/>
            <a:chExt cx="293855" cy="644170"/>
          </a:xfrm>
        </p:grpSpPr>
        <p:sp>
          <p:nvSpPr>
            <p:cNvPr id="15356" name="Google Shape;15356;p103"/>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103"/>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8" name="Google Shape;15358;p103"/>
          <p:cNvGrpSpPr/>
          <p:nvPr/>
        </p:nvGrpSpPr>
        <p:grpSpPr>
          <a:xfrm>
            <a:off x="724994" y="2928078"/>
            <a:ext cx="1779649" cy="591620"/>
            <a:chOff x="246070" y="1983375"/>
            <a:chExt cx="1855347" cy="616849"/>
          </a:xfrm>
        </p:grpSpPr>
        <p:sp>
          <p:nvSpPr>
            <p:cNvPr id="15359" name="Google Shape;15359;p103"/>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103"/>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103"/>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103"/>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103"/>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103"/>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103"/>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103"/>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103"/>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8" name="Google Shape;15368;p103"/>
          <p:cNvGrpSpPr/>
          <p:nvPr/>
        </p:nvGrpSpPr>
        <p:grpSpPr>
          <a:xfrm>
            <a:off x="2335861" y="1171356"/>
            <a:ext cx="711055" cy="745993"/>
            <a:chOff x="2496269" y="1171698"/>
            <a:chExt cx="761953" cy="799392"/>
          </a:xfrm>
        </p:grpSpPr>
        <p:grpSp>
          <p:nvGrpSpPr>
            <p:cNvPr id="15369" name="Google Shape;15369;p103"/>
            <p:cNvGrpSpPr/>
            <p:nvPr/>
          </p:nvGrpSpPr>
          <p:grpSpPr>
            <a:xfrm>
              <a:off x="2496269" y="1171698"/>
              <a:ext cx="761953" cy="723022"/>
              <a:chOff x="2496269" y="1171698"/>
              <a:chExt cx="761953" cy="723022"/>
            </a:xfrm>
          </p:grpSpPr>
          <p:sp>
            <p:nvSpPr>
              <p:cNvPr id="15370" name="Google Shape;15370;p103"/>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103"/>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72" name="Google Shape;15372;p103"/>
              <p:cNvGrpSpPr/>
              <p:nvPr/>
            </p:nvGrpSpPr>
            <p:grpSpPr>
              <a:xfrm>
                <a:off x="2496269" y="1171698"/>
                <a:ext cx="761953" cy="723022"/>
                <a:chOff x="2496269" y="1120652"/>
                <a:chExt cx="761953" cy="723022"/>
              </a:xfrm>
            </p:grpSpPr>
            <p:grpSp>
              <p:nvGrpSpPr>
                <p:cNvPr id="15373" name="Google Shape;15373;p103"/>
                <p:cNvGrpSpPr/>
                <p:nvPr/>
              </p:nvGrpSpPr>
              <p:grpSpPr>
                <a:xfrm>
                  <a:off x="2496269" y="1120652"/>
                  <a:ext cx="761953" cy="723022"/>
                  <a:chOff x="2496269" y="1120652"/>
                  <a:chExt cx="761953" cy="723022"/>
                </a:xfrm>
              </p:grpSpPr>
              <p:grpSp>
                <p:nvGrpSpPr>
                  <p:cNvPr id="15374" name="Google Shape;15374;p103"/>
                  <p:cNvGrpSpPr/>
                  <p:nvPr/>
                </p:nvGrpSpPr>
                <p:grpSpPr>
                  <a:xfrm>
                    <a:off x="2496269" y="1304589"/>
                    <a:ext cx="407089" cy="305057"/>
                    <a:chOff x="2496269" y="1304589"/>
                    <a:chExt cx="407089" cy="305057"/>
                  </a:xfrm>
                </p:grpSpPr>
                <p:sp>
                  <p:nvSpPr>
                    <p:cNvPr id="15375" name="Google Shape;15375;p103"/>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103"/>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7" name="Google Shape;15377;p103"/>
                  <p:cNvGrpSpPr/>
                  <p:nvPr/>
                </p:nvGrpSpPr>
                <p:grpSpPr>
                  <a:xfrm>
                    <a:off x="2586468" y="1493376"/>
                    <a:ext cx="358850" cy="349656"/>
                    <a:chOff x="2586468" y="1493376"/>
                    <a:chExt cx="358850" cy="349656"/>
                  </a:xfrm>
                </p:grpSpPr>
                <p:sp>
                  <p:nvSpPr>
                    <p:cNvPr id="15378" name="Google Shape;15378;p103"/>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103"/>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0" name="Google Shape;15380;p103"/>
                  <p:cNvGrpSpPr/>
                  <p:nvPr/>
                </p:nvGrpSpPr>
                <p:grpSpPr>
                  <a:xfrm>
                    <a:off x="2807939" y="1494024"/>
                    <a:ext cx="358857" cy="349650"/>
                    <a:chOff x="2807939" y="1494024"/>
                    <a:chExt cx="358857" cy="349650"/>
                  </a:xfrm>
                </p:grpSpPr>
                <p:sp>
                  <p:nvSpPr>
                    <p:cNvPr id="15381" name="Google Shape;15381;p103"/>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103"/>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103"/>
                  <p:cNvGrpSpPr/>
                  <p:nvPr/>
                </p:nvGrpSpPr>
                <p:grpSpPr>
                  <a:xfrm>
                    <a:off x="2851133" y="1305635"/>
                    <a:ext cx="407089" cy="305057"/>
                    <a:chOff x="2851133" y="1305635"/>
                    <a:chExt cx="407089" cy="305057"/>
                  </a:xfrm>
                </p:grpSpPr>
                <p:sp>
                  <p:nvSpPr>
                    <p:cNvPr id="15384" name="Google Shape;15384;p103"/>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103"/>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6" name="Google Shape;15386;p103"/>
                  <p:cNvGrpSpPr/>
                  <p:nvPr/>
                </p:nvGrpSpPr>
                <p:grpSpPr>
                  <a:xfrm>
                    <a:off x="2727495" y="1120652"/>
                    <a:ext cx="300271" cy="396358"/>
                    <a:chOff x="2727495" y="1120652"/>
                    <a:chExt cx="300271" cy="396358"/>
                  </a:xfrm>
                </p:grpSpPr>
                <p:sp>
                  <p:nvSpPr>
                    <p:cNvPr id="15387" name="Google Shape;15387;p103"/>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103"/>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89" name="Google Shape;15389;p103"/>
                <p:cNvGrpSpPr/>
                <p:nvPr/>
              </p:nvGrpSpPr>
              <p:grpSpPr>
                <a:xfrm>
                  <a:off x="2722305" y="1350460"/>
                  <a:ext cx="308357" cy="308344"/>
                  <a:chOff x="2722305" y="1350460"/>
                  <a:chExt cx="308357" cy="308344"/>
                </a:xfrm>
              </p:grpSpPr>
              <p:sp>
                <p:nvSpPr>
                  <p:cNvPr id="15390" name="Google Shape;15390;p103"/>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1" name="Google Shape;15391;p103"/>
                  <p:cNvGrpSpPr/>
                  <p:nvPr/>
                </p:nvGrpSpPr>
                <p:grpSpPr>
                  <a:xfrm>
                    <a:off x="2725064" y="1364529"/>
                    <a:ext cx="297954" cy="280182"/>
                    <a:chOff x="2725064" y="1364529"/>
                    <a:chExt cx="297954" cy="280182"/>
                  </a:xfrm>
                </p:grpSpPr>
                <p:sp>
                  <p:nvSpPr>
                    <p:cNvPr id="15392" name="Google Shape;15392;p103"/>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103"/>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103"/>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103"/>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103"/>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5397" name="Google Shape;15397;p103"/>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103"/>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103"/>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103"/>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103"/>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103"/>
          <p:cNvGrpSpPr/>
          <p:nvPr/>
        </p:nvGrpSpPr>
        <p:grpSpPr>
          <a:xfrm>
            <a:off x="3924561" y="2927462"/>
            <a:ext cx="1569144" cy="591015"/>
            <a:chOff x="3820100" y="3023049"/>
            <a:chExt cx="1303926" cy="491162"/>
          </a:xfrm>
        </p:grpSpPr>
        <p:grpSp>
          <p:nvGrpSpPr>
            <p:cNvPr id="15403" name="Google Shape;15403;p103"/>
            <p:cNvGrpSpPr/>
            <p:nvPr/>
          </p:nvGrpSpPr>
          <p:grpSpPr>
            <a:xfrm>
              <a:off x="3820100" y="3023072"/>
              <a:ext cx="1303926" cy="491139"/>
              <a:chOff x="3820100" y="3023072"/>
              <a:chExt cx="1303926" cy="491139"/>
            </a:xfrm>
          </p:grpSpPr>
          <p:sp>
            <p:nvSpPr>
              <p:cNvPr id="15404" name="Google Shape;15404;p103"/>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103"/>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6" name="Google Shape;15406;p103"/>
            <p:cNvGrpSpPr/>
            <p:nvPr/>
          </p:nvGrpSpPr>
          <p:grpSpPr>
            <a:xfrm>
              <a:off x="4132439" y="3023645"/>
              <a:ext cx="393633" cy="177096"/>
              <a:chOff x="4132439" y="3023645"/>
              <a:chExt cx="393633" cy="177096"/>
            </a:xfrm>
          </p:grpSpPr>
          <p:sp>
            <p:nvSpPr>
              <p:cNvPr id="15407" name="Google Shape;15407;p103"/>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103"/>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103"/>
            <p:cNvGrpSpPr/>
            <p:nvPr/>
          </p:nvGrpSpPr>
          <p:grpSpPr>
            <a:xfrm>
              <a:off x="3921811" y="3023049"/>
              <a:ext cx="1002397" cy="388943"/>
              <a:chOff x="3921811" y="3023049"/>
              <a:chExt cx="1002397" cy="388943"/>
            </a:xfrm>
          </p:grpSpPr>
          <p:sp>
            <p:nvSpPr>
              <p:cNvPr id="15410" name="Google Shape;15410;p103"/>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103"/>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2" name="Google Shape;15412;p103"/>
            <p:cNvGrpSpPr/>
            <p:nvPr/>
          </p:nvGrpSpPr>
          <p:grpSpPr>
            <a:xfrm>
              <a:off x="4023645" y="3023049"/>
              <a:ext cx="683032" cy="286722"/>
              <a:chOff x="4023645" y="3023049"/>
              <a:chExt cx="683032" cy="286722"/>
            </a:xfrm>
          </p:grpSpPr>
          <p:sp>
            <p:nvSpPr>
              <p:cNvPr id="15413" name="Google Shape;15413;p103"/>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103"/>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15" name="Google Shape;15415;p103"/>
          <p:cNvGrpSpPr/>
          <p:nvPr/>
        </p:nvGrpSpPr>
        <p:grpSpPr>
          <a:xfrm>
            <a:off x="1556683" y="2054307"/>
            <a:ext cx="713522" cy="688025"/>
            <a:chOff x="1706078" y="2092648"/>
            <a:chExt cx="660913" cy="637296"/>
          </a:xfrm>
        </p:grpSpPr>
        <p:sp>
          <p:nvSpPr>
            <p:cNvPr id="15416" name="Google Shape;15416;p103"/>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7" name="Google Shape;15417;p103"/>
            <p:cNvGrpSpPr/>
            <p:nvPr/>
          </p:nvGrpSpPr>
          <p:grpSpPr>
            <a:xfrm>
              <a:off x="1706078" y="2092648"/>
              <a:ext cx="660913" cy="575241"/>
              <a:chOff x="1706078" y="2092648"/>
              <a:chExt cx="660913" cy="575241"/>
            </a:xfrm>
          </p:grpSpPr>
          <p:sp>
            <p:nvSpPr>
              <p:cNvPr id="15418" name="Google Shape;15418;p103"/>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103"/>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103"/>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21" name="Google Shape;15421;p103"/>
          <p:cNvGrpSpPr/>
          <p:nvPr/>
        </p:nvGrpSpPr>
        <p:grpSpPr>
          <a:xfrm>
            <a:off x="6318542" y="1171856"/>
            <a:ext cx="1317459" cy="684168"/>
            <a:chOff x="238125" y="999450"/>
            <a:chExt cx="7140700" cy="3708225"/>
          </a:xfrm>
        </p:grpSpPr>
        <p:sp>
          <p:nvSpPr>
            <p:cNvPr id="15422" name="Google Shape;15422;p10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10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10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10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103"/>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10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10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10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10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434"/>
        <p:cNvGrpSpPr/>
        <p:nvPr/>
      </p:nvGrpSpPr>
      <p:grpSpPr>
        <a:xfrm>
          <a:off x="0" y="0"/>
          <a:ext cx="0" cy="0"/>
          <a:chOff x="0" y="0"/>
          <a:chExt cx="0" cy="0"/>
        </a:xfrm>
      </p:grpSpPr>
      <p:grpSp>
        <p:nvGrpSpPr>
          <p:cNvPr id="15435" name="Google Shape;15435;p104"/>
          <p:cNvGrpSpPr/>
          <p:nvPr/>
        </p:nvGrpSpPr>
        <p:grpSpPr>
          <a:xfrm>
            <a:off x="729238" y="1179665"/>
            <a:ext cx="1636117" cy="1526144"/>
            <a:chOff x="729238" y="1179665"/>
            <a:chExt cx="1636117" cy="1526144"/>
          </a:xfrm>
        </p:grpSpPr>
        <p:grpSp>
          <p:nvGrpSpPr>
            <p:cNvPr id="15436" name="Google Shape;15436;p104"/>
            <p:cNvGrpSpPr/>
            <p:nvPr/>
          </p:nvGrpSpPr>
          <p:grpSpPr>
            <a:xfrm>
              <a:off x="729238" y="1179665"/>
              <a:ext cx="80700" cy="1526144"/>
              <a:chOff x="729238" y="1179665"/>
              <a:chExt cx="80700" cy="1526144"/>
            </a:xfrm>
          </p:grpSpPr>
          <p:sp>
            <p:nvSpPr>
              <p:cNvPr id="15437" name="Google Shape;15437;p104"/>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104"/>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104"/>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104"/>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10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10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10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10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10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10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7" name="Google Shape;15447;p104"/>
            <p:cNvGrpSpPr/>
            <p:nvPr/>
          </p:nvGrpSpPr>
          <p:grpSpPr>
            <a:xfrm>
              <a:off x="903098" y="1179665"/>
              <a:ext cx="80700" cy="1526144"/>
              <a:chOff x="903098" y="1179665"/>
              <a:chExt cx="80700" cy="1526144"/>
            </a:xfrm>
          </p:grpSpPr>
          <p:sp>
            <p:nvSpPr>
              <p:cNvPr id="15448" name="Google Shape;15448;p104"/>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104"/>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104"/>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104"/>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104"/>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104"/>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10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10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10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10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8" name="Google Shape;15458;p104"/>
            <p:cNvGrpSpPr/>
            <p:nvPr/>
          </p:nvGrpSpPr>
          <p:grpSpPr>
            <a:xfrm>
              <a:off x="1076958" y="1179665"/>
              <a:ext cx="80700" cy="1526144"/>
              <a:chOff x="1076958" y="1179665"/>
              <a:chExt cx="80700" cy="1526144"/>
            </a:xfrm>
          </p:grpSpPr>
          <p:sp>
            <p:nvSpPr>
              <p:cNvPr id="15459" name="Google Shape;15459;p104"/>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104"/>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104"/>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104"/>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104"/>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104"/>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104"/>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10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10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10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104"/>
            <p:cNvGrpSpPr/>
            <p:nvPr/>
          </p:nvGrpSpPr>
          <p:grpSpPr>
            <a:xfrm>
              <a:off x="1247707" y="1179665"/>
              <a:ext cx="80700" cy="1526144"/>
              <a:chOff x="1247707" y="1179665"/>
              <a:chExt cx="80700" cy="1526144"/>
            </a:xfrm>
          </p:grpSpPr>
          <p:sp>
            <p:nvSpPr>
              <p:cNvPr id="15470" name="Google Shape;15470;p104"/>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104"/>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104"/>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10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10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10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10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10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10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10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104"/>
            <p:cNvGrpSpPr/>
            <p:nvPr/>
          </p:nvGrpSpPr>
          <p:grpSpPr>
            <a:xfrm>
              <a:off x="1421567" y="1179665"/>
              <a:ext cx="80700" cy="1526144"/>
              <a:chOff x="1421567" y="1179665"/>
              <a:chExt cx="80700" cy="1526144"/>
            </a:xfrm>
          </p:grpSpPr>
          <p:sp>
            <p:nvSpPr>
              <p:cNvPr id="15481" name="Google Shape;15481;p104"/>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104"/>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104"/>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104"/>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104"/>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104"/>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104"/>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104"/>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10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10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104"/>
            <p:cNvGrpSpPr/>
            <p:nvPr/>
          </p:nvGrpSpPr>
          <p:grpSpPr>
            <a:xfrm>
              <a:off x="1592327" y="1179665"/>
              <a:ext cx="80700" cy="1526144"/>
              <a:chOff x="1592327" y="1179665"/>
              <a:chExt cx="80700" cy="1526144"/>
            </a:xfrm>
          </p:grpSpPr>
          <p:sp>
            <p:nvSpPr>
              <p:cNvPr id="15492" name="Google Shape;15492;p104"/>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104"/>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104"/>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104"/>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104"/>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104"/>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10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10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10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10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104"/>
            <p:cNvGrpSpPr/>
            <p:nvPr/>
          </p:nvGrpSpPr>
          <p:grpSpPr>
            <a:xfrm>
              <a:off x="1766187" y="1179665"/>
              <a:ext cx="80700" cy="1526144"/>
              <a:chOff x="1766187" y="1179665"/>
              <a:chExt cx="80700" cy="1526144"/>
            </a:xfrm>
          </p:grpSpPr>
          <p:sp>
            <p:nvSpPr>
              <p:cNvPr id="15503" name="Google Shape;15503;p104"/>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104"/>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104"/>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104"/>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104"/>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104"/>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104"/>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104"/>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104"/>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10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3" name="Google Shape;15513;p104"/>
            <p:cNvGrpSpPr/>
            <p:nvPr/>
          </p:nvGrpSpPr>
          <p:grpSpPr>
            <a:xfrm>
              <a:off x="1936935" y="1179665"/>
              <a:ext cx="80700" cy="1526144"/>
              <a:chOff x="1936935" y="1179665"/>
              <a:chExt cx="80700" cy="1526144"/>
            </a:xfrm>
          </p:grpSpPr>
          <p:sp>
            <p:nvSpPr>
              <p:cNvPr id="15514" name="Google Shape;15514;p104"/>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104"/>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104"/>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104"/>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104"/>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10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10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10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10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10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104"/>
            <p:cNvGrpSpPr/>
            <p:nvPr/>
          </p:nvGrpSpPr>
          <p:grpSpPr>
            <a:xfrm>
              <a:off x="2110795" y="1179665"/>
              <a:ext cx="80700" cy="1526144"/>
              <a:chOff x="2110795" y="1179665"/>
              <a:chExt cx="80700" cy="1526144"/>
            </a:xfrm>
          </p:grpSpPr>
          <p:sp>
            <p:nvSpPr>
              <p:cNvPr id="15525" name="Google Shape;15525;p104"/>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104"/>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104"/>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104"/>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10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10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10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10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10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10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5" name="Google Shape;15535;p104"/>
            <p:cNvGrpSpPr/>
            <p:nvPr/>
          </p:nvGrpSpPr>
          <p:grpSpPr>
            <a:xfrm>
              <a:off x="2284655" y="1179665"/>
              <a:ext cx="80700" cy="1526144"/>
              <a:chOff x="2284655" y="1179665"/>
              <a:chExt cx="80700" cy="1526144"/>
            </a:xfrm>
          </p:grpSpPr>
          <p:sp>
            <p:nvSpPr>
              <p:cNvPr id="15536" name="Google Shape;15536;p104"/>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104"/>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104"/>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104"/>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104"/>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104"/>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10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10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10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10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46" name="Google Shape;15546;p104"/>
          <p:cNvGrpSpPr/>
          <p:nvPr/>
        </p:nvGrpSpPr>
        <p:grpSpPr>
          <a:xfrm>
            <a:off x="2623904" y="1198803"/>
            <a:ext cx="1364248" cy="1102133"/>
            <a:chOff x="2623904" y="1198803"/>
            <a:chExt cx="1364248" cy="1102133"/>
          </a:xfrm>
        </p:grpSpPr>
        <p:grpSp>
          <p:nvGrpSpPr>
            <p:cNvPr id="15547" name="Google Shape;15547;p104"/>
            <p:cNvGrpSpPr/>
            <p:nvPr/>
          </p:nvGrpSpPr>
          <p:grpSpPr>
            <a:xfrm>
              <a:off x="2623907" y="1198803"/>
              <a:ext cx="1364245" cy="273000"/>
              <a:chOff x="2623907" y="1198803"/>
              <a:chExt cx="1364245" cy="273000"/>
            </a:xfrm>
          </p:grpSpPr>
          <p:sp>
            <p:nvSpPr>
              <p:cNvPr id="15548" name="Google Shape;15548;p10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10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10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10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104"/>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104"/>
            <p:cNvGrpSpPr/>
            <p:nvPr/>
          </p:nvGrpSpPr>
          <p:grpSpPr>
            <a:xfrm>
              <a:off x="2623904" y="1476964"/>
              <a:ext cx="1364245" cy="273000"/>
              <a:chOff x="2623904" y="1476964"/>
              <a:chExt cx="1364245" cy="273000"/>
            </a:xfrm>
          </p:grpSpPr>
          <p:sp>
            <p:nvSpPr>
              <p:cNvPr id="15554" name="Google Shape;15554;p10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10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104"/>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104"/>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104"/>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104"/>
            <p:cNvGrpSpPr/>
            <p:nvPr/>
          </p:nvGrpSpPr>
          <p:grpSpPr>
            <a:xfrm>
              <a:off x="2623907" y="1749775"/>
              <a:ext cx="1364245" cy="273000"/>
              <a:chOff x="2623907" y="1749775"/>
              <a:chExt cx="1364245" cy="273000"/>
            </a:xfrm>
          </p:grpSpPr>
          <p:sp>
            <p:nvSpPr>
              <p:cNvPr id="15560" name="Google Shape;15560;p10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10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10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104"/>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104"/>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5" name="Google Shape;15565;p104"/>
            <p:cNvGrpSpPr/>
            <p:nvPr/>
          </p:nvGrpSpPr>
          <p:grpSpPr>
            <a:xfrm>
              <a:off x="2623904" y="2027936"/>
              <a:ext cx="1364245" cy="273000"/>
              <a:chOff x="2623904" y="2027936"/>
              <a:chExt cx="1364245" cy="273000"/>
            </a:xfrm>
          </p:grpSpPr>
          <p:sp>
            <p:nvSpPr>
              <p:cNvPr id="15566" name="Google Shape;15566;p10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10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10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10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10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71" name="Google Shape;15571;p104"/>
          <p:cNvGrpSpPr/>
          <p:nvPr/>
        </p:nvGrpSpPr>
        <p:grpSpPr>
          <a:xfrm>
            <a:off x="2613365" y="2657876"/>
            <a:ext cx="1387541" cy="159124"/>
            <a:chOff x="3200660" y="2180272"/>
            <a:chExt cx="2563824" cy="378237"/>
          </a:xfrm>
        </p:grpSpPr>
        <p:sp>
          <p:nvSpPr>
            <p:cNvPr id="15572" name="Google Shape;15572;p10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10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10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10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10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10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10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10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10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10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10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10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10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10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10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10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10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10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0" name="Google Shape;15590;p104"/>
          <p:cNvGrpSpPr/>
          <p:nvPr/>
        </p:nvGrpSpPr>
        <p:grpSpPr>
          <a:xfrm>
            <a:off x="2609890" y="2935640"/>
            <a:ext cx="1390502" cy="159625"/>
            <a:chOff x="3530150" y="2790075"/>
            <a:chExt cx="1962600" cy="225300"/>
          </a:xfrm>
        </p:grpSpPr>
        <p:sp>
          <p:nvSpPr>
            <p:cNvPr id="15591" name="Google Shape;15591;p104"/>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104"/>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3" name="Google Shape;15593;p104"/>
          <p:cNvGrpSpPr/>
          <p:nvPr/>
        </p:nvGrpSpPr>
        <p:grpSpPr>
          <a:xfrm>
            <a:off x="2609948" y="3213905"/>
            <a:ext cx="1411629" cy="154175"/>
            <a:chOff x="3558802" y="4011244"/>
            <a:chExt cx="1866000" cy="111600"/>
          </a:xfrm>
        </p:grpSpPr>
        <p:sp>
          <p:nvSpPr>
            <p:cNvPr id="15594" name="Google Shape;15594;p104"/>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104"/>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6" name="Google Shape;15596;p104"/>
          <p:cNvGrpSpPr/>
          <p:nvPr/>
        </p:nvGrpSpPr>
        <p:grpSpPr>
          <a:xfrm>
            <a:off x="2610235" y="2419475"/>
            <a:ext cx="1383503" cy="119761"/>
            <a:chOff x="3465975" y="2270258"/>
            <a:chExt cx="1986364" cy="171947"/>
          </a:xfrm>
        </p:grpSpPr>
        <p:sp>
          <p:nvSpPr>
            <p:cNvPr id="15597" name="Google Shape;15597;p10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10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104"/>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104"/>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104"/>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10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104"/>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104"/>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5" name="Google Shape;15605;p104"/>
          <p:cNvGrpSpPr/>
          <p:nvPr/>
        </p:nvGrpSpPr>
        <p:grpSpPr>
          <a:xfrm>
            <a:off x="2621243" y="3783248"/>
            <a:ext cx="1369531" cy="195460"/>
            <a:chOff x="723300" y="4253549"/>
            <a:chExt cx="2276482" cy="324900"/>
          </a:xfrm>
        </p:grpSpPr>
        <p:sp>
          <p:nvSpPr>
            <p:cNvPr id="15606" name="Google Shape;15606;p10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10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10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10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104"/>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1" name="Google Shape;15611;p104"/>
          <p:cNvGrpSpPr/>
          <p:nvPr/>
        </p:nvGrpSpPr>
        <p:grpSpPr>
          <a:xfrm>
            <a:off x="2610803" y="3484489"/>
            <a:ext cx="1389066" cy="180119"/>
            <a:chOff x="705948" y="3788465"/>
            <a:chExt cx="2308953" cy="299400"/>
          </a:xfrm>
        </p:grpSpPr>
        <p:sp>
          <p:nvSpPr>
            <p:cNvPr id="15612" name="Google Shape;15612;p10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10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10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104"/>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104"/>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104"/>
          <p:cNvGrpSpPr/>
          <p:nvPr/>
        </p:nvGrpSpPr>
        <p:grpSpPr>
          <a:xfrm>
            <a:off x="4207794" y="2088443"/>
            <a:ext cx="1433821" cy="191501"/>
            <a:chOff x="4273350" y="2088443"/>
            <a:chExt cx="1433821" cy="191501"/>
          </a:xfrm>
        </p:grpSpPr>
        <p:grpSp>
          <p:nvGrpSpPr>
            <p:cNvPr id="15618" name="Google Shape;15618;p104"/>
            <p:cNvGrpSpPr/>
            <p:nvPr/>
          </p:nvGrpSpPr>
          <p:grpSpPr>
            <a:xfrm>
              <a:off x="4273350" y="2088443"/>
              <a:ext cx="1433821" cy="0"/>
              <a:chOff x="5224975" y="2962250"/>
              <a:chExt cx="1544400" cy="0"/>
            </a:xfrm>
          </p:grpSpPr>
          <p:cxnSp>
            <p:nvCxnSpPr>
              <p:cNvPr id="15619" name="Google Shape;15619;p10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5620" name="Google Shape;15620;p104"/>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5621" name="Google Shape;15621;p104"/>
            <p:cNvGrpSpPr/>
            <p:nvPr/>
          </p:nvGrpSpPr>
          <p:grpSpPr>
            <a:xfrm>
              <a:off x="4273350" y="2279944"/>
              <a:ext cx="1433821" cy="0"/>
              <a:chOff x="5224975" y="2962250"/>
              <a:chExt cx="1544400" cy="0"/>
            </a:xfrm>
          </p:grpSpPr>
          <p:cxnSp>
            <p:nvCxnSpPr>
              <p:cNvPr id="15622" name="Google Shape;15622;p10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5623" name="Google Shape;15623;p104"/>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5624" name="Google Shape;15624;p104"/>
          <p:cNvGrpSpPr/>
          <p:nvPr/>
        </p:nvGrpSpPr>
        <p:grpSpPr>
          <a:xfrm>
            <a:off x="2658741" y="4097347"/>
            <a:ext cx="1304609" cy="294074"/>
            <a:chOff x="2658741" y="4097347"/>
            <a:chExt cx="1304609" cy="294074"/>
          </a:xfrm>
        </p:grpSpPr>
        <p:grpSp>
          <p:nvGrpSpPr>
            <p:cNvPr id="15625" name="Google Shape;15625;p104"/>
            <p:cNvGrpSpPr/>
            <p:nvPr/>
          </p:nvGrpSpPr>
          <p:grpSpPr>
            <a:xfrm>
              <a:off x="2658741" y="4097347"/>
              <a:ext cx="118572" cy="294074"/>
              <a:chOff x="3343310" y="4475555"/>
              <a:chExt cx="127717" cy="316753"/>
            </a:xfrm>
          </p:grpSpPr>
          <p:sp>
            <p:nvSpPr>
              <p:cNvPr id="15626" name="Google Shape;15626;p10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10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8" name="Google Shape;15628;p104"/>
            <p:cNvGrpSpPr/>
            <p:nvPr/>
          </p:nvGrpSpPr>
          <p:grpSpPr>
            <a:xfrm>
              <a:off x="3815519" y="4098388"/>
              <a:ext cx="147831" cy="291991"/>
              <a:chOff x="3527539" y="4476677"/>
              <a:chExt cx="159232" cy="314510"/>
            </a:xfrm>
          </p:grpSpPr>
          <p:sp>
            <p:nvSpPr>
              <p:cNvPr id="15629" name="Google Shape;15629;p10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10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1" name="Google Shape;15631;p104"/>
            <p:cNvGrpSpPr/>
            <p:nvPr/>
          </p:nvGrpSpPr>
          <p:grpSpPr>
            <a:xfrm>
              <a:off x="3511696" y="4098388"/>
              <a:ext cx="147831" cy="291991"/>
              <a:chOff x="3527539" y="4476677"/>
              <a:chExt cx="159232" cy="314510"/>
            </a:xfrm>
          </p:grpSpPr>
          <p:sp>
            <p:nvSpPr>
              <p:cNvPr id="15632" name="Google Shape;15632;p10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10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4" name="Google Shape;15634;p104"/>
            <p:cNvGrpSpPr/>
            <p:nvPr/>
          </p:nvGrpSpPr>
          <p:grpSpPr>
            <a:xfrm>
              <a:off x="3207874" y="4098388"/>
              <a:ext cx="147831" cy="291991"/>
              <a:chOff x="3527539" y="4476677"/>
              <a:chExt cx="159232" cy="314510"/>
            </a:xfrm>
          </p:grpSpPr>
          <p:sp>
            <p:nvSpPr>
              <p:cNvPr id="15635" name="Google Shape;15635;p10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10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104"/>
            <p:cNvGrpSpPr/>
            <p:nvPr/>
          </p:nvGrpSpPr>
          <p:grpSpPr>
            <a:xfrm>
              <a:off x="2933305" y="4097347"/>
              <a:ext cx="118572" cy="294074"/>
              <a:chOff x="3343310" y="4475555"/>
              <a:chExt cx="127717" cy="316753"/>
            </a:xfrm>
          </p:grpSpPr>
          <p:sp>
            <p:nvSpPr>
              <p:cNvPr id="15638" name="Google Shape;15638;p10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10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40" name="Google Shape;15640;p104"/>
          <p:cNvGrpSpPr/>
          <p:nvPr/>
        </p:nvGrpSpPr>
        <p:grpSpPr>
          <a:xfrm>
            <a:off x="4209349" y="1176041"/>
            <a:ext cx="1430711" cy="751237"/>
            <a:chOff x="5159450" y="1919950"/>
            <a:chExt cx="1541050" cy="862500"/>
          </a:xfrm>
        </p:grpSpPr>
        <p:sp>
          <p:nvSpPr>
            <p:cNvPr id="15641" name="Google Shape;15641;p10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5642" name="Google Shape;15642;p104"/>
            <p:cNvGrpSpPr/>
            <p:nvPr/>
          </p:nvGrpSpPr>
          <p:grpSpPr>
            <a:xfrm>
              <a:off x="5159450" y="1919950"/>
              <a:ext cx="1541050" cy="862500"/>
              <a:chOff x="5159450" y="1919950"/>
              <a:chExt cx="1541050" cy="862500"/>
            </a:xfrm>
          </p:grpSpPr>
          <p:cxnSp>
            <p:nvCxnSpPr>
              <p:cNvPr id="15643" name="Google Shape;15643;p10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5644" name="Google Shape;15644;p10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5645" name="Google Shape;15645;p104"/>
          <p:cNvGrpSpPr/>
          <p:nvPr/>
        </p:nvGrpSpPr>
        <p:grpSpPr>
          <a:xfrm>
            <a:off x="4257486" y="2439811"/>
            <a:ext cx="1334436" cy="967914"/>
            <a:chOff x="4294923" y="2439811"/>
            <a:chExt cx="1334436" cy="967914"/>
          </a:xfrm>
        </p:grpSpPr>
        <p:grpSp>
          <p:nvGrpSpPr>
            <p:cNvPr id="15646" name="Google Shape;15646;p104"/>
            <p:cNvGrpSpPr/>
            <p:nvPr/>
          </p:nvGrpSpPr>
          <p:grpSpPr>
            <a:xfrm>
              <a:off x="4960455" y="2469658"/>
              <a:ext cx="668904" cy="885524"/>
              <a:chOff x="4960455" y="2469658"/>
              <a:chExt cx="668904" cy="885524"/>
            </a:xfrm>
          </p:grpSpPr>
          <p:sp>
            <p:nvSpPr>
              <p:cNvPr id="15647" name="Google Shape;15647;p104"/>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104"/>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104"/>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104"/>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104"/>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104"/>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3" name="Google Shape;15653;p104"/>
            <p:cNvGrpSpPr/>
            <p:nvPr/>
          </p:nvGrpSpPr>
          <p:grpSpPr>
            <a:xfrm>
              <a:off x="4294923" y="2469658"/>
              <a:ext cx="668951" cy="885524"/>
              <a:chOff x="4294923" y="2469658"/>
              <a:chExt cx="668951" cy="885524"/>
            </a:xfrm>
          </p:grpSpPr>
          <p:sp>
            <p:nvSpPr>
              <p:cNvPr id="15654" name="Google Shape;15654;p104"/>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104"/>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104"/>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104"/>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104"/>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104"/>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60" name="Google Shape;15660;p104"/>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1" name="Google Shape;15661;p104"/>
          <p:cNvGrpSpPr/>
          <p:nvPr/>
        </p:nvGrpSpPr>
        <p:grpSpPr>
          <a:xfrm>
            <a:off x="4243690" y="3494256"/>
            <a:ext cx="1430949" cy="897289"/>
            <a:chOff x="4351371" y="3547942"/>
            <a:chExt cx="1345130" cy="843475"/>
          </a:xfrm>
        </p:grpSpPr>
        <p:grpSp>
          <p:nvGrpSpPr>
            <p:cNvPr id="15662" name="Google Shape;15662;p104"/>
            <p:cNvGrpSpPr/>
            <p:nvPr/>
          </p:nvGrpSpPr>
          <p:grpSpPr>
            <a:xfrm>
              <a:off x="4351371" y="4209917"/>
              <a:ext cx="1345130" cy="181500"/>
              <a:chOff x="4351371" y="4209917"/>
              <a:chExt cx="1345130" cy="181500"/>
            </a:xfrm>
          </p:grpSpPr>
          <p:sp>
            <p:nvSpPr>
              <p:cNvPr id="15663" name="Google Shape;15663;p104"/>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64" name="Google Shape;15664;p104"/>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5665" name="Google Shape;15665;p104"/>
            <p:cNvGrpSpPr/>
            <p:nvPr/>
          </p:nvGrpSpPr>
          <p:grpSpPr>
            <a:xfrm>
              <a:off x="4403010" y="3985221"/>
              <a:ext cx="1109518" cy="181500"/>
              <a:chOff x="4403010" y="3985221"/>
              <a:chExt cx="1109518" cy="181500"/>
            </a:xfrm>
          </p:grpSpPr>
          <p:sp>
            <p:nvSpPr>
              <p:cNvPr id="15666" name="Google Shape;15666;p104"/>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67" name="Google Shape;15667;p104"/>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5668" name="Google Shape;15668;p104"/>
            <p:cNvGrpSpPr/>
            <p:nvPr/>
          </p:nvGrpSpPr>
          <p:grpSpPr>
            <a:xfrm>
              <a:off x="4618704" y="3766582"/>
              <a:ext cx="807858" cy="181500"/>
              <a:chOff x="4618704" y="3766582"/>
              <a:chExt cx="807858" cy="181500"/>
            </a:xfrm>
          </p:grpSpPr>
          <p:sp>
            <p:nvSpPr>
              <p:cNvPr id="15669" name="Google Shape;15669;p104"/>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70" name="Google Shape;15670;p104"/>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5671" name="Google Shape;15671;p104"/>
            <p:cNvGrpSpPr/>
            <p:nvPr/>
          </p:nvGrpSpPr>
          <p:grpSpPr>
            <a:xfrm>
              <a:off x="4735238" y="3547942"/>
              <a:ext cx="462839" cy="181500"/>
              <a:chOff x="4735238" y="3547942"/>
              <a:chExt cx="462839" cy="181500"/>
            </a:xfrm>
          </p:grpSpPr>
          <p:sp>
            <p:nvSpPr>
              <p:cNvPr id="15672" name="Google Shape;15672;p104"/>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73" name="Google Shape;15673;p104"/>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5674" name="Google Shape;15674;p104"/>
          <p:cNvGrpSpPr/>
          <p:nvPr/>
        </p:nvGrpSpPr>
        <p:grpSpPr>
          <a:xfrm>
            <a:off x="7420047" y="2429580"/>
            <a:ext cx="1020955" cy="928853"/>
            <a:chOff x="926675" y="238125"/>
            <a:chExt cx="5755100" cy="5232975"/>
          </a:xfrm>
        </p:grpSpPr>
        <p:sp>
          <p:nvSpPr>
            <p:cNvPr id="15675" name="Google Shape;15675;p104"/>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104"/>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104"/>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104"/>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9" name="Google Shape;15679;p104"/>
          <p:cNvGrpSpPr/>
          <p:nvPr/>
        </p:nvGrpSpPr>
        <p:grpSpPr>
          <a:xfrm>
            <a:off x="727421" y="2828315"/>
            <a:ext cx="1695374" cy="1560837"/>
            <a:chOff x="727421" y="2828315"/>
            <a:chExt cx="1695374" cy="1560837"/>
          </a:xfrm>
        </p:grpSpPr>
        <p:grpSp>
          <p:nvGrpSpPr>
            <p:cNvPr id="15680" name="Google Shape;15680;p104"/>
            <p:cNvGrpSpPr/>
            <p:nvPr/>
          </p:nvGrpSpPr>
          <p:grpSpPr>
            <a:xfrm>
              <a:off x="727421" y="2828315"/>
              <a:ext cx="1695374" cy="1560837"/>
              <a:chOff x="734799" y="2782450"/>
              <a:chExt cx="1571100" cy="1577400"/>
            </a:xfrm>
          </p:grpSpPr>
          <p:cxnSp>
            <p:nvCxnSpPr>
              <p:cNvPr id="15681" name="Google Shape;15681;p10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5682" name="Google Shape;15682;p10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5683" name="Google Shape;15683;p104"/>
            <p:cNvGrpSpPr/>
            <p:nvPr/>
          </p:nvGrpSpPr>
          <p:grpSpPr>
            <a:xfrm>
              <a:off x="819108" y="2882501"/>
              <a:ext cx="1556791" cy="1426186"/>
              <a:chOff x="819108" y="2882501"/>
              <a:chExt cx="1556791" cy="1426186"/>
            </a:xfrm>
          </p:grpSpPr>
          <p:grpSp>
            <p:nvGrpSpPr>
              <p:cNvPr id="15684" name="Google Shape;15684;p104"/>
              <p:cNvGrpSpPr/>
              <p:nvPr/>
            </p:nvGrpSpPr>
            <p:grpSpPr>
              <a:xfrm>
                <a:off x="819108" y="2882501"/>
                <a:ext cx="103104" cy="1426186"/>
                <a:chOff x="4674013" y="3100904"/>
                <a:chExt cx="122758" cy="1698043"/>
              </a:xfrm>
            </p:grpSpPr>
            <p:sp>
              <p:nvSpPr>
                <p:cNvPr id="15685" name="Google Shape;15685;p10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10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10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10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10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10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10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104"/>
              <p:cNvGrpSpPr/>
              <p:nvPr/>
            </p:nvGrpSpPr>
            <p:grpSpPr>
              <a:xfrm>
                <a:off x="1062475" y="2882501"/>
                <a:ext cx="103104" cy="1426186"/>
                <a:chOff x="4940438" y="3100904"/>
                <a:chExt cx="122758" cy="1698043"/>
              </a:xfrm>
            </p:grpSpPr>
            <p:sp>
              <p:nvSpPr>
                <p:cNvPr id="15693" name="Google Shape;15693;p10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10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10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10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10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10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10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0" name="Google Shape;15700;p104"/>
              <p:cNvGrpSpPr/>
              <p:nvPr/>
            </p:nvGrpSpPr>
            <p:grpSpPr>
              <a:xfrm>
                <a:off x="1299324" y="2882501"/>
                <a:ext cx="103104" cy="1426186"/>
                <a:chOff x="5206863" y="3100904"/>
                <a:chExt cx="122758" cy="1698043"/>
              </a:xfrm>
            </p:grpSpPr>
            <p:sp>
              <p:nvSpPr>
                <p:cNvPr id="15701" name="Google Shape;15701;p10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10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10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10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10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10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10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8" name="Google Shape;15708;p104"/>
              <p:cNvGrpSpPr/>
              <p:nvPr/>
            </p:nvGrpSpPr>
            <p:grpSpPr>
              <a:xfrm>
                <a:off x="1786057" y="2882501"/>
                <a:ext cx="103104" cy="1426186"/>
                <a:chOff x="6006138" y="3143629"/>
                <a:chExt cx="122758" cy="1698043"/>
              </a:xfrm>
            </p:grpSpPr>
            <p:sp>
              <p:nvSpPr>
                <p:cNvPr id="15709" name="Google Shape;15709;p10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10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10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10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10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10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10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6" name="Google Shape;15716;p104"/>
              <p:cNvGrpSpPr/>
              <p:nvPr/>
            </p:nvGrpSpPr>
            <p:grpSpPr>
              <a:xfrm>
                <a:off x="2029422" y="2882501"/>
                <a:ext cx="103104" cy="1426186"/>
                <a:chOff x="6805413" y="3100904"/>
                <a:chExt cx="122758" cy="1698043"/>
              </a:xfrm>
            </p:grpSpPr>
            <p:sp>
              <p:nvSpPr>
                <p:cNvPr id="15717" name="Google Shape;15717;p10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10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10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10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10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10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10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4" name="Google Shape;15724;p104"/>
              <p:cNvGrpSpPr/>
              <p:nvPr/>
            </p:nvGrpSpPr>
            <p:grpSpPr>
              <a:xfrm>
                <a:off x="2272795" y="2882501"/>
                <a:ext cx="103104" cy="1426186"/>
                <a:chOff x="5206863" y="3100904"/>
                <a:chExt cx="122758" cy="1698043"/>
              </a:xfrm>
            </p:grpSpPr>
            <p:sp>
              <p:nvSpPr>
                <p:cNvPr id="15725" name="Google Shape;15725;p10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10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10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10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10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10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10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2" name="Google Shape;15732;p104"/>
              <p:cNvGrpSpPr/>
              <p:nvPr/>
            </p:nvGrpSpPr>
            <p:grpSpPr>
              <a:xfrm>
                <a:off x="1542694" y="2882501"/>
                <a:ext cx="103104" cy="1426186"/>
                <a:chOff x="6006138" y="3143629"/>
                <a:chExt cx="122758" cy="1698043"/>
              </a:xfrm>
            </p:grpSpPr>
            <p:sp>
              <p:nvSpPr>
                <p:cNvPr id="15733" name="Google Shape;15733;p10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10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10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10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10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10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10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740" name="Google Shape;15740;p104"/>
          <p:cNvGrpSpPr/>
          <p:nvPr/>
        </p:nvGrpSpPr>
        <p:grpSpPr>
          <a:xfrm>
            <a:off x="5683472" y="3518037"/>
            <a:ext cx="2749952" cy="870677"/>
            <a:chOff x="238125" y="1725700"/>
            <a:chExt cx="7139025" cy="2260325"/>
          </a:xfrm>
        </p:grpSpPr>
        <p:sp>
          <p:nvSpPr>
            <p:cNvPr id="15741" name="Google Shape;15741;p104"/>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104"/>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104"/>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104"/>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104"/>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104"/>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104"/>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104"/>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104"/>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104"/>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104"/>
          <p:cNvGrpSpPr/>
          <p:nvPr/>
        </p:nvGrpSpPr>
        <p:grpSpPr>
          <a:xfrm>
            <a:off x="5953636" y="2459783"/>
            <a:ext cx="1105452" cy="916747"/>
            <a:chOff x="5249100" y="1210600"/>
            <a:chExt cx="3502700" cy="2904775"/>
          </a:xfrm>
        </p:grpSpPr>
        <p:sp>
          <p:nvSpPr>
            <p:cNvPr id="15752" name="Google Shape;15752;p10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10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10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10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56" name="Google Shape;15756;p104"/>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5757" name="Google Shape;15757;p104"/>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5758" name="Google Shape;15758;p104"/>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5759" name="Google Shape;15759;p104"/>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5760" name="Google Shape;15760;p104"/>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104"/>
          <p:cNvGrpSpPr/>
          <p:nvPr/>
        </p:nvGrpSpPr>
        <p:grpSpPr>
          <a:xfrm>
            <a:off x="7136183" y="1179201"/>
            <a:ext cx="1304650" cy="1124856"/>
            <a:chOff x="7287122" y="1165658"/>
            <a:chExt cx="1219413" cy="1051365"/>
          </a:xfrm>
        </p:grpSpPr>
        <p:grpSp>
          <p:nvGrpSpPr>
            <p:cNvPr id="15762" name="Google Shape;15762;p104"/>
            <p:cNvGrpSpPr/>
            <p:nvPr/>
          </p:nvGrpSpPr>
          <p:grpSpPr>
            <a:xfrm>
              <a:off x="7287122" y="1969723"/>
              <a:ext cx="1219413" cy="247300"/>
              <a:chOff x="7287122" y="1969723"/>
              <a:chExt cx="1219413" cy="247300"/>
            </a:xfrm>
          </p:grpSpPr>
          <p:sp>
            <p:nvSpPr>
              <p:cNvPr id="15763" name="Google Shape;15763;p10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4" name="Google Shape;15764;p104"/>
              <p:cNvGrpSpPr/>
              <p:nvPr/>
            </p:nvGrpSpPr>
            <p:grpSpPr>
              <a:xfrm>
                <a:off x="7287122" y="2063892"/>
                <a:ext cx="1151753" cy="73428"/>
                <a:chOff x="7287122" y="2063892"/>
                <a:chExt cx="1151753" cy="73428"/>
              </a:xfrm>
            </p:grpSpPr>
            <p:sp>
              <p:nvSpPr>
                <p:cNvPr id="15765" name="Google Shape;15765;p10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66" name="Google Shape;15766;p10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5767" name="Google Shape;15767;p104"/>
            <p:cNvGrpSpPr/>
            <p:nvPr/>
          </p:nvGrpSpPr>
          <p:grpSpPr>
            <a:xfrm>
              <a:off x="7287122" y="1712201"/>
              <a:ext cx="1219403" cy="246767"/>
              <a:chOff x="7287122" y="1712201"/>
              <a:chExt cx="1219403" cy="246767"/>
            </a:xfrm>
          </p:grpSpPr>
          <p:sp>
            <p:nvSpPr>
              <p:cNvPr id="15768" name="Google Shape;15768;p10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9" name="Google Shape;15769;p104"/>
              <p:cNvGrpSpPr/>
              <p:nvPr/>
            </p:nvGrpSpPr>
            <p:grpSpPr>
              <a:xfrm>
                <a:off x="7287122" y="1842861"/>
                <a:ext cx="1005303" cy="73419"/>
                <a:chOff x="7287122" y="1842861"/>
                <a:chExt cx="1005303" cy="73419"/>
              </a:xfrm>
            </p:grpSpPr>
            <p:sp>
              <p:nvSpPr>
                <p:cNvPr id="15770" name="Google Shape;15770;p10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71" name="Google Shape;15771;p10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5772" name="Google Shape;15772;p104"/>
            <p:cNvGrpSpPr/>
            <p:nvPr/>
          </p:nvGrpSpPr>
          <p:grpSpPr>
            <a:xfrm>
              <a:off x="7287122" y="1447520"/>
              <a:ext cx="1219403" cy="286667"/>
              <a:chOff x="7287122" y="1447520"/>
              <a:chExt cx="1219403" cy="286667"/>
            </a:xfrm>
          </p:grpSpPr>
          <p:sp>
            <p:nvSpPr>
              <p:cNvPr id="15773" name="Google Shape;15773;p10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74" name="Google Shape;15774;p104"/>
              <p:cNvGrpSpPr/>
              <p:nvPr/>
            </p:nvGrpSpPr>
            <p:grpSpPr>
              <a:xfrm>
                <a:off x="7287122" y="1581977"/>
                <a:ext cx="852803" cy="73428"/>
                <a:chOff x="7287122" y="1581977"/>
                <a:chExt cx="852803" cy="73428"/>
              </a:xfrm>
            </p:grpSpPr>
            <p:sp>
              <p:nvSpPr>
                <p:cNvPr id="15775" name="Google Shape;15775;p10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76" name="Google Shape;15776;p10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5777" name="Google Shape;15777;p104"/>
            <p:cNvGrpSpPr/>
            <p:nvPr/>
          </p:nvGrpSpPr>
          <p:grpSpPr>
            <a:xfrm>
              <a:off x="7287122" y="1165658"/>
              <a:ext cx="1219403" cy="344253"/>
              <a:chOff x="7287122" y="1165658"/>
              <a:chExt cx="1219403" cy="344253"/>
            </a:xfrm>
          </p:grpSpPr>
          <p:sp>
            <p:nvSpPr>
              <p:cNvPr id="15778" name="Google Shape;15778;p10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79" name="Google Shape;15779;p104"/>
              <p:cNvGrpSpPr/>
              <p:nvPr/>
            </p:nvGrpSpPr>
            <p:grpSpPr>
              <a:xfrm>
                <a:off x="7287122" y="1341025"/>
                <a:ext cx="695703" cy="73419"/>
                <a:chOff x="7287122" y="1341025"/>
                <a:chExt cx="695703" cy="73419"/>
              </a:xfrm>
            </p:grpSpPr>
            <p:sp>
              <p:nvSpPr>
                <p:cNvPr id="15780" name="Google Shape;15780;p10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81" name="Google Shape;15781;p10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5782" name="Google Shape;15782;p104"/>
          <p:cNvGrpSpPr/>
          <p:nvPr/>
        </p:nvGrpSpPr>
        <p:grpSpPr>
          <a:xfrm>
            <a:off x="5802676" y="1185224"/>
            <a:ext cx="1397729" cy="1098540"/>
            <a:chOff x="5900602" y="1193063"/>
            <a:chExt cx="1299851" cy="1021707"/>
          </a:xfrm>
        </p:grpSpPr>
        <p:grpSp>
          <p:nvGrpSpPr>
            <p:cNvPr id="15783" name="Google Shape;15783;p104"/>
            <p:cNvGrpSpPr/>
            <p:nvPr/>
          </p:nvGrpSpPr>
          <p:grpSpPr>
            <a:xfrm>
              <a:off x="6520337" y="1193063"/>
              <a:ext cx="341815" cy="799959"/>
              <a:chOff x="6520337" y="1193063"/>
              <a:chExt cx="341815" cy="799959"/>
            </a:xfrm>
          </p:grpSpPr>
          <p:grpSp>
            <p:nvGrpSpPr>
              <p:cNvPr id="15784" name="Google Shape;15784;p104"/>
              <p:cNvGrpSpPr/>
              <p:nvPr/>
            </p:nvGrpSpPr>
            <p:grpSpPr>
              <a:xfrm>
                <a:off x="6520337" y="1589527"/>
                <a:ext cx="213950" cy="403494"/>
                <a:chOff x="6520337" y="1589527"/>
                <a:chExt cx="213950" cy="403494"/>
              </a:xfrm>
            </p:grpSpPr>
            <p:sp>
              <p:nvSpPr>
                <p:cNvPr id="15785" name="Google Shape;15785;p10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104"/>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104"/>
              <p:cNvGrpSpPr/>
              <p:nvPr/>
            </p:nvGrpSpPr>
            <p:grpSpPr>
              <a:xfrm>
                <a:off x="6577204" y="1193063"/>
                <a:ext cx="284947" cy="464512"/>
                <a:chOff x="6577204" y="1193063"/>
                <a:chExt cx="284947" cy="464512"/>
              </a:xfrm>
            </p:grpSpPr>
            <p:sp>
              <p:nvSpPr>
                <p:cNvPr id="15788" name="Google Shape;15788;p10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89" name="Google Shape;15789;p104"/>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5790" name="Google Shape;15790;p104"/>
            <p:cNvGrpSpPr/>
            <p:nvPr/>
          </p:nvGrpSpPr>
          <p:grpSpPr>
            <a:xfrm>
              <a:off x="6238903" y="1193063"/>
              <a:ext cx="300475" cy="900152"/>
              <a:chOff x="6238903" y="1193063"/>
              <a:chExt cx="300475" cy="900152"/>
            </a:xfrm>
          </p:grpSpPr>
          <p:grpSp>
            <p:nvGrpSpPr>
              <p:cNvPr id="15791" name="Google Shape;15791;p104"/>
              <p:cNvGrpSpPr/>
              <p:nvPr/>
            </p:nvGrpSpPr>
            <p:grpSpPr>
              <a:xfrm>
                <a:off x="6290865" y="1489315"/>
                <a:ext cx="248514" cy="603900"/>
                <a:chOff x="6290865" y="1489315"/>
                <a:chExt cx="248514" cy="603900"/>
              </a:xfrm>
            </p:grpSpPr>
            <p:sp>
              <p:nvSpPr>
                <p:cNvPr id="15792" name="Google Shape;15792;p10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104"/>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104"/>
              <p:cNvGrpSpPr/>
              <p:nvPr/>
            </p:nvGrpSpPr>
            <p:grpSpPr>
              <a:xfrm>
                <a:off x="6238903" y="1193063"/>
                <a:ext cx="284947" cy="333087"/>
                <a:chOff x="6238903" y="1193063"/>
                <a:chExt cx="284947" cy="333087"/>
              </a:xfrm>
            </p:grpSpPr>
            <p:sp>
              <p:nvSpPr>
                <p:cNvPr id="15795" name="Google Shape;15795;p10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96" name="Google Shape;15796;p104"/>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5797" name="Google Shape;15797;p104"/>
            <p:cNvGrpSpPr/>
            <p:nvPr/>
          </p:nvGrpSpPr>
          <p:grpSpPr>
            <a:xfrm>
              <a:off x="5900602" y="1193063"/>
              <a:ext cx="444345" cy="1021707"/>
              <a:chOff x="5900602" y="1193063"/>
              <a:chExt cx="444345" cy="1021707"/>
            </a:xfrm>
          </p:grpSpPr>
          <p:grpSp>
            <p:nvGrpSpPr>
              <p:cNvPr id="15798" name="Google Shape;15798;p104"/>
              <p:cNvGrpSpPr/>
              <p:nvPr/>
            </p:nvGrpSpPr>
            <p:grpSpPr>
              <a:xfrm>
                <a:off x="6046501" y="1367785"/>
                <a:ext cx="298446" cy="846986"/>
                <a:chOff x="6046501" y="1367785"/>
                <a:chExt cx="298446" cy="846986"/>
              </a:xfrm>
            </p:grpSpPr>
            <p:sp>
              <p:nvSpPr>
                <p:cNvPr id="15799" name="Google Shape;15799;p10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104"/>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1" name="Google Shape;15801;p104"/>
              <p:cNvGrpSpPr/>
              <p:nvPr/>
            </p:nvGrpSpPr>
            <p:grpSpPr>
              <a:xfrm>
                <a:off x="5900602" y="1193063"/>
                <a:ext cx="284947" cy="182312"/>
                <a:chOff x="5900602" y="1193063"/>
                <a:chExt cx="284947" cy="182312"/>
              </a:xfrm>
            </p:grpSpPr>
            <p:sp>
              <p:nvSpPr>
                <p:cNvPr id="15802" name="Google Shape;15802;p10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03" name="Google Shape;15803;p10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5804" name="Google Shape;15804;p104"/>
            <p:cNvGrpSpPr/>
            <p:nvPr/>
          </p:nvGrpSpPr>
          <p:grpSpPr>
            <a:xfrm>
              <a:off x="6738300" y="1193063"/>
              <a:ext cx="462153" cy="707634"/>
              <a:chOff x="6738300" y="1193063"/>
              <a:chExt cx="462153" cy="707634"/>
            </a:xfrm>
          </p:grpSpPr>
          <p:grpSp>
            <p:nvGrpSpPr>
              <p:cNvPr id="15805" name="Google Shape;15805;p104"/>
              <p:cNvGrpSpPr/>
              <p:nvPr/>
            </p:nvGrpSpPr>
            <p:grpSpPr>
              <a:xfrm>
                <a:off x="6915505" y="1193063"/>
                <a:ext cx="284947" cy="597387"/>
                <a:chOff x="6915505" y="1193063"/>
                <a:chExt cx="284947" cy="597387"/>
              </a:xfrm>
            </p:grpSpPr>
            <p:sp>
              <p:nvSpPr>
                <p:cNvPr id="15806" name="Google Shape;15806;p10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07" name="Google Shape;15807;p104"/>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5808" name="Google Shape;15808;p104"/>
              <p:cNvGrpSpPr/>
              <p:nvPr/>
            </p:nvGrpSpPr>
            <p:grpSpPr>
              <a:xfrm>
                <a:off x="6738300" y="1684725"/>
                <a:ext cx="230066" cy="215971"/>
                <a:chOff x="6738300" y="1684725"/>
                <a:chExt cx="230066" cy="215971"/>
              </a:xfrm>
            </p:grpSpPr>
            <p:sp>
              <p:nvSpPr>
                <p:cNvPr id="15809" name="Google Shape;15809;p104"/>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104"/>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814"/>
        <p:cNvGrpSpPr/>
        <p:nvPr/>
      </p:nvGrpSpPr>
      <p:grpSpPr>
        <a:xfrm>
          <a:off x="0" y="0"/>
          <a:ext cx="0" cy="0"/>
          <a:chOff x="0" y="0"/>
          <a:chExt cx="0" cy="0"/>
        </a:xfrm>
      </p:grpSpPr>
      <p:sp>
        <p:nvSpPr>
          <p:cNvPr id="15815" name="Google Shape;15815;p10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5816" name="Google Shape;15816;p10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r>
              <a:rPr lang="en">
                <a:solidFill>
                  <a:srgbClr val="435D74"/>
                </a:solidFill>
                <a:latin typeface="Arial"/>
                <a:ea typeface="Arial"/>
                <a:cs typeface="Arial"/>
                <a:sym typeface="Arial"/>
              </a:rPr>
              <a:t>     </a:t>
            </a:r>
            <a:endParaRPr>
              <a:solidFill>
                <a:srgbClr val="435D74"/>
              </a:solidFill>
              <a:latin typeface="Arial"/>
              <a:ea typeface="Arial"/>
              <a:cs typeface="Arial"/>
              <a:sym typeface="Arial"/>
            </a:endParaRPr>
          </a:p>
        </p:txBody>
      </p:sp>
      <p:grpSp>
        <p:nvGrpSpPr>
          <p:cNvPr id="15817" name="Google Shape;15817;p105"/>
          <p:cNvGrpSpPr/>
          <p:nvPr/>
        </p:nvGrpSpPr>
        <p:grpSpPr>
          <a:xfrm>
            <a:off x="855151" y="2280157"/>
            <a:ext cx="421923" cy="360050"/>
            <a:chOff x="855151" y="2280157"/>
            <a:chExt cx="421923" cy="360050"/>
          </a:xfrm>
        </p:grpSpPr>
        <p:sp>
          <p:nvSpPr>
            <p:cNvPr id="15818" name="Google Shape;15818;p105"/>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105"/>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105"/>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105"/>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105"/>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105"/>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105"/>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105"/>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105"/>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105"/>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105"/>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105"/>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105"/>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105"/>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105"/>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3" name="Google Shape;15833;p105"/>
          <p:cNvGrpSpPr/>
          <p:nvPr/>
        </p:nvGrpSpPr>
        <p:grpSpPr>
          <a:xfrm>
            <a:off x="1417348" y="2283640"/>
            <a:ext cx="385276" cy="384123"/>
            <a:chOff x="1417348" y="2283640"/>
            <a:chExt cx="385276" cy="384123"/>
          </a:xfrm>
        </p:grpSpPr>
        <p:sp>
          <p:nvSpPr>
            <p:cNvPr id="15834" name="Google Shape;15834;p105"/>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105"/>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105"/>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105"/>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105"/>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105"/>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105"/>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105"/>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105"/>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105"/>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105"/>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105"/>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105"/>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105"/>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8" name="Google Shape;15848;p105"/>
          <p:cNvGrpSpPr/>
          <p:nvPr/>
        </p:nvGrpSpPr>
        <p:grpSpPr>
          <a:xfrm>
            <a:off x="2586876" y="2283117"/>
            <a:ext cx="205605" cy="356828"/>
            <a:chOff x="2586876" y="2283117"/>
            <a:chExt cx="205605" cy="356828"/>
          </a:xfrm>
        </p:grpSpPr>
        <p:sp>
          <p:nvSpPr>
            <p:cNvPr id="15849" name="Google Shape;15849;p105"/>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105"/>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105"/>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105"/>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105"/>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105"/>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105"/>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105"/>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105"/>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105"/>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105"/>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0" name="Google Shape;15860;p105"/>
          <p:cNvGrpSpPr/>
          <p:nvPr/>
        </p:nvGrpSpPr>
        <p:grpSpPr>
          <a:xfrm>
            <a:off x="1961313" y="2299436"/>
            <a:ext cx="385302" cy="352532"/>
            <a:chOff x="1961313" y="2299436"/>
            <a:chExt cx="385302" cy="352532"/>
          </a:xfrm>
        </p:grpSpPr>
        <p:sp>
          <p:nvSpPr>
            <p:cNvPr id="15861" name="Google Shape;15861;p105"/>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105"/>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63" name="Google Shape;15863;p105"/>
            <p:cNvGrpSpPr/>
            <p:nvPr/>
          </p:nvGrpSpPr>
          <p:grpSpPr>
            <a:xfrm>
              <a:off x="1961313" y="2299436"/>
              <a:ext cx="385302" cy="352532"/>
              <a:chOff x="1961313" y="2299436"/>
              <a:chExt cx="385302" cy="352532"/>
            </a:xfrm>
          </p:grpSpPr>
          <p:sp>
            <p:nvSpPr>
              <p:cNvPr id="15864" name="Google Shape;15864;p105"/>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105"/>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105"/>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105"/>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105"/>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105"/>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105"/>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105"/>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72" name="Google Shape;15872;p105"/>
          <p:cNvGrpSpPr/>
          <p:nvPr/>
        </p:nvGrpSpPr>
        <p:grpSpPr>
          <a:xfrm>
            <a:off x="3049165" y="2320078"/>
            <a:ext cx="401543" cy="311432"/>
            <a:chOff x="3049165" y="2320078"/>
            <a:chExt cx="401543" cy="311432"/>
          </a:xfrm>
        </p:grpSpPr>
        <p:sp>
          <p:nvSpPr>
            <p:cNvPr id="15873" name="Google Shape;15873;p105"/>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105"/>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105"/>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105"/>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105"/>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105"/>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105"/>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105"/>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105"/>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105"/>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3" name="Google Shape;15883;p105"/>
          <p:cNvGrpSpPr/>
          <p:nvPr/>
        </p:nvGrpSpPr>
        <p:grpSpPr>
          <a:xfrm>
            <a:off x="3593052" y="2313712"/>
            <a:ext cx="385381" cy="323980"/>
            <a:chOff x="3593052" y="2313712"/>
            <a:chExt cx="385381" cy="323980"/>
          </a:xfrm>
        </p:grpSpPr>
        <p:sp>
          <p:nvSpPr>
            <p:cNvPr id="15884" name="Google Shape;15884;p105"/>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105"/>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105"/>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105"/>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105"/>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105"/>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105"/>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105"/>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105"/>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105"/>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105"/>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105"/>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6" name="Google Shape;15896;p105"/>
          <p:cNvGrpSpPr/>
          <p:nvPr/>
        </p:nvGrpSpPr>
        <p:grpSpPr>
          <a:xfrm>
            <a:off x="4134162" y="2284610"/>
            <a:ext cx="387005" cy="382185"/>
            <a:chOff x="4134162" y="2284610"/>
            <a:chExt cx="387005" cy="382185"/>
          </a:xfrm>
        </p:grpSpPr>
        <p:sp>
          <p:nvSpPr>
            <p:cNvPr id="15897" name="Google Shape;15897;p105"/>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105"/>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105"/>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105"/>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105"/>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105"/>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105"/>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105"/>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105"/>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105"/>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105"/>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105"/>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9" name="Google Shape;15909;p105"/>
          <p:cNvGrpSpPr/>
          <p:nvPr/>
        </p:nvGrpSpPr>
        <p:grpSpPr>
          <a:xfrm>
            <a:off x="5224896" y="2282645"/>
            <a:ext cx="385486" cy="385748"/>
            <a:chOff x="5224896" y="2282645"/>
            <a:chExt cx="385486" cy="385748"/>
          </a:xfrm>
        </p:grpSpPr>
        <p:sp>
          <p:nvSpPr>
            <p:cNvPr id="15910" name="Google Shape;15910;p105"/>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105"/>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105"/>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105"/>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105"/>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105"/>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6" name="Google Shape;15916;p105"/>
          <p:cNvGrpSpPr/>
          <p:nvPr/>
        </p:nvGrpSpPr>
        <p:grpSpPr>
          <a:xfrm>
            <a:off x="4680930" y="2286941"/>
            <a:ext cx="385381" cy="377601"/>
            <a:chOff x="4680930" y="2286941"/>
            <a:chExt cx="385381" cy="377601"/>
          </a:xfrm>
        </p:grpSpPr>
        <p:sp>
          <p:nvSpPr>
            <p:cNvPr id="15917" name="Google Shape;15917;p105"/>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105"/>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105"/>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105"/>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105"/>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105"/>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105"/>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105"/>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105"/>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6" name="Google Shape;15926;p105"/>
          <p:cNvGrpSpPr/>
          <p:nvPr/>
        </p:nvGrpSpPr>
        <p:grpSpPr>
          <a:xfrm>
            <a:off x="5769778" y="2292101"/>
            <a:ext cx="374877" cy="367044"/>
            <a:chOff x="5769778" y="2292101"/>
            <a:chExt cx="374877" cy="367044"/>
          </a:xfrm>
        </p:grpSpPr>
        <p:sp>
          <p:nvSpPr>
            <p:cNvPr id="15927" name="Google Shape;15927;p105"/>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105"/>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105"/>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105"/>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105"/>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105"/>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105"/>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105"/>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105"/>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105"/>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105"/>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105"/>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105"/>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105"/>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105"/>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105"/>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105"/>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105"/>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105"/>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105"/>
          <p:cNvGrpSpPr/>
          <p:nvPr/>
        </p:nvGrpSpPr>
        <p:grpSpPr>
          <a:xfrm>
            <a:off x="6371739" y="2314603"/>
            <a:ext cx="267346" cy="322303"/>
            <a:chOff x="6371739" y="2314603"/>
            <a:chExt cx="267346" cy="322303"/>
          </a:xfrm>
        </p:grpSpPr>
        <p:sp>
          <p:nvSpPr>
            <p:cNvPr id="15947" name="Google Shape;15947;p105"/>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105"/>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105"/>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105"/>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105"/>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105"/>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105"/>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105"/>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105"/>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105"/>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105"/>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105"/>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105"/>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105"/>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105"/>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105"/>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3" name="Google Shape;15963;p105"/>
          <p:cNvGrpSpPr/>
          <p:nvPr/>
        </p:nvGrpSpPr>
        <p:grpSpPr>
          <a:xfrm>
            <a:off x="6856635" y="2291787"/>
            <a:ext cx="388079" cy="367909"/>
            <a:chOff x="6856635" y="2291787"/>
            <a:chExt cx="388079" cy="367909"/>
          </a:xfrm>
        </p:grpSpPr>
        <p:sp>
          <p:nvSpPr>
            <p:cNvPr id="15964" name="Google Shape;15964;p105"/>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105"/>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105"/>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105"/>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105"/>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105"/>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105"/>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105"/>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105"/>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105"/>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4" name="Google Shape;15974;p105"/>
          <p:cNvGrpSpPr/>
          <p:nvPr/>
        </p:nvGrpSpPr>
        <p:grpSpPr>
          <a:xfrm>
            <a:off x="7407254" y="2296345"/>
            <a:ext cx="373357" cy="357352"/>
            <a:chOff x="7407254" y="2296345"/>
            <a:chExt cx="373357" cy="357352"/>
          </a:xfrm>
        </p:grpSpPr>
        <p:sp>
          <p:nvSpPr>
            <p:cNvPr id="15975" name="Google Shape;15975;p105"/>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105"/>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105"/>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105"/>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105"/>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105"/>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105"/>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105"/>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105"/>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105"/>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105"/>
          <p:cNvGrpSpPr/>
          <p:nvPr/>
        </p:nvGrpSpPr>
        <p:grpSpPr>
          <a:xfrm>
            <a:off x="7943780" y="2341374"/>
            <a:ext cx="386900" cy="268682"/>
            <a:chOff x="7943780" y="2341374"/>
            <a:chExt cx="386900" cy="268682"/>
          </a:xfrm>
        </p:grpSpPr>
        <p:sp>
          <p:nvSpPr>
            <p:cNvPr id="15986" name="Google Shape;15986;p105"/>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105"/>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105"/>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105"/>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105"/>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105"/>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105"/>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105"/>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105"/>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105"/>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105"/>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105"/>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8" name="Google Shape;15998;p105"/>
          <p:cNvGrpSpPr/>
          <p:nvPr/>
        </p:nvGrpSpPr>
        <p:grpSpPr>
          <a:xfrm>
            <a:off x="2486628" y="2743153"/>
            <a:ext cx="389860" cy="389782"/>
            <a:chOff x="2486628" y="2743153"/>
            <a:chExt cx="389860" cy="389782"/>
          </a:xfrm>
        </p:grpSpPr>
        <p:sp>
          <p:nvSpPr>
            <p:cNvPr id="15999" name="Google Shape;15999;p105"/>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105"/>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105"/>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105"/>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105"/>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105"/>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105"/>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105"/>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105"/>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8" name="Google Shape;16008;p105"/>
          <p:cNvGrpSpPr/>
          <p:nvPr/>
        </p:nvGrpSpPr>
        <p:grpSpPr>
          <a:xfrm>
            <a:off x="1448494" y="4150741"/>
            <a:ext cx="322277" cy="321046"/>
            <a:chOff x="1448494" y="4150741"/>
            <a:chExt cx="322277" cy="321046"/>
          </a:xfrm>
        </p:grpSpPr>
        <p:sp>
          <p:nvSpPr>
            <p:cNvPr id="16009" name="Google Shape;16009;p105"/>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105"/>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105"/>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105"/>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105"/>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105"/>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105"/>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105"/>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105"/>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105"/>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105"/>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105"/>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105"/>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105"/>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105"/>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4" name="Google Shape;16024;p105"/>
          <p:cNvGrpSpPr/>
          <p:nvPr/>
        </p:nvGrpSpPr>
        <p:grpSpPr>
          <a:xfrm>
            <a:off x="1454676" y="2778516"/>
            <a:ext cx="271564" cy="327045"/>
            <a:chOff x="1454676" y="2778516"/>
            <a:chExt cx="271564" cy="327045"/>
          </a:xfrm>
        </p:grpSpPr>
        <p:sp>
          <p:nvSpPr>
            <p:cNvPr id="16025" name="Google Shape;16025;p105"/>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105"/>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105"/>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105"/>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105"/>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105"/>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105"/>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105"/>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105"/>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105"/>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105"/>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105"/>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105"/>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8" name="Google Shape;16038;p105"/>
          <p:cNvGrpSpPr/>
          <p:nvPr/>
        </p:nvGrpSpPr>
        <p:grpSpPr>
          <a:xfrm>
            <a:off x="1956729" y="2771522"/>
            <a:ext cx="362224" cy="332336"/>
            <a:chOff x="1956729" y="2771522"/>
            <a:chExt cx="362224" cy="332336"/>
          </a:xfrm>
        </p:grpSpPr>
        <p:sp>
          <p:nvSpPr>
            <p:cNvPr id="16039" name="Google Shape;16039;p105"/>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105"/>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105"/>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105"/>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105"/>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105"/>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105"/>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105"/>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105"/>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105"/>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105"/>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105"/>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105"/>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105"/>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105"/>
          <p:cNvGrpSpPr/>
          <p:nvPr/>
        </p:nvGrpSpPr>
        <p:grpSpPr>
          <a:xfrm>
            <a:off x="3050527" y="2745694"/>
            <a:ext cx="353502" cy="394156"/>
            <a:chOff x="3050527" y="2745694"/>
            <a:chExt cx="353502" cy="394156"/>
          </a:xfrm>
        </p:grpSpPr>
        <p:sp>
          <p:nvSpPr>
            <p:cNvPr id="16054" name="Google Shape;16054;p105"/>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105"/>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105"/>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105"/>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105"/>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105"/>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105"/>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105"/>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2" name="Google Shape;16062;p105"/>
          <p:cNvGrpSpPr/>
          <p:nvPr/>
        </p:nvGrpSpPr>
        <p:grpSpPr>
          <a:xfrm>
            <a:off x="3593785" y="2734692"/>
            <a:ext cx="357274" cy="375453"/>
            <a:chOff x="3593785" y="2734692"/>
            <a:chExt cx="357274" cy="375453"/>
          </a:xfrm>
        </p:grpSpPr>
        <p:sp>
          <p:nvSpPr>
            <p:cNvPr id="16063" name="Google Shape;16063;p105"/>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105"/>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105"/>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105"/>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105"/>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8" name="Google Shape;16068;p105"/>
          <p:cNvGrpSpPr/>
          <p:nvPr/>
        </p:nvGrpSpPr>
        <p:grpSpPr>
          <a:xfrm>
            <a:off x="4123213" y="2747816"/>
            <a:ext cx="384307" cy="370135"/>
            <a:chOff x="4123213" y="2747816"/>
            <a:chExt cx="384307" cy="370135"/>
          </a:xfrm>
        </p:grpSpPr>
        <p:sp>
          <p:nvSpPr>
            <p:cNvPr id="16069" name="Google Shape;16069;p105"/>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105"/>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105"/>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105"/>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105"/>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105"/>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105"/>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105"/>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105"/>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105"/>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105"/>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105"/>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1" name="Google Shape;16081;p105"/>
          <p:cNvGrpSpPr/>
          <p:nvPr/>
        </p:nvGrpSpPr>
        <p:grpSpPr>
          <a:xfrm>
            <a:off x="5178923" y="2743677"/>
            <a:ext cx="460980" cy="374353"/>
            <a:chOff x="5178923" y="2743677"/>
            <a:chExt cx="460980" cy="374353"/>
          </a:xfrm>
        </p:grpSpPr>
        <p:sp>
          <p:nvSpPr>
            <p:cNvPr id="16082" name="Google Shape;16082;p105"/>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105"/>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105"/>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105"/>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105"/>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105"/>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105"/>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105"/>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105"/>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105"/>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105"/>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105"/>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105"/>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105"/>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105"/>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105"/>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105"/>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105"/>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105"/>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105"/>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105"/>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105"/>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105"/>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105"/>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105"/>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105"/>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105"/>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9" name="Google Shape;16109;p105"/>
          <p:cNvGrpSpPr/>
          <p:nvPr/>
        </p:nvGrpSpPr>
        <p:grpSpPr>
          <a:xfrm>
            <a:off x="5798854" y="2759132"/>
            <a:ext cx="297130" cy="358898"/>
            <a:chOff x="5798854" y="2759132"/>
            <a:chExt cx="297130" cy="358898"/>
          </a:xfrm>
        </p:grpSpPr>
        <p:sp>
          <p:nvSpPr>
            <p:cNvPr id="16110" name="Google Shape;16110;p105"/>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105"/>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105"/>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105"/>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105"/>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105"/>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105"/>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105"/>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105"/>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105"/>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105"/>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105"/>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2" name="Google Shape;16122;p105"/>
          <p:cNvGrpSpPr/>
          <p:nvPr/>
        </p:nvGrpSpPr>
        <p:grpSpPr>
          <a:xfrm>
            <a:off x="6324614" y="2756696"/>
            <a:ext cx="351799" cy="351904"/>
            <a:chOff x="6324614" y="2756696"/>
            <a:chExt cx="351799" cy="351904"/>
          </a:xfrm>
        </p:grpSpPr>
        <p:sp>
          <p:nvSpPr>
            <p:cNvPr id="16123" name="Google Shape;16123;p105"/>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105"/>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105"/>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105"/>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105"/>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105"/>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105"/>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105"/>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105"/>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105"/>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105"/>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105"/>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105"/>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105"/>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105"/>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8" name="Google Shape;16138;p105"/>
          <p:cNvGrpSpPr/>
          <p:nvPr/>
        </p:nvGrpSpPr>
        <p:grpSpPr>
          <a:xfrm>
            <a:off x="1953690" y="4126249"/>
            <a:ext cx="390044" cy="370031"/>
            <a:chOff x="1953690" y="4126249"/>
            <a:chExt cx="390044" cy="370031"/>
          </a:xfrm>
        </p:grpSpPr>
        <p:sp>
          <p:nvSpPr>
            <p:cNvPr id="16139" name="Google Shape;16139;p105"/>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105"/>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105"/>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105"/>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105"/>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105"/>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105"/>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105"/>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105"/>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8" name="Google Shape;16148;p105"/>
          <p:cNvGrpSpPr/>
          <p:nvPr/>
        </p:nvGrpSpPr>
        <p:grpSpPr>
          <a:xfrm>
            <a:off x="6904755" y="2752295"/>
            <a:ext cx="282592" cy="361805"/>
            <a:chOff x="6904755" y="2752295"/>
            <a:chExt cx="282592" cy="361805"/>
          </a:xfrm>
        </p:grpSpPr>
        <p:sp>
          <p:nvSpPr>
            <p:cNvPr id="16149" name="Google Shape;16149;p105"/>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105"/>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105"/>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105"/>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105"/>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105"/>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105"/>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105"/>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105"/>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105"/>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105"/>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105"/>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105"/>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105"/>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105"/>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105"/>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5" name="Google Shape;16165;p105"/>
          <p:cNvGrpSpPr/>
          <p:nvPr/>
        </p:nvGrpSpPr>
        <p:grpSpPr>
          <a:xfrm>
            <a:off x="7455819" y="2753395"/>
            <a:ext cx="271380" cy="361308"/>
            <a:chOff x="7455819" y="2753395"/>
            <a:chExt cx="271380" cy="361308"/>
          </a:xfrm>
        </p:grpSpPr>
        <p:sp>
          <p:nvSpPr>
            <p:cNvPr id="16166" name="Google Shape;16166;p105"/>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105"/>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105"/>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105"/>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105"/>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105"/>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105"/>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105"/>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105"/>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105"/>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105"/>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105"/>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105"/>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105"/>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105"/>
          <p:cNvGrpSpPr/>
          <p:nvPr/>
        </p:nvGrpSpPr>
        <p:grpSpPr>
          <a:xfrm>
            <a:off x="7943229" y="2786689"/>
            <a:ext cx="387110" cy="331079"/>
            <a:chOff x="7943229" y="2786689"/>
            <a:chExt cx="387110" cy="331079"/>
          </a:xfrm>
        </p:grpSpPr>
        <p:sp>
          <p:nvSpPr>
            <p:cNvPr id="16181" name="Google Shape;16181;p105"/>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105"/>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105"/>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105"/>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105"/>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105"/>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105"/>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105"/>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105"/>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105"/>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105"/>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2" name="Google Shape;16192;p105"/>
          <p:cNvGrpSpPr/>
          <p:nvPr/>
        </p:nvGrpSpPr>
        <p:grpSpPr>
          <a:xfrm>
            <a:off x="853526" y="2742734"/>
            <a:ext cx="380535" cy="375270"/>
            <a:chOff x="853526" y="2742734"/>
            <a:chExt cx="380535" cy="375270"/>
          </a:xfrm>
        </p:grpSpPr>
        <p:sp>
          <p:nvSpPr>
            <p:cNvPr id="16193" name="Google Shape;16193;p105"/>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105"/>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105"/>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105"/>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105"/>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105"/>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105"/>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105"/>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105"/>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105"/>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105"/>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105"/>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105"/>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105"/>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105"/>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105"/>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105"/>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105"/>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105"/>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105"/>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105"/>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105"/>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105"/>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6" name="Google Shape;16216;p105"/>
          <p:cNvGrpSpPr/>
          <p:nvPr/>
        </p:nvGrpSpPr>
        <p:grpSpPr>
          <a:xfrm>
            <a:off x="4668540" y="2737181"/>
            <a:ext cx="396409" cy="382997"/>
            <a:chOff x="4668540" y="2737181"/>
            <a:chExt cx="396409" cy="382997"/>
          </a:xfrm>
        </p:grpSpPr>
        <p:sp>
          <p:nvSpPr>
            <p:cNvPr id="16217" name="Google Shape;16217;p105"/>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105"/>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105"/>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105"/>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105"/>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105"/>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105"/>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105"/>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5" name="Google Shape;16225;p105"/>
          <p:cNvGrpSpPr/>
          <p:nvPr/>
        </p:nvGrpSpPr>
        <p:grpSpPr>
          <a:xfrm>
            <a:off x="2499358" y="4118495"/>
            <a:ext cx="386900" cy="385328"/>
            <a:chOff x="2499358" y="4118495"/>
            <a:chExt cx="386900" cy="385328"/>
          </a:xfrm>
        </p:grpSpPr>
        <p:sp>
          <p:nvSpPr>
            <p:cNvPr id="16226" name="Google Shape;16226;p105"/>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105"/>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105"/>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105"/>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105"/>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105"/>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105"/>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105"/>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105"/>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105"/>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105"/>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105"/>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105"/>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9" name="Google Shape;16239;p105"/>
          <p:cNvGrpSpPr/>
          <p:nvPr/>
        </p:nvGrpSpPr>
        <p:grpSpPr>
          <a:xfrm>
            <a:off x="3040547" y="4138456"/>
            <a:ext cx="387005" cy="345433"/>
            <a:chOff x="3040547" y="4138456"/>
            <a:chExt cx="387005" cy="345433"/>
          </a:xfrm>
        </p:grpSpPr>
        <p:sp>
          <p:nvSpPr>
            <p:cNvPr id="16240" name="Google Shape;16240;p105"/>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105"/>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105"/>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105"/>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105"/>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105"/>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105"/>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105"/>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105"/>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105"/>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105"/>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105"/>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105"/>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105"/>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105"/>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105"/>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105"/>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105"/>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105"/>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105"/>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105"/>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105"/>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105"/>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105"/>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105"/>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105"/>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105"/>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105"/>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105"/>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105"/>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0" name="Google Shape;16270;p105"/>
          <p:cNvGrpSpPr/>
          <p:nvPr/>
        </p:nvGrpSpPr>
        <p:grpSpPr>
          <a:xfrm>
            <a:off x="3635776" y="4118522"/>
            <a:ext cx="271406" cy="385381"/>
            <a:chOff x="3635776" y="4118522"/>
            <a:chExt cx="271406" cy="385381"/>
          </a:xfrm>
        </p:grpSpPr>
        <p:sp>
          <p:nvSpPr>
            <p:cNvPr id="16271" name="Google Shape;16271;p105"/>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105"/>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105"/>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105"/>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105"/>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105"/>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105"/>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105"/>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9" name="Google Shape;16279;p105"/>
          <p:cNvGrpSpPr/>
          <p:nvPr/>
        </p:nvGrpSpPr>
        <p:grpSpPr>
          <a:xfrm>
            <a:off x="1358016" y="3195384"/>
            <a:ext cx="414641" cy="367699"/>
            <a:chOff x="1358016" y="3195384"/>
            <a:chExt cx="414641" cy="367699"/>
          </a:xfrm>
        </p:grpSpPr>
        <p:sp>
          <p:nvSpPr>
            <p:cNvPr id="16280" name="Google Shape;16280;p105"/>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105"/>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105"/>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105"/>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105"/>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105"/>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105"/>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105"/>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105"/>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105"/>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105"/>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105"/>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105"/>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105"/>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105"/>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5" name="Google Shape;16295;p105"/>
          <p:cNvGrpSpPr/>
          <p:nvPr/>
        </p:nvGrpSpPr>
        <p:grpSpPr>
          <a:xfrm>
            <a:off x="844096" y="3203504"/>
            <a:ext cx="361517" cy="359500"/>
            <a:chOff x="844096" y="3203504"/>
            <a:chExt cx="361517" cy="359500"/>
          </a:xfrm>
        </p:grpSpPr>
        <p:sp>
          <p:nvSpPr>
            <p:cNvPr id="16296" name="Google Shape;16296;p105"/>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105"/>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105"/>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105"/>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105"/>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105"/>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105"/>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105"/>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105"/>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105"/>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105"/>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105"/>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105"/>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105"/>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105"/>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105"/>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105"/>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105"/>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4" name="Google Shape;16314;p105"/>
          <p:cNvGrpSpPr/>
          <p:nvPr/>
        </p:nvGrpSpPr>
        <p:grpSpPr>
          <a:xfrm>
            <a:off x="1939493" y="3205285"/>
            <a:ext cx="368223" cy="355021"/>
            <a:chOff x="1939493" y="3205285"/>
            <a:chExt cx="368223" cy="355021"/>
          </a:xfrm>
        </p:grpSpPr>
        <p:sp>
          <p:nvSpPr>
            <p:cNvPr id="16315" name="Google Shape;16315;p105"/>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105"/>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105"/>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105"/>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105"/>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105"/>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105"/>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105"/>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105"/>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105"/>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105"/>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105"/>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7" name="Google Shape;16327;p105"/>
          <p:cNvGrpSpPr/>
          <p:nvPr/>
        </p:nvGrpSpPr>
        <p:grpSpPr>
          <a:xfrm>
            <a:off x="2476834" y="3245314"/>
            <a:ext cx="388891" cy="307320"/>
            <a:chOff x="2471434" y="3239339"/>
            <a:chExt cx="388891" cy="307320"/>
          </a:xfrm>
        </p:grpSpPr>
        <p:sp>
          <p:nvSpPr>
            <p:cNvPr id="16328" name="Google Shape;16328;p105"/>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105"/>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105"/>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105"/>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105"/>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105"/>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105"/>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5" name="Google Shape;16335;p105"/>
          <p:cNvGrpSpPr/>
          <p:nvPr/>
        </p:nvGrpSpPr>
        <p:grpSpPr>
          <a:xfrm>
            <a:off x="3015243" y="3208979"/>
            <a:ext cx="391301" cy="368040"/>
            <a:chOff x="3015243" y="3208979"/>
            <a:chExt cx="391301" cy="368040"/>
          </a:xfrm>
        </p:grpSpPr>
        <p:sp>
          <p:nvSpPr>
            <p:cNvPr id="16336" name="Google Shape;16336;p105"/>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105"/>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105"/>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105"/>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0" name="Google Shape;16340;p105"/>
          <p:cNvGrpSpPr/>
          <p:nvPr/>
        </p:nvGrpSpPr>
        <p:grpSpPr>
          <a:xfrm>
            <a:off x="3569896" y="3254349"/>
            <a:ext cx="385381" cy="277326"/>
            <a:chOff x="3569896" y="3254349"/>
            <a:chExt cx="385381" cy="277326"/>
          </a:xfrm>
        </p:grpSpPr>
        <p:sp>
          <p:nvSpPr>
            <p:cNvPr id="16341" name="Google Shape;16341;p105"/>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105"/>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105"/>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105"/>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105"/>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105"/>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105"/>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105"/>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105"/>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105"/>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105"/>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105"/>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105"/>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105"/>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105"/>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105"/>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105"/>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105"/>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105"/>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0" name="Google Shape;16360;p105"/>
          <p:cNvGrpSpPr/>
          <p:nvPr/>
        </p:nvGrpSpPr>
        <p:grpSpPr>
          <a:xfrm>
            <a:off x="4204810" y="3180452"/>
            <a:ext cx="210241" cy="386769"/>
            <a:chOff x="4204810" y="3180452"/>
            <a:chExt cx="210241" cy="386769"/>
          </a:xfrm>
        </p:grpSpPr>
        <p:sp>
          <p:nvSpPr>
            <p:cNvPr id="16361" name="Google Shape;16361;p105"/>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105"/>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105"/>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105"/>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105"/>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105"/>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105"/>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105"/>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105"/>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105"/>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105"/>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105"/>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3" name="Google Shape;16373;p105"/>
          <p:cNvGrpSpPr/>
          <p:nvPr/>
        </p:nvGrpSpPr>
        <p:grpSpPr>
          <a:xfrm>
            <a:off x="4803811" y="3180479"/>
            <a:ext cx="84584" cy="385617"/>
            <a:chOff x="4803811" y="3180479"/>
            <a:chExt cx="84584" cy="385617"/>
          </a:xfrm>
        </p:grpSpPr>
        <p:sp>
          <p:nvSpPr>
            <p:cNvPr id="16374" name="Google Shape;16374;p105"/>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105"/>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105"/>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105"/>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105"/>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105"/>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105"/>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105"/>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105"/>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3" name="Google Shape;16383;p105"/>
          <p:cNvGrpSpPr/>
          <p:nvPr/>
        </p:nvGrpSpPr>
        <p:grpSpPr>
          <a:xfrm>
            <a:off x="5232073" y="3214113"/>
            <a:ext cx="357824" cy="347581"/>
            <a:chOff x="5232073" y="3214113"/>
            <a:chExt cx="357824" cy="347581"/>
          </a:xfrm>
        </p:grpSpPr>
        <p:sp>
          <p:nvSpPr>
            <p:cNvPr id="16384" name="Google Shape;16384;p105"/>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105"/>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105"/>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105"/>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105"/>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105"/>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105"/>
          <p:cNvGrpSpPr/>
          <p:nvPr/>
        </p:nvGrpSpPr>
        <p:grpSpPr>
          <a:xfrm>
            <a:off x="5739863" y="3222757"/>
            <a:ext cx="385407" cy="343128"/>
            <a:chOff x="5739863" y="3222757"/>
            <a:chExt cx="385407" cy="343128"/>
          </a:xfrm>
        </p:grpSpPr>
        <p:sp>
          <p:nvSpPr>
            <p:cNvPr id="16391" name="Google Shape;16391;p105"/>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105"/>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105"/>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105"/>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105"/>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6" name="Google Shape;16396;p105"/>
          <p:cNvGrpSpPr/>
          <p:nvPr/>
        </p:nvGrpSpPr>
        <p:grpSpPr>
          <a:xfrm>
            <a:off x="6217870" y="3235200"/>
            <a:ext cx="455217" cy="308577"/>
            <a:chOff x="6217870" y="3235200"/>
            <a:chExt cx="455217" cy="308577"/>
          </a:xfrm>
        </p:grpSpPr>
        <p:sp>
          <p:nvSpPr>
            <p:cNvPr id="16397" name="Google Shape;16397;p105"/>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105"/>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105"/>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105"/>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105"/>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105"/>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105"/>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105"/>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105"/>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105"/>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105"/>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105"/>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105"/>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105"/>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105"/>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105"/>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105"/>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105"/>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105"/>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105"/>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105"/>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105"/>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105"/>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105"/>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105"/>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105"/>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105"/>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105"/>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105"/>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105"/>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105"/>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105"/>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105"/>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0" name="Google Shape;16430;p105"/>
          <p:cNvGrpSpPr/>
          <p:nvPr/>
        </p:nvGrpSpPr>
        <p:grpSpPr>
          <a:xfrm>
            <a:off x="6883746" y="3212699"/>
            <a:ext cx="331445" cy="356593"/>
            <a:chOff x="6883746" y="3212699"/>
            <a:chExt cx="331445" cy="356593"/>
          </a:xfrm>
        </p:grpSpPr>
        <p:sp>
          <p:nvSpPr>
            <p:cNvPr id="16431" name="Google Shape;16431;p105"/>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105"/>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105"/>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105"/>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105"/>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105"/>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105"/>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105"/>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105"/>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105"/>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105"/>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105"/>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105"/>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105"/>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105"/>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105"/>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7" name="Google Shape;16447;p105"/>
          <p:cNvGrpSpPr/>
          <p:nvPr/>
        </p:nvGrpSpPr>
        <p:grpSpPr>
          <a:xfrm>
            <a:off x="7418465" y="3218645"/>
            <a:ext cx="348053" cy="348184"/>
            <a:chOff x="7418465" y="3218645"/>
            <a:chExt cx="348053" cy="348184"/>
          </a:xfrm>
        </p:grpSpPr>
        <p:sp>
          <p:nvSpPr>
            <p:cNvPr id="16448" name="Google Shape;16448;p105"/>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105"/>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105"/>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105"/>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105"/>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105"/>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105"/>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105"/>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105"/>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105"/>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105"/>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105"/>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105"/>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105"/>
          <p:cNvGrpSpPr/>
          <p:nvPr/>
        </p:nvGrpSpPr>
        <p:grpSpPr>
          <a:xfrm>
            <a:off x="8074309" y="3200492"/>
            <a:ext cx="234209" cy="367254"/>
            <a:chOff x="8074309" y="3200492"/>
            <a:chExt cx="234209" cy="367254"/>
          </a:xfrm>
        </p:grpSpPr>
        <p:sp>
          <p:nvSpPr>
            <p:cNvPr id="16462" name="Google Shape;16462;p105"/>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105"/>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105"/>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105"/>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105"/>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105"/>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105"/>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9" name="Google Shape;16469;p105"/>
          <p:cNvGrpSpPr/>
          <p:nvPr/>
        </p:nvGrpSpPr>
        <p:grpSpPr>
          <a:xfrm>
            <a:off x="4117738" y="4097880"/>
            <a:ext cx="397692" cy="426402"/>
            <a:chOff x="4117738" y="4097880"/>
            <a:chExt cx="397692" cy="426402"/>
          </a:xfrm>
        </p:grpSpPr>
        <p:sp>
          <p:nvSpPr>
            <p:cNvPr id="16470" name="Google Shape;16470;p105"/>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105"/>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105"/>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105"/>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105"/>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105"/>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105"/>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105"/>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105"/>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105"/>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105"/>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105"/>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105"/>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105"/>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105"/>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105"/>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105"/>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7" name="Google Shape;16487;p105"/>
          <p:cNvGrpSpPr/>
          <p:nvPr/>
        </p:nvGrpSpPr>
        <p:grpSpPr>
          <a:xfrm>
            <a:off x="4664768" y="4118574"/>
            <a:ext cx="389520" cy="385328"/>
            <a:chOff x="4664768" y="4118574"/>
            <a:chExt cx="389520" cy="385328"/>
          </a:xfrm>
        </p:grpSpPr>
        <p:sp>
          <p:nvSpPr>
            <p:cNvPr id="16488" name="Google Shape;16488;p105"/>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105"/>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105"/>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105"/>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105"/>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105"/>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105"/>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5" name="Google Shape;16495;p105"/>
          <p:cNvGrpSpPr/>
          <p:nvPr/>
        </p:nvGrpSpPr>
        <p:grpSpPr>
          <a:xfrm>
            <a:off x="5134130" y="4136937"/>
            <a:ext cx="531261" cy="348577"/>
            <a:chOff x="5134130" y="4136937"/>
            <a:chExt cx="531261" cy="348577"/>
          </a:xfrm>
        </p:grpSpPr>
        <p:sp>
          <p:nvSpPr>
            <p:cNvPr id="16496" name="Google Shape;16496;p105"/>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105"/>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105"/>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105"/>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105"/>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105"/>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105"/>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105"/>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105"/>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105"/>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105"/>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105"/>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105"/>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105"/>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105"/>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105"/>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105"/>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105"/>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4" name="Google Shape;16514;p105"/>
          <p:cNvGrpSpPr/>
          <p:nvPr/>
        </p:nvGrpSpPr>
        <p:grpSpPr>
          <a:xfrm>
            <a:off x="5793012" y="4199412"/>
            <a:ext cx="444005" cy="289952"/>
            <a:chOff x="5716812" y="4199412"/>
            <a:chExt cx="444005" cy="289952"/>
          </a:xfrm>
        </p:grpSpPr>
        <p:sp>
          <p:nvSpPr>
            <p:cNvPr id="16515" name="Google Shape;16515;p105"/>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105"/>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105"/>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105"/>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105"/>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105"/>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105"/>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105"/>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105"/>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105"/>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105"/>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105"/>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105"/>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105"/>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105"/>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105"/>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105"/>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105"/>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105"/>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105"/>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5" name="Google Shape;16535;p105"/>
          <p:cNvGrpSpPr/>
          <p:nvPr/>
        </p:nvGrpSpPr>
        <p:grpSpPr>
          <a:xfrm>
            <a:off x="850462" y="3680227"/>
            <a:ext cx="385302" cy="355126"/>
            <a:chOff x="850462" y="3680227"/>
            <a:chExt cx="385302" cy="355126"/>
          </a:xfrm>
        </p:grpSpPr>
        <p:sp>
          <p:nvSpPr>
            <p:cNvPr id="16536" name="Google Shape;16536;p105"/>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105"/>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105"/>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105"/>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105"/>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105"/>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105"/>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105"/>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105"/>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105"/>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105"/>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105"/>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105"/>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105"/>
          <p:cNvGrpSpPr/>
          <p:nvPr/>
        </p:nvGrpSpPr>
        <p:grpSpPr>
          <a:xfrm>
            <a:off x="1374886" y="3665217"/>
            <a:ext cx="418151" cy="385197"/>
            <a:chOff x="1374886" y="3665217"/>
            <a:chExt cx="418151" cy="385197"/>
          </a:xfrm>
        </p:grpSpPr>
        <p:sp>
          <p:nvSpPr>
            <p:cNvPr id="16550" name="Google Shape;16550;p105"/>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105"/>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105"/>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105"/>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105"/>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105"/>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105"/>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105"/>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105"/>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105"/>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105"/>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1" name="Google Shape;16561;p105"/>
          <p:cNvGrpSpPr/>
          <p:nvPr/>
        </p:nvGrpSpPr>
        <p:grpSpPr>
          <a:xfrm>
            <a:off x="1918327" y="3665112"/>
            <a:ext cx="418151" cy="385407"/>
            <a:chOff x="1918327" y="3665112"/>
            <a:chExt cx="418151" cy="385407"/>
          </a:xfrm>
        </p:grpSpPr>
        <p:sp>
          <p:nvSpPr>
            <p:cNvPr id="16562" name="Google Shape;16562;p105"/>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105"/>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105"/>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105"/>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105"/>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105"/>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105"/>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105"/>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105"/>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105"/>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105"/>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3" name="Google Shape;16573;p105"/>
          <p:cNvGrpSpPr/>
          <p:nvPr/>
        </p:nvGrpSpPr>
        <p:grpSpPr>
          <a:xfrm>
            <a:off x="2461742" y="3665034"/>
            <a:ext cx="418334" cy="385381"/>
            <a:chOff x="2461742" y="3665034"/>
            <a:chExt cx="418334" cy="385381"/>
          </a:xfrm>
        </p:grpSpPr>
        <p:sp>
          <p:nvSpPr>
            <p:cNvPr id="16574" name="Google Shape;16574;p105"/>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105"/>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105"/>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105"/>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105"/>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105"/>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105"/>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105"/>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105"/>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105"/>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105"/>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105"/>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105"/>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105"/>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8" name="Google Shape;16588;p105"/>
          <p:cNvGrpSpPr/>
          <p:nvPr/>
        </p:nvGrpSpPr>
        <p:grpSpPr>
          <a:xfrm>
            <a:off x="3009951" y="3665139"/>
            <a:ext cx="414745" cy="385328"/>
            <a:chOff x="3009951" y="3665139"/>
            <a:chExt cx="414745" cy="385328"/>
          </a:xfrm>
        </p:grpSpPr>
        <p:sp>
          <p:nvSpPr>
            <p:cNvPr id="16589" name="Google Shape;16589;p105"/>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105"/>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105"/>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105"/>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105"/>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105"/>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5" name="Google Shape;16595;p105"/>
          <p:cNvGrpSpPr/>
          <p:nvPr/>
        </p:nvGrpSpPr>
        <p:grpSpPr>
          <a:xfrm>
            <a:off x="3557977" y="3685780"/>
            <a:ext cx="405368" cy="343993"/>
            <a:chOff x="3557977" y="3685780"/>
            <a:chExt cx="405368" cy="343993"/>
          </a:xfrm>
        </p:grpSpPr>
        <p:sp>
          <p:nvSpPr>
            <p:cNvPr id="16596" name="Google Shape;16596;p105"/>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105"/>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105"/>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105"/>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105"/>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105"/>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105"/>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105"/>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4" name="Google Shape;16604;p105"/>
          <p:cNvGrpSpPr/>
          <p:nvPr/>
        </p:nvGrpSpPr>
        <p:grpSpPr>
          <a:xfrm>
            <a:off x="4655076" y="3665112"/>
            <a:ext cx="385276" cy="385302"/>
            <a:chOff x="4655076" y="3665112"/>
            <a:chExt cx="385276" cy="385302"/>
          </a:xfrm>
        </p:grpSpPr>
        <p:sp>
          <p:nvSpPr>
            <p:cNvPr id="16605" name="Google Shape;16605;p105"/>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105"/>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105"/>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105"/>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105"/>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105"/>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105"/>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105"/>
          <p:cNvGrpSpPr/>
          <p:nvPr/>
        </p:nvGrpSpPr>
        <p:grpSpPr>
          <a:xfrm>
            <a:off x="5197967" y="3714018"/>
            <a:ext cx="386455" cy="287569"/>
            <a:chOff x="5197967" y="3714018"/>
            <a:chExt cx="386455" cy="287569"/>
          </a:xfrm>
        </p:grpSpPr>
        <p:sp>
          <p:nvSpPr>
            <p:cNvPr id="16613" name="Google Shape;16613;p105"/>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105"/>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105"/>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105"/>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105"/>
          <p:cNvGrpSpPr/>
          <p:nvPr/>
        </p:nvGrpSpPr>
        <p:grpSpPr>
          <a:xfrm>
            <a:off x="5778658" y="3703488"/>
            <a:ext cx="312140" cy="308603"/>
            <a:chOff x="5778658" y="3703488"/>
            <a:chExt cx="312140" cy="308603"/>
          </a:xfrm>
        </p:grpSpPr>
        <p:sp>
          <p:nvSpPr>
            <p:cNvPr id="16618" name="Google Shape;16618;p105"/>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105"/>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105"/>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1" name="Google Shape;16621;p105"/>
          <p:cNvGrpSpPr/>
          <p:nvPr/>
        </p:nvGrpSpPr>
        <p:grpSpPr>
          <a:xfrm>
            <a:off x="6282597" y="3679546"/>
            <a:ext cx="391406" cy="356514"/>
            <a:chOff x="6282597" y="3679546"/>
            <a:chExt cx="391406" cy="356514"/>
          </a:xfrm>
        </p:grpSpPr>
        <p:sp>
          <p:nvSpPr>
            <p:cNvPr id="16622" name="Google Shape;16622;p105"/>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105"/>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105"/>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105"/>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105"/>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105"/>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105"/>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105"/>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105"/>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105"/>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2" name="Google Shape;16632;p105"/>
          <p:cNvGrpSpPr/>
          <p:nvPr/>
        </p:nvGrpSpPr>
        <p:grpSpPr>
          <a:xfrm>
            <a:off x="6829077" y="3723030"/>
            <a:ext cx="385302" cy="269494"/>
            <a:chOff x="6829077" y="3723030"/>
            <a:chExt cx="385302" cy="269494"/>
          </a:xfrm>
        </p:grpSpPr>
        <p:sp>
          <p:nvSpPr>
            <p:cNvPr id="16633" name="Google Shape;16633;p105"/>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105"/>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105"/>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105"/>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105"/>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105"/>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105"/>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105"/>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105"/>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105"/>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105"/>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105"/>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105"/>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105"/>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105"/>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8" name="Google Shape;16648;p105"/>
          <p:cNvGrpSpPr/>
          <p:nvPr/>
        </p:nvGrpSpPr>
        <p:grpSpPr>
          <a:xfrm>
            <a:off x="7358871" y="3665165"/>
            <a:ext cx="414483" cy="385381"/>
            <a:chOff x="7358871" y="3665165"/>
            <a:chExt cx="414483" cy="385381"/>
          </a:xfrm>
        </p:grpSpPr>
        <p:sp>
          <p:nvSpPr>
            <p:cNvPr id="16649" name="Google Shape;16649;p105"/>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105"/>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105"/>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105"/>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105"/>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105"/>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105"/>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105"/>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105"/>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105"/>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105"/>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105"/>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105"/>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105"/>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105"/>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4" name="Google Shape;16664;p105"/>
          <p:cNvGrpSpPr/>
          <p:nvPr/>
        </p:nvGrpSpPr>
        <p:grpSpPr>
          <a:xfrm>
            <a:off x="4102650" y="3665322"/>
            <a:ext cx="408459" cy="384752"/>
            <a:chOff x="4102650" y="3665322"/>
            <a:chExt cx="408459" cy="384752"/>
          </a:xfrm>
        </p:grpSpPr>
        <p:sp>
          <p:nvSpPr>
            <p:cNvPr id="16665" name="Google Shape;16665;p105"/>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105"/>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105"/>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105"/>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105"/>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105"/>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1" name="Google Shape;16671;p105"/>
          <p:cNvGrpSpPr/>
          <p:nvPr/>
        </p:nvGrpSpPr>
        <p:grpSpPr>
          <a:xfrm>
            <a:off x="6397489" y="4118522"/>
            <a:ext cx="170346" cy="385381"/>
            <a:chOff x="6397489" y="4118522"/>
            <a:chExt cx="170346" cy="385381"/>
          </a:xfrm>
        </p:grpSpPr>
        <p:sp>
          <p:nvSpPr>
            <p:cNvPr id="16672" name="Google Shape;16672;p105"/>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105"/>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105"/>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105"/>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105"/>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105"/>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105"/>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105"/>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105"/>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105"/>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105"/>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105"/>
          <p:cNvGrpSpPr/>
          <p:nvPr/>
        </p:nvGrpSpPr>
        <p:grpSpPr>
          <a:xfrm>
            <a:off x="7909569" y="3720882"/>
            <a:ext cx="398426" cy="273974"/>
            <a:chOff x="7909569" y="3720882"/>
            <a:chExt cx="398426" cy="273974"/>
          </a:xfrm>
        </p:grpSpPr>
        <p:sp>
          <p:nvSpPr>
            <p:cNvPr id="16684" name="Google Shape;16684;p105"/>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105"/>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105"/>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105"/>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105"/>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105"/>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105"/>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105"/>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105"/>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105"/>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105"/>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105"/>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105"/>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105"/>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105"/>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105"/>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105"/>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105"/>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105"/>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3" name="Google Shape;16703;p105"/>
          <p:cNvGrpSpPr/>
          <p:nvPr/>
        </p:nvGrpSpPr>
        <p:grpSpPr>
          <a:xfrm>
            <a:off x="6910596" y="4118967"/>
            <a:ext cx="227032" cy="384490"/>
            <a:chOff x="6910596" y="4118967"/>
            <a:chExt cx="227032" cy="384490"/>
          </a:xfrm>
        </p:grpSpPr>
        <p:sp>
          <p:nvSpPr>
            <p:cNvPr id="16704" name="Google Shape;16704;p105"/>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105"/>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105"/>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105"/>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105"/>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105"/>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105"/>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105"/>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105"/>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105"/>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105"/>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105"/>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6" name="Google Shape;16716;p105"/>
          <p:cNvGrpSpPr/>
          <p:nvPr/>
        </p:nvGrpSpPr>
        <p:grpSpPr>
          <a:xfrm>
            <a:off x="7372702" y="4132876"/>
            <a:ext cx="385459" cy="356671"/>
            <a:chOff x="7372702" y="4132876"/>
            <a:chExt cx="385459" cy="356671"/>
          </a:xfrm>
        </p:grpSpPr>
        <p:sp>
          <p:nvSpPr>
            <p:cNvPr id="16717" name="Google Shape;16717;p105"/>
            <p:cNvSpPr/>
            <p:nvPr/>
          </p:nvSpPr>
          <p:spPr>
            <a:xfrm>
              <a:off x="7378360" y="4271762"/>
              <a:ext cx="221374" cy="212258"/>
            </a:xfrm>
            <a:custGeom>
              <a:avLst/>
              <a:gdLst/>
              <a:ahLst/>
              <a:cxnLst/>
              <a:rect l="l" t="t" r="r" b="b"/>
              <a:pathLst>
                <a:path w="8451" h="8103" extrusionOk="0">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105"/>
            <p:cNvSpPr/>
            <p:nvPr/>
          </p:nvSpPr>
          <p:spPr>
            <a:xfrm>
              <a:off x="7527724" y="4271762"/>
              <a:ext cx="72010" cy="173175"/>
            </a:xfrm>
            <a:custGeom>
              <a:avLst/>
              <a:gdLst/>
              <a:ahLst/>
              <a:cxnLst/>
              <a:rect l="l" t="t" r="r" b="b"/>
              <a:pathLst>
                <a:path w="2749" h="6611" extrusionOk="0">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105"/>
            <p:cNvSpPr/>
            <p:nvPr/>
          </p:nvSpPr>
          <p:spPr>
            <a:xfrm>
              <a:off x="7425826" y="4138535"/>
              <a:ext cx="326704" cy="270909"/>
            </a:xfrm>
            <a:custGeom>
              <a:avLst/>
              <a:gdLst/>
              <a:ahLst/>
              <a:cxnLst/>
              <a:rect l="l" t="t" r="r" b="b"/>
              <a:pathLst>
                <a:path w="12472" h="10342" extrusionOk="0">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105"/>
            <p:cNvSpPr/>
            <p:nvPr/>
          </p:nvSpPr>
          <p:spPr>
            <a:xfrm>
              <a:off x="7681672" y="4138535"/>
              <a:ext cx="70857" cy="207674"/>
            </a:xfrm>
            <a:custGeom>
              <a:avLst/>
              <a:gdLst/>
              <a:ahLst/>
              <a:cxnLst/>
              <a:rect l="l" t="t" r="r" b="b"/>
              <a:pathLst>
                <a:path w="2705" h="7928" extrusionOk="0">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105"/>
            <p:cNvSpPr/>
            <p:nvPr/>
          </p:nvSpPr>
          <p:spPr>
            <a:xfrm>
              <a:off x="7503573" y="4220132"/>
              <a:ext cx="27033" cy="27059"/>
            </a:xfrm>
            <a:custGeom>
              <a:avLst/>
              <a:gdLst/>
              <a:ahLst/>
              <a:cxnLst/>
              <a:rect l="l" t="t" r="r" b="b"/>
              <a:pathLst>
                <a:path w="1032" h="1033" extrusionOk="0">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105"/>
            <p:cNvSpPr/>
            <p:nvPr/>
          </p:nvSpPr>
          <p:spPr>
            <a:xfrm>
              <a:off x="7570998" y="4220132"/>
              <a:ext cx="27112" cy="27059"/>
            </a:xfrm>
            <a:custGeom>
              <a:avLst/>
              <a:gdLst/>
              <a:ahLst/>
              <a:cxnLst/>
              <a:rect l="l" t="t" r="r" b="b"/>
              <a:pathLst>
                <a:path w="1035" h="1033" extrusionOk="0">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105"/>
            <p:cNvSpPr/>
            <p:nvPr/>
          </p:nvSpPr>
          <p:spPr>
            <a:xfrm>
              <a:off x="7638398" y="4220132"/>
              <a:ext cx="27138" cy="27059"/>
            </a:xfrm>
            <a:custGeom>
              <a:avLst/>
              <a:gdLst/>
              <a:ahLst/>
              <a:cxnLst/>
              <a:rect l="l" t="t" r="r" b="b"/>
              <a:pathLst>
                <a:path w="1036" h="1033" extrusionOk="0">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105"/>
            <p:cNvSpPr/>
            <p:nvPr/>
          </p:nvSpPr>
          <p:spPr>
            <a:xfrm>
              <a:off x="7372702" y="4212247"/>
              <a:ext cx="385197" cy="277300"/>
            </a:xfrm>
            <a:custGeom>
              <a:avLst/>
              <a:gdLst/>
              <a:ahLst/>
              <a:cxnLst/>
              <a:rect l="l" t="t" r="r" b="b"/>
              <a:pathLst>
                <a:path w="14705" h="10586" extrusionOk="0">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105"/>
            <p:cNvSpPr/>
            <p:nvPr/>
          </p:nvSpPr>
          <p:spPr>
            <a:xfrm>
              <a:off x="7372781" y="4132876"/>
              <a:ext cx="385381" cy="231983"/>
            </a:xfrm>
            <a:custGeom>
              <a:avLst/>
              <a:gdLst/>
              <a:ahLst/>
              <a:cxnLst/>
              <a:rect l="l" t="t" r="r" b="b"/>
              <a:pathLst>
                <a:path w="14712" h="8856" extrusionOk="0">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105"/>
            <p:cNvSpPr/>
            <p:nvPr/>
          </p:nvSpPr>
          <p:spPr>
            <a:xfrm>
              <a:off x="7497914" y="4214474"/>
              <a:ext cx="44820" cy="38428"/>
            </a:xfrm>
            <a:custGeom>
              <a:avLst/>
              <a:gdLst/>
              <a:ahLst/>
              <a:cxnLst/>
              <a:rect l="l" t="t" r="r" b="b"/>
              <a:pathLst>
                <a:path w="1711" h="1467" extrusionOk="0">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105"/>
            <p:cNvSpPr/>
            <p:nvPr/>
          </p:nvSpPr>
          <p:spPr>
            <a:xfrm>
              <a:off x="7565340" y="4214422"/>
              <a:ext cx="44820" cy="38428"/>
            </a:xfrm>
            <a:custGeom>
              <a:avLst/>
              <a:gdLst/>
              <a:ahLst/>
              <a:cxnLst/>
              <a:rect l="l" t="t" r="r" b="b"/>
              <a:pathLst>
                <a:path w="1711" h="1467" extrusionOk="0">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105"/>
            <p:cNvSpPr/>
            <p:nvPr/>
          </p:nvSpPr>
          <p:spPr>
            <a:xfrm>
              <a:off x="7632740" y="4214422"/>
              <a:ext cx="44924" cy="38428"/>
            </a:xfrm>
            <a:custGeom>
              <a:avLst/>
              <a:gdLst/>
              <a:ahLst/>
              <a:cxnLst/>
              <a:rect l="l" t="t" r="r" b="b"/>
              <a:pathLst>
                <a:path w="1715" h="1467" extrusionOk="0">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732"/>
        <p:cNvGrpSpPr/>
        <p:nvPr/>
      </p:nvGrpSpPr>
      <p:grpSpPr>
        <a:xfrm>
          <a:off x="0" y="0"/>
          <a:ext cx="0" cy="0"/>
          <a:chOff x="0" y="0"/>
          <a:chExt cx="0" cy="0"/>
        </a:xfrm>
      </p:grpSpPr>
      <p:sp>
        <p:nvSpPr>
          <p:cNvPr id="16733" name="Google Shape;16733;p10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6734" name="Google Shape;16734;p10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6735" name="Google Shape;16735;p106"/>
          <p:cNvGrpSpPr/>
          <p:nvPr/>
        </p:nvGrpSpPr>
        <p:grpSpPr>
          <a:xfrm>
            <a:off x="3045189" y="1977348"/>
            <a:ext cx="389401" cy="374453"/>
            <a:chOff x="3045189" y="1977348"/>
            <a:chExt cx="389401" cy="374453"/>
          </a:xfrm>
        </p:grpSpPr>
        <p:sp>
          <p:nvSpPr>
            <p:cNvPr id="16736" name="Google Shape;16736;p106"/>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106"/>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106"/>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106"/>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106"/>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106"/>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106"/>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3" name="Google Shape;16743;p106"/>
          <p:cNvGrpSpPr/>
          <p:nvPr/>
        </p:nvGrpSpPr>
        <p:grpSpPr>
          <a:xfrm>
            <a:off x="3028591" y="2443798"/>
            <a:ext cx="431158" cy="349817"/>
            <a:chOff x="3028591" y="2443798"/>
            <a:chExt cx="431158" cy="349817"/>
          </a:xfrm>
        </p:grpSpPr>
        <p:sp>
          <p:nvSpPr>
            <p:cNvPr id="16744" name="Google Shape;16744;p106"/>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106"/>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106"/>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106"/>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106"/>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106"/>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106"/>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106"/>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106"/>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106"/>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106"/>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106"/>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106"/>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106"/>
          <p:cNvGrpSpPr/>
          <p:nvPr/>
        </p:nvGrpSpPr>
        <p:grpSpPr>
          <a:xfrm>
            <a:off x="3966333" y="1983475"/>
            <a:ext cx="331805" cy="377961"/>
            <a:chOff x="3966333" y="1983475"/>
            <a:chExt cx="331805" cy="377961"/>
          </a:xfrm>
        </p:grpSpPr>
        <p:sp>
          <p:nvSpPr>
            <p:cNvPr id="16758" name="Google Shape;16758;p106"/>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106"/>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106"/>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106"/>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106"/>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106"/>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106"/>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106"/>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106"/>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106"/>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106"/>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106"/>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106"/>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106"/>
          <p:cNvGrpSpPr/>
          <p:nvPr/>
        </p:nvGrpSpPr>
        <p:grpSpPr>
          <a:xfrm>
            <a:off x="3085690" y="2894722"/>
            <a:ext cx="316333" cy="382699"/>
            <a:chOff x="3085690" y="2894722"/>
            <a:chExt cx="316333" cy="382699"/>
          </a:xfrm>
        </p:grpSpPr>
        <p:sp>
          <p:nvSpPr>
            <p:cNvPr id="16772" name="Google Shape;16772;p106"/>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106"/>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106"/>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106"/>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106"/>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106"/>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106"/>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106"/>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106"/>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106"/>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106"/>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106"/>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106"/>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106"/>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106"/>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106"/>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106"/>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106"/>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106"/>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106"/>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2" name="Google Shape;16792;p106"/>
          <p:cNvGrpSpPr/>
          <p:nvPr/>
        </p:nvGrpSpPr>
        <p:grpSpPr>
          <a:xfrm>
            <a:off x="1736294" y="1531477"/>
            <a:ext cx="336465" cy="336439"/>
            <a:chOff x="1736294" y="1531477"/>
            <a:chExt cx="336465" cy="336439"/>
          </a:xfrm>
        </p:grpSpPr>
        <p:sp>
          <p:nvSpPr>
            <p:cNvPr id="16793" name="Google Shape;16793;p106"/>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106"/>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106"/>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106"/>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106"/>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8" name="Google Shape;16798;p106"/>
          <p:cNvGrpSpPr/>
          <p:nvPr/>
        </p:nvGrpSpPr>
        <p:grpSpPr>
          <a:xfrm>
            <a:off x="2807344" y="4294985"/>
            <a:ext cx="344764" cy="353692"/>
            <a:chOff x="2807344" y="4294985"/>
            <a:chExt cx="344764" cy="353692"/>
          </a:xfrm>
        </p:grpSpPr>
        <p:sp>
          <p:nvSpPr>
            <p:cNvPr id="16799" name="Google Shape;16799;p106"/>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106"/>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106"/>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106"/>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106"/>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106"/>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106"/>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106"/>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106"/>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106"/>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106"/>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106"/>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106"/>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106"/>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106"/>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106"/>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106"/>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106"/>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106"/>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106"/>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106"/>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106"/>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1" name="Google Shape;16821;p106"/>
          <p:cNvGrpSpPr/>
          <p:nvPr/>
        </p:nvGrpSpPr>
        <p:grpSpPr>
          <a:xfrm>
            <a:off x="3966830" y="2450002"/>
            <a:ext cx="314945" cy="331753"/>
            <a:chOff x="3966830" y="2450002"/>
            <a:chExt cx="314945" cy="331753"/>
          </a:xfrm>
        </p:grpSpPr>
        <p:sp>
          <p:nvSpPr>
            <p:cNvPr id="16822" name="Google Shape;16822;p106"/>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106"/>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106"/>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106"/>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106"/>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7" name="Google Shape;16827;p106"/>
          <p:cNvGrpSpPr/>
          <p:nvPr/>
        </p:nvGrpSpPr>
        <p:grpSpPr>
          <a:xfrm>
            <a:off x="1774648" y="1976930"/>
            <a:ext cx="298373" cy="390920"/>
            <a:chOff x="1774648" y="1976930"/>
            <a:chExt cx="298373" cy="390920"/>
          </a:xfrm>
        </p:grpSpPr>
        <p:sp>
          <p:nvSpPr>
            <p:cNvPr id="16828" name="Google Shape;16828;p106"/>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106"/>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106"/>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106"/>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106"/>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106"/>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4" name="Google Shape;16834;p106"/>
          <p:cNvGrpSpPr/>
          <p:nvPr/>
        </p:nvGrpSpPr>
        <p:grpSpPr>
          <a:xfrm>
            <a:off x="855285" y="2426309"/>
            <a:ext cx="374950" cy="386129"/>
            <a:chOff x="855285" y="2426309"/>
            <a:chExt cx="374950" cy="386129"/>
          </a:xfrm>
        </p:grpSpPr>
        <p:sp>
          <p:nvSpPr>
            <p:cNvPr id="16835" name="Google Shape;16835;p106"/>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106"/>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106"/>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106"/>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106"/>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106"/>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106"/>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106"/>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106"/>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106"/>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106"/>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106"/>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106"/>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8" name="Google Shape;16848;p106"/>
          <p:cNvGrpSpPr/>
          <p:nvPr/>
        </p:nvGrpSpPr>
        <p:grpSpPr>
          <a:xfrm>
            <a:off x="1300502" y="2442148"/>
            <a:ext cx="364504" cy="370290"/>
            <a:chOff x="1300502" y="2442148"/>
            <a:chExt cx="364504" cy="370290"/>
          </a:xfrm>
        </p:grpSpPr>
        <p:sp>
          <p:nvSpPr>
            <p:cNvPr id="16849" name="Google Shape;16849;p106"/>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106"/>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106"/>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106"/>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106"/>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106"/>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106"/>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106"/>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106"/>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106"/>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106"/>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106"/>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106"/>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106"/>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106"/>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106"/>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106"/>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106"/>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106"/>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8" name="Google Shape;16868;p106"/>
          <p:cNvGrpSpPr/>
          <p:nvPr/>
        </p:nvGrpSpPr>
        <p:grpSpPr>
          <a:xfrm>
            <a:off x="1757683" y="2438771"/>
            <a:ext cx="330680" cy="356441"/>
            <a:chOff x="1757683" y="2438771"/>
            <a:chExt cx="330680" cy="356441"/>
          </a:xfrm>
        </p:grpSpPr>
        <p:sp>
          <p:nvSpPr>
            <p:cNvPr id="16869" name="Google Shape;16869;p106"/>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106"/>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106"/>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106"/>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106"/>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106"/>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106"/>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106"/>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106"/>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106"/>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9" name="Google Shape;16879;p106"/>
          <p:cNvGrpSpPr/>
          <p:nvPr/>
        </p:nvGrpSpPr>
        <p:grpSpPr>
          <a:xfrm>
            <a:off x="3943687" y="3825107"/>
            <a:ext cx="367908" cy="354477"/>
            <a:chOff x="3943687" y="3825107"/>
            <a:chExt cx="367908" cy="354477"/>
          </a:xfrm>
        </p:grpSpPr>
        <p:sp>
          <p:nvSpPr>
            <p:cNvPr id="16880" name="Google Shape;16880;p106"/>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106"/>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106"/>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106"/>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106"/>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106"/>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106"/>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106"/>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106"/>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106"/>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106"/>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106"/>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2" name="Google Shape;16892;p106"/>
          <p:cNvGrpSpPr/>
          <p:nvPr/>
        </p:nvGrpSpPr>
        <p:grpSpPr>
          <a:xfrm>
            <a:off x="2195360" y="1976930"/>
            <a:ext cx="340235" cy="390763"/>
            <a:chOff x="2195360" y="1976930"/>
            <a:chExt cx="340235" cy="390763"/>
          </a:xfrm>
        </p:grpSpPr>
        <p:sp>
          <p:nvSpPr>
            <p:cNvPr id="16893" name="Google Shape;16893;p106"/>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106"/>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106"/>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106"/>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106"/>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106"/>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106"/>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106"/>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106"/>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106"/>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106"/>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4" name="Google Shape;16904;p106"/>
          <p:cNvGrpSpPr/>
          <p:nvPr/>
        </p:nvGrpSpPr>
        <p:grpSpPr>
          <a:xfrm>
            <a:off x="2567509" y="2002219"/>
            <a:ext cx="432179" cy="332172"/>
            <a:chOff x="2567509" y="2002219"/>
            <a:chExt cx="432179" cy="332172"/>
          </a:xfrm>
        </p:grpSpPr>
        <p:sp>
          <p:nvSpPr>
            <p:cNvPr id="16905" name="Google Shape;16905;p106"/>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106"/>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106"/>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106"/>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106"/>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106"/>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106"/>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106"/>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106"/>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106"/>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106"/>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106"/>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7" name="Google Shape;16917;p106"/>
          <p:cNvGrpSpPr/>
          <p:nvPr/>
        </p:nvGrpSpPr>
        <p:grpSpPr>
          <a:xfrm>
            <a:off x="1323907" y="3359888"/>
            <a:ext cx="281854" cy="359242"/>
            <a:chOff x="1323907" y="3359888"/>
            <a:chExt cx="281854" cy="359242"/>
          </a:xfrm>
        </p:grpSpPr>
        <p:sp>
          <p:nvSpPr>
            <p:cNvPr id="16918" name="Google Shape;16918;p106"/>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106"/>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106"/>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106"/>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106"/>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106"/>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106"/>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106"/>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106"/>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106"/>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106"/>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106"/>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106"/>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106"/>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106"/>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106"/>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106"/>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106"/>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106"/>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7" name="Google Shape;16937;p106"/>
          <p:cNvGrpSpPr/>
          <p:nvPr/>
        </p:nvGrpSpPr>
        <p:grpSpPr>
          <a:xfrm>
            <a:off x="2184548" y="3859455"/>
            <a:ext cx="354948" cy="286776"/>
            <a:chOff x="2184548" y="3859455"/>
            <a:chExt cx="354948" cy="286776"/>
          </a:xfrm>
        </p:grpSpPr>
        <p:sp>
          <p:nvSpPr>
            <p:cNvPr id="16938" name="Google Shape;16938;p106"/>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106"/>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106"/>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106"/>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106"/>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106"/>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106"/>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106"/>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106"/>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106"/>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106"/>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106"/>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106"/>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106"/>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106"/>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106"/>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106"/>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5" name="Google Shape;16955;p106"/>
          <p:cNvGrpSpPr/>
          <p:nvPr/>
        </p:nvGrpSpPr>
        <p:grpSpPr>
          <a:xfrm>
            <a:off x="3140511" y="3840108"/>
            <a:ext cx="216823" cy="334162"/>
            <a:chOff x="3140511" y="3840108"/>
            <a:chExt cx="216823" cy="334162"/>
          </a:xfrm>
        </p:grpSpPr>
        <p:sp>
          <p:nvSpPr>
            <p:cNvPr id="16956" name="Google Shape;16956;p106"/>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106"/>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106"/>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106"/>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106"/>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106"/>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106"/>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106"/>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106"/>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5" name="Google Shape;16965;p106"/>
          <p:cNvGrpSpPr/>
          <p:nvPr/>
        </p:nvGrpSpPr>
        <p:grpSpPr>
          <a:xfrm>
            <a:off x="883193" y="3362794"/>
            <a:ext cx="275099" cy="363876"/>
            <a:chOff x="883193" y="3362794"/>
            <a:chExt cx="275099" cy="363876"/>
          </a:xfrm>
        </p:grpSpPr>
        <p:sp>
          <p:nvSpPr>
            <p:cNvPr id="16966" name="Google Shape;16966;p106"/>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106"/>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106"/>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106"/>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106"/>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106"/>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106"/>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106"/>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106"/>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106"/>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106"/>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106"/>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106"/>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106"/>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106"/>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106"/>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106"/>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106"/>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106"/>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106"/>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106"/>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106"/>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106"/>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106"/>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106"/>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106"/>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2" name="Google Shape;16992;p106"/>
          <p:cNvGrpSpPr/>
          <p:nvPr/>
        </p:nvGrpSpPr>
        <p:grpSpPr>
          <a:xfrm>
            <a:off x="2633404" y="2896764"/>
            <a:ext cx="368798" cy="365420"/>
            <a:chOff x="2633404" y="2896764"/>
            <a:chExt cx="368798" cy="365420"/>
          </a:xfrm>
        </p:grpSpPr>
        <p:sp>
          <p:nvSpPr>
            <p:cNvPr id="16993" name="Google Shape;16993;p106"/>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106"/>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106"/>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106"/>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106"/>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106"/>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106"/>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106"/>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106"/>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106"/>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106"/>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4" name="Google Shape;17004;p106"/>
          <p:cNvGrpSpPr/>
          <p:nvPr/>
        </p:nvGrpSpPr>
        <p:grpSpPr>
          <a:xfrm>
            <a:off x="2593035" y="1538755"/>
            <a:ext cx="382621" cy="308688"/>
            <a:chOff x="2593035" y="1538755"/>
            <a:chExt cx="382621" cy="308688"/>
          </a:xfrm>
        </p:grpSpPr>
        <p:sp>
          <p:nvSpPr>
            <p:cNvPr id="17005" name="Google Shape;17005;p106"/>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106"/>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106"/>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106"/>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106"/>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106"/>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106"/>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106"/>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3" name="Google Shape;17013;p106"/>
          <p:cNvGrpSpPr/>
          <p:nvPr/>
        </p:nvGrpSpPr>
        <p:grpSpPr>
          <a:xfrm>
            <a:off x="3011234" y="1552081"/>
            <a:ext cx="429012" cy="329292"/>
            <a:chOff x="3011234" y="1552081"/>
            <a:chExt cx="429012" cy="329292"/>
          </a:xfrm>
        </p:grpSpPr>
        <p:sp>
          <p:nvSpPr>
            <p:cNvPr id="17014" name="Google Shape;17014;p106"/>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106"/>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106"/>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106"/>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106"/>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106"/>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106"/>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106"/>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106"/>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106"/>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106"/>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106"/>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106"/>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106"/>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106"/>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106"/>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106"/>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106"/>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106"/>
          <p:cNvGrpSpPr/>
          <p:nvPr/>
        </p:nvGrpSpPr>
        <p:grpSpPr>
          <a:xfrm>
            <a:off x="3500721" y="1993659"/>
            <a:ext cx="381626" cy="360237"/>
            <a:chOff x="3500721" y="1993659"/>
            <a:chExt cx="381626" cy="360237"/>
          </a:xfrm>
        </p:grpSpPr>
        <p:sp>
          <p:nvSpPr>
            <p:cNvPr id="17033" name="Google Shape;17033;p106"/>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106"/>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106"/>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106"/>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106"/>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106"/>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106"/>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106"/>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106"/>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106"/>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106"/>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106"/>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106"/>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106"/>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106"/>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106"/>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106"/>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106"/>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1" name="Google Shape;17051;p106"/>
          <p:cNvGrpSpPr/>
          <p:nvPr/>
        </p:nvGrpSpPr>
        <p:grpSpPr>
          <a:xfrm>
            <a:off x="3479228" y="1510926"/>
            <a:ext cx="373798" cy="370368"/>
            <a:chOff x="3479228" y="1510926"/>
            <a:chExt cx="373798" cy="370368"/>
          </a:xfrm>
        </p:grpSpPr>
        <p:sp>
          <p:nvSpPr>
            <p:cNvPr id="17052" name="Google Shape;17052;p106"/>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106"/>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106"/>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106"/>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106"/>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106"/>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106"/>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106"/>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106"/>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1" name="Google Shape;17061;p106"/>
          <p:cNvGrpSpPr/>
          <p:nvPr/>
        </p:nvGrpSpPr>
        <p:grpSpPr>
          <a:xfrm>
            <a:off x="862432" y="2897209"/>
            <a:ext cx="339240" cy="378196"/>
            <a:chOff x="862432" y="2897209"/>
            <a:chExt cx="339240" cy="378196"/>
          </a:xfrm>
        </p:grpSpPr>
        <p:sp>
          <p:nvSpPr>
            <p:cNvPr id="17062" name="Google Shape;17062;p106"/>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106"/>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106"/>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106"/>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106"/>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106"/>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106"/>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106"/>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0" name="Google Shape;17070;p106"/>
          <p:cNvGrpSpPr/>
          <p:nvPr/>
        </p:nvGrpSpPr>
        <p:grpSpPr>
          <a:xfrm>
            <a:off x="850625" y="1526817"/>
            <a:ext cx="346021" cy="345131"/>
            <a:chOff x="850625" y="1526817"/>
            <a:chExt cx="346021" cy="345131"/>
          </a:xfrm>
        </p:grpSpPr>
        <p:sp>
          <p:nvSpPr>
            <p:cNvPr id="17071" name="Google Shape;17071;p106"/>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106"/>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106"/>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106"/>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106"/>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106"/>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106"/>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106"/>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106"/>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106"/>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106"/>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106"/>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106"/>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106"/>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106"/>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106"/>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106"/>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106"/>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106"/>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106"/>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1" name="Google Shape;17091;p106"/>
          <p:cNvGrpSpPr/>
          <p:nvPr/>
        </p:nvGrpSpPr>
        <p:grpSpPr>
          <a:xfrm>
            <a:off x="3046943" y="3367847"/>
            <a:ext cx="379479" cy="370395"/>
            <a:chOff x="3046943" y="3367847"/>
            <a:chExt cx="379479" cy="370395"/>
          </a:xfrm>
        </p:grpSpPr>
        <p:sp>
          <p:nvSpPr>
            <p:cNvPr id="17092" name="Google Shape;17092;p106"/>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106"/>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106"/>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106"/>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106"/>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106"/>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106"/>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9" name="Google Shape;17099;p106"/>
          <p:cNvGrpSpPr/>
          <p:nvPr/>
        </p:nvGrpSpPr>
        <p:grpSpPr>
          <a:xfrm>
            <a:off x="1289506" y="1983658"/>
            <a:ext cx="391103" cy="377777"/>
            <a:chOff x="1289506" y="1983658"/>
            <a:chExt cx="391103" cy="377777"/>
          </a:xfrm>
        </p:grpSpPr>
        <p:sp>
          <p:nvSpPr>
            <p:cNvPr id="17100" name="Google Shape;17100;p106"/>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106"/>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106"/>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106"/>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106"/>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106"/>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106"/>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106"/>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8" name="Google Shape;17108;p106"/>
          <p:cNvGrpSpPr/>
          <p:nvPr/>
        </p:nvGrpSpPr>
        <p:grpSpPr>
          <a:xfrm>
            <a:off x="1287935" y="1510978"/>
            <a:ext cx="350288" cy="362357"/>
            <a:chOff x="1287935" y="1510978"/>
            <a:chExt cx="350288" cy="362357"/>
          </a:xfrm>
        </p:grpSpPr>
        <p:sp>
          <p:nvSpPr>
            <p:cNvPr id="17109" name="Google Shape;17109;p106"/>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106"/>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106"/>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106"/>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106"/>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106"/>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106"/>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106"/>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106"/>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106"/>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106"/>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106"/>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106"/>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106"/>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106"/>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106"/>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106"/>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106"/>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106"/>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8" name="Google Shape;17128;p106"/>
          <p:cNvGrpSpPr/>
          <p:nvPr/>
        </p:nvGrpSpPr>
        <p:grpSpPr>
          <a:xfrm>
            <a:off x="2477973" y="4289959"/>
            <a:ext cx="210042" cy="361991"/>
            <a:chOff x="2477973" y="4289959"/>
            <a:chExt cx="210042" cy="361991"/>
          </a:xfrm>
        </p:grpSpPr>
        <p:sp>
          <p:nvSpPr>
            <p:cNvPr id="17129" name="Google Shape;17129;p106"/>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106"/>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106"/>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106"/>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106"/>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106"/>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5" name="Google Shape;17135;p106"/>
          <p:cNvGrpSpPr/>
          <p:nvPr/>
        </p:nvGrpSpPr>
        <p:grpSpPr>
          <a:xfrm>
            <a:off x="3518969" y="2909749"/>
            <a:ext cx="347827" cy="345602"/>
            <a:chOff x="3518969" y="2909749"/>
            <a:chExt cx="347827" cy="345602"/>
          </a:xfrm>
        </p:grpSpPr>
        <p:sp>
          <p:nvSpPr>
            <p:cNvPr id="17136" name="Google Shape;17136;p106"/>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106"/>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106"/>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106"/>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106"/>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106"/>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106"/>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106"/>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106"/>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106"/>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106"/>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106"/>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106"/>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9" name="Google Shape;17149;p106"/>
          <p:cNvGrpSpPr/>
          <p:nvPr/>
        </p:nvGrpSpPr>
        <p:grpSpPr>
          <a:xfrm>
            <a:off x="2137005" y="1523256"/>
            <a:ext cx="415817" cy="355734"/>
            <a:chOff x="2137005" y="1523256"/>
            <a:chExt cx="415817" cy="355734"/>
          </a:xfrm>
        </p:grpSpPr>
        <p:sp>
          <p:nvSpPr>
            <p:cNvPr id="17150" name="Google Shape;17150;p106"/>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106"/>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106"/>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106"/>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106"/>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106"/>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106"/>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106"/>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106"/>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106"/>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0" name="Google Shape;17160;p106"/>
          <p:cNvGrpSpPr/>
          <p:nvPr/>
        </p:nvGrpSpPr>
        <p:grpSpPr>
          <a:xfrm>
            <a:off x="1713413" y="3359548"/>
            <a:ext cx="397700" cy="389637"/>
            <a:chOff x="1713413" y="3359548"/>
            <a:chExt cx="397700" cy="389637"/>
          </a:xfrm>
        </p:grpSpPr>
        <p:sp>
          <p:nvSpPr>
            <p:cNvPr id="17161" name="Google Shape;17161;p106"/>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106"/>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106"/>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106"/>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106"/>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106"/>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106"/>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106"/>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106"/>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106"/>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106"/>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106"/>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106"/>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106"/>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106"/>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106"/>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106"/>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106"/>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106"/>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106"/>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1" name="Google Shape;17181;p106"/>
          <p:cNvGrpSpPr/>
          <p:nvPr/>
        </p:nvGrpSpPr>
        <p:grpSpPr>
          <a:xfrm>
            <a:off x="1976129" y="4284173"/>
            <a:ext cx="401496" cy="371154"/>
            <a:chOff x="1976129" y="4284173"/>
            <a:chExt cx="401496" cy="371154"/>
          </a:xfrm>
        </p:grpSpPr>
        <p:sp>
          <p:nvSpPr>
            <p:cNvPr id="17182" name="Google Shape;17182;p106"/>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106"/>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106"/>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106"/>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106"/>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106"/>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106"/>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106"/>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106"/>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106"/>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106"/>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106"/>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106"/>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106"/>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106"/>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7" name="Google Shape;17197;p106"/>
          <p:cNvGrpSpPr/>
          <p:nvPr/>
        </p:nvGrpSpPr>
        <p:grpSpPr>
          <a:xfrm>
            <a:off x="1830123" y="2904984"/>
            <a:ext cx="184412" cy="367541"/>
            <a:chOff x="1830123" y="2904984"/>
            <a:chExt cx="184412" cy="367541"/>
          </a:xfrm>
        </p:grpSpPr>
        <p:sp>
          <p:nvSpPr>
            <p:cNvPr id="17198" name="Google Shape;17198;p106"/>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106"/>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106"/>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106"/>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106"/>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3" name="Google Shape;17203;p106"/>
          <p:cNvGrpSpPr/>
          <p:nvPr/>
        </p:nvGrpSpPr>
        <p:grpSpPr>
          <a:xfrm>
            <a:off x="2602224" y="3825918"/>
            <a:ext cx="376966" cy="349765"/>
            <a:chOff x="2602224" y="3825918"/>
            <a:chExt cx="376966" cy="349765"/>
          </a:xfrm>
        </p:grpSpPr>
        <p:sp>
          <p:nvSpPr>
            <p:cNvPr id="17204" name="Google Shape;17204;p106"/>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106"/>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106"/>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106"/>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106"/>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106"/>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106"/>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106"/>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106"/>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106"/>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106"/>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106"/>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6" name="Google Shape;17216;p106"/>
          <p:cNvGrpSpPr/>
          <p:nvPr/>
        </p:nvGrpSpPr>
        <p:grpSpPr>
          <a:xfrm>
            <a:off x="3479725" y="3421123"/>
            <a:ext cx="411419" cy="256616"/>
            <a:chOff x="3479725" y="3421123"/>
            <a:chExt cx="411419" cy="256616"/>
          </a:xfrm>
        </p:grpSpPr>
        <p:sp>
          <p:nvSpPr>
            <p:cNvPr id="17217" name="Google Shape;17217;p106"/>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106"/>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106"/>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106"/>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106"/>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106"/>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106"/>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106"/>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106"/>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106"/>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106"/>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106"/>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106"/>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106"/>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106"/>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106"/>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106"/>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106"/>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106"/>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6" name="Google Shape;17236;p106"/>
          <p:cNvGrpSpPr/>
          <p:nvPr/>
        </p:nvGrpSpPr>
        <p:grpSpPr>
          <a:xfrm>
            <a:off x="1283275" y="3819478"/>
            <a:ext cx="373824" cy="362881"/>
            <a:chOff x="1283275" y="3819478"/>
            <a:chExt cx="373824" cy="362881"/>
          </a:xfrm>
        </p:grpSpPr>
        <p:sp>
          <p:nvSpPr>
            <p:cNvPr id="17237" name="Google Shape;17237;p106"/>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106"/>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106"/>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106"/>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106"/>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106"/>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106"/>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106"/>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106"/>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106"/>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106"/>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106"/>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106"/>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106"/>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1" name="Google Shape;17251;p106"/>
          <p:cNvGrpSpPr/>
          <p:nvPr/>
        </p:nvGrpSpPr>
        <p:grpSpPr>
          <a:xfrm>
            <a:off x="3462865" y="2459296"/>
            <a:ext cx="442730" cy="362331"/>
            <a:chOff x="3462865" y="2459296"/>
            <a:chExt cx="442730" cy="362331"/>
          </a:xfrm>
        </p:grpSpPr>
        <p:sp>
          <p:nvSpPr>
            <p:cNvPr id="17252" name="Google Shape;17252;p106"/>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106"/>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106"/>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106"/>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106"/>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106"/>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106"/>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9" name="Google Shape;17259;p106"/>
          <p:cNvGrpSpPr/>
          <p:nvPr/>
        </p:nvGrpSpPr>
        <p:grpSpPr>
          <a:xfrm>
            <a:off x="3988847" y="3358134"/>
            <a:ext cx="281121" cy="367279"/>
            <a:chOff x="3988847" y="3358134"/>
            <a:chExt cx="281121" cy="367279"/>
          </a:xfrm>
        </p:grpSpPr>
        <p:sp>
          <p:nvSpPr>
            <p:cNvPr id="17260" name="Google Shape;17260;p106"/>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106"/>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106"/>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106"/>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106"/>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106"/>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106"/>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106"/>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106"/>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106"/>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106"/>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106"/>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106"/>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106"/>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106"/>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106"/>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106"/>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106"/>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8" name="Google Shape;17278;p106"/>
          <p:cNvGrpSpPr/>
          <p:nvPr/>
        </p:nvGrpSpPr>
        <p:grpSpPr>
          <a:xfrm>
            <a:off x="3951620" y="2906032"/>
            <a:ext cx="370290" cy="366729"/>
            <a:chOff x="3951620" y="2906032"/>
            <a:chExt cx="370290" cy="366729"/>
          </a:xfrm>
        </p:grpSpPr>
        <p:sp>
          <p:nvSpPr>
            <p:cNvPr id="17279" name="Google Shape;17279;p106"/>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106"/>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1" name="Google Shape;17281;p106"/>
          <p:cNvGrpSpPr/>
          <p:nvPr/>
        </p:nvGrpSpPr>
        <p:grpSpPr>
          <a:xfrm>
            <a:off x="2145304" y="3358605"/>
            <a:ext cx="404245" cy="388433"/>
            <a:chOff x="2145304" y="3358605"/>
            <a:chExt cx="404245" cy="388433"/>
          </a:xfrm>
        </p:grpSpPr>
        <p:sp>
          <p:nvSpPr>
            <p:cNvPr id="17282" name="Google Shape;17282;p106"/>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106"/>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106"/>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106"/>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106"/>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106"/>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106"/>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106"/>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0" name="Google Shape;17290;p106"/>
          <p:cNvGrpSpPr/>
          <p:nvPr/>
        </p:nvGrpSpPr>
        <p:grpSpPr>
          <a:xfrm>
            <a:off x="2593925" y="3370596"/>
            <a:ext cx="406392" cy="365263"/>
            <a:chOff x="2593925" y="3370596"/>
            <a:chExt cx="406392" cy="365263"/>
          </a:xfrm>
        </p:grpSpPr>
        <p:sp>
          <p:nvSpPr>
            <p:cNvPr id="17291" name="Google Shape;17291;p106"/>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106"/>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106"/>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106"/>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106"/>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106"/>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106"/>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106"/>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106"/>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106"/>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106"/>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2" name="Google Shape;17302;p106"/>
          <p:cNvGrpSpPr/>
          <p:nvPr/>
        </p:nvGrpSpPr>
        <p:grpSpPr>
          <a:xfrm>
            <a:off x="848975" y="1987716"/>
            <a:ext cx="384898" cy="358221"/>
            <a:chOff x="848975" y="1987716"/>
            <a:chExt cx="384898" cy="358221"/>
          </a:xfrm>
        </p:grpSpPr>
        <p:sp>
          <p:nvSpPr>
            <p:cNvPr id="17303" name="Google Shape;17303;p106"/>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106"/>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106"/>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106"/>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106"/>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106"/>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106"/>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106"/>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106"/>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2" name="Google Shape;17312;p106"/>
          <p:cNvGrpSpPr/>
          <p:nvPr/>
        </p:nvGrpSpPr>
        <p:grpSpPr>
          <a:xfrm>
            <a:off x="2255731" y="2927892"/>
            <a:ext cx="226405" cy="386260"/>
            <a:chOff x="2255731" y="2927892"/>
            <a:chExt cx="226405" cy="386260"/>
          </a:xfrm>
        </p:grpSpPr>
        <p:sp>
          <p:nvSpPr>
            <p:cNvPr id="17313" name="Google Shape;17313;p106"/>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106"/>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106"/>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106"/>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106"/>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106"/>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106"/>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106"/>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106"/>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106"/>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106"/>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4" name="Google Shape;17324;p106"/>
          <p:cNvGrpSpPr/>
          <p:nvPr/>
        </p:nvGrpSpPr>
        <p:grpSpPr>
          <a:xfrm>
            <a:off x="2209576" y="2442148"/>
            <a:ext cx="307641" cy="346571"/>
            <a:chOff x="2209576" y="2442148"/>
            <a:chExt cx="307641" cy="346571"/>
          </a:xfrm>
        </p:grpSpPr>
        <p:sp>
          <p:nvSpPr>
            <p:cNvPr id="17325" name="Google Shape;17325;p106"/>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106"/>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106"/>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106"/>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106"/>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106"/>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106"/>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106"/>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106"/>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106"/>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106"/>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106"/>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106"/>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106"/>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106"/>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0" name="Google Shape;17340;p106"/>
          <p:cNvGrpSpPr/>
          <p:nvPr/>
        </p:nvGrpSpPr>
        <p:grpSpPr>
          <a:xfrm>
            <a:off x="1334850" y="2910142"/>
            <a:ext cx="280231" cy="357854"/>
            <a:chOff x="1334850" y="2910142"/>
            <a:chExt cx="280231" cy="357854"/>
          </a:xfrm>
        </p:grpSpPr>
        <p:sp>
          <p:nvSpPr>
            <p:cNvPr id="17341" name="Google Shape;17341;p106"/>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106"/>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106"/>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106"/>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106"/>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106"/>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106"/>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106"/>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106"/>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0" name="Google Shape;17350;p106"/>
          <p:cNvGrpSpPr/>
          <p:nvPr/>
        </p:nvGrpSpPr>
        <p:grpSpPr>
          <a:xfrm>
            <a:off x="920682" y="3811650"/>
            <a:ext cx="220357" cy="378353"/>
            <a:chOff x="920682" y="3811650"/>
            <a:chExt cx="220357" cy="378353"/>
          </a:xfrm>
        </p:grpSpPr>
        <p:sp>
          <p:nvSpPr>
            <p:cNvPr id="17351" name="Google Shape;17351;p106"/>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106"/>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106"/>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106"/>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106"/>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106"/>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106"/>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106"/>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106"/>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106"/>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106"/>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106"/>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106"/>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106"/>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106"/>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6" name="Google Shape;17366;p106"/>
          <p:cNvGrpSpPr/>
          <p:nvPr/>
        </p:nvGrpSpPr>
        <p:grpSpPr>
          <a:xfrm>
            <a:off x="3900804" y="1547918"/>
            <a:ext cx="411550" cy="337748"/>
            <a:chOff x="3900804" y="1547918"/>
            <a:chExt cx="411550" cy="337748"/>
          </a:xfrm>
        </p:grpSpPr>
        <p:sp>
          <p:nvSpPr>
            <p:cNvPr id="17367" name="Google Shape;17367;p106"/>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106"/>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106"/>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106"/>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106"/>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106"/>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106"/>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4" name="Google Shape;17374;p106"/>
          <p:cNvGrpSpPr/>
          <p:nvPr/>
        </p:nvGrpSpPr>
        <p:grpSpPr>
          <a:xfrm>
            <a:off x="3508654" y="3811781"/>
            <a:ext cx="363876" cy="364007"/>
            <a:chOff x="3508654" y="3811781"/>
            <a:chExt cx="363876" cy="364007"/>
          </a:xfrm>
        </p:grpSpPr>
        <p:sp>
          <p:nvSpPr>
            <p:cNvPr id="17375" name="Google Shape;17375;p106"/>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106"/>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106"/>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106"/>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106"/>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106"/>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106"/>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106"/>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106"/>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106"/>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106"/>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106"/>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106"/>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106"/>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9" name="Google Shape;17389;p106"/>
          <p:cNvGrpSpPr/>
          <p:nvPr/>
        </p:nvGrpSpPr>
        <p:grpSpPr>
          <a:xfrm>
            <a:off x="1761322" y="3814923"/>
            <a:ext cx="310050" cy="374688"/>
            <a:chOff x="1761322" y="3814923"/>
            <a:chExt cx="310050" cy="374688"/>
          </a:xfrm>
        </p:grpSpPr>
        <p:sp>
          <p:nvSpPr>
            <p:cNvPr id="17390" name="Google Shape;17390;p106"/>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106"/>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106"/>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106"/>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106"/>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106"/>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106"/>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106"/>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106"/>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106"/>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106"/>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106"/>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106"/>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106"/>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106"/>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106"/>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106"/>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106"/>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106"/>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106"/>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106"/>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106"/>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106"/>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106"/>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106"/>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106"/>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106"/>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106"/>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8" name="Google Shape;17418;p106"/>
          <p:cNvGrpSpPr/>
          <p:nvPr/>
        </p:nvGrpSpPr>
        <p:grpSpPr>
          <a:xfrm>
            <a:off x="2604109" y="2439295"/>
            <a:ext cx="399088" cy="373144"/>
            <a:chOff x="2604109" y="2439295"/>
            <a:chExt cx="399088" cy="373144"/>
          </a:xfrm>
        </p:grpSpPr>
        <p:sp>
          <p:nvSpPr>
            <p:cNvPr id="17419" name="Google Shape;17419;p106"/>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106"/>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106"/>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106"/>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106"/>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106"/>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106"/>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106"/>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106"/>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106"/>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106"/>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106"/>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106"/>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106"/>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106"/>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106"/>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106"/>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106"/>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106"/>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106"/>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106"/>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106"/>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106"/>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106"/>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106"/>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106"/>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106"/>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106"/>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106"/>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106"/>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106"/>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106"/>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106"/>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106"/>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106"/>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106"/>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106"/>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106"/>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106"/>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106"/>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106"/>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106"/>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106"/>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2" name="Google Shape;17462;p106"/>
          <p:cNvGrpSpPr/>
          <p:nvPr/>
        </p:nvGrpSpPr>
        <p:grpSpPr>
          <a:xfrm>
            <a:off x="7086308" y="2461521"/>
            <a:ext cx="368536" cy="353692"/>
            <a:chOff x="7086308" y="2461521"/>
            <a:chExt cx="368536" cy="353692"/>
          </a:xfrm>
        </p:grpSpPr>
        <p:sp>
          <p:nvSpPr>
            <p:cNvPr id="17463" name="Google Shape;17463;p106"/>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106"/>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106"/>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106"/>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106"/>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106"/>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106"/>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106"/>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106"/>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106"/>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106"/>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4" name="Google Shape;17474;p106"/>
          <p:cNvGrpSpPr/>
          <p:nvPr/>
        </p:nvGrpSpPr>
        <p:grpSpPr>
          <a:xfrm>
            <a:off x="6644992" y="2454243"/>
            <a:ext cx="375552" cy="368405"/>
            <a:chOff x="6644992" y="2454243"/>
            <a:chExt cx="375552" cy="368405"/>
          </a:xfrm>
        </p:grpSpPr>
        <p:sp>
          <p:nvSpPr>
            <p:cNvPr id="17475" name="Google Shape;17475;p106"/>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106"/>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106"/>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106"/>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106"/>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106"/>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106"/>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106"/>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106"/>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106"/>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106"/>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6" name="Google Shape;17486;p106"/>
          <p:cNvGrpSpPr/>
          <p:nvPr/>
        </p:nvGrpSpPr>
        <p:grpSpPr>
          <a:xfrm>
            <a:off x="6186789" y="2457333"/>
            <a:ext cx="371049" cy="362096"/>
            <a:chOff x="6186789" y="2457333"/>
            <a:chExt cx="371049" cy="362096"/>
          </a:xfrm>
        </p:grpSpPr>
        <p:sp>
          <p:nvSpPr>
            <p:cNvPr id="17487" name="Google Shape;17487;p106"/>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106"/>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106"/>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106"/>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106"/>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106"/>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106"/>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106"/>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106"/>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106"/>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106"/>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106"/>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9" name="Google Shape;17499;p106"/>
          <p:cNvGrpSpPr/>
          <p:nvPr/>
        </p:nvGrpSpPr>
        <p:grpSpPr>
          <a:xfrm>
            <a:off x="7957893" y="2454479"/>
            <a:ext cx="375081" cy="368169"/>
            <a:chOff x="7957893" y="2454479"/>
            <a:chExt cx="375081" cy="368169"/>
          </a:xfrm>
        </p:grpSpPr>
        <p:sp>
          <p:nvSpPr>
            <p:cNvPr id="17500" name="Google Shape;17500;p106"/>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106"/>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106"/>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106"/>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106"/>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106"/>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106"/>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106"/>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106"/>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106"/>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0" name="Google Shape;17510;p106"/>
          <p:cNvGrpSpPr/>
          <p:nvPr/>
        </p:nvGrpSpPr>
        <p:grpSpPr>
          <a:xfrm>
            <a:off x="5738562" y="2454348"/>
            <a:ext cx="368536" cy="368300"/>
            <a:chOff x="5738562" y="2454348"/>
            <a:chExt cx="368536" cy="368300"/>
          </a:xfrm>
        </p:grpSpPr>
        <p:sp>
          <p:nvSpPr>
            <p:cNvPr id="17511" name="Google Shape;17511;p106"/>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106"/>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106"/>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106"/>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106"/>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106"/>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106"/>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106"/>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106"/>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106"/>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106"/>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106"/>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106"/>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106"/>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106"/>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106"/>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106"/>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106"/>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106"/>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106"/>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106"/>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106"/>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106"/>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106"/>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106"/>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106"/>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106"/>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106"/>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106"/>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106"/>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106"/>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106"/>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3" name="Google Shape;17543;p106"/>
          <p:cNvGrpSpPr/>
          <p:nvPr/>
        </p:nvGrpSpPr>
        <p:grpSpPr>
          <a:xfrm>
            <a:off x="4870747" y="2494220"/>
            <a:ext cx="368536" cy="288687"/>
            <a:chOff x="4870747" y="2494220"/>
            <a:chExt cx="368536" cy="288687"/>
          </a:xfrm>
        </p:grpSpPr>
        <p:sp>
          <p:nvSpPr>
            <p:cNvPr id="17544" name="Google Shape;17544;p106"/>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106"/>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106"/>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106"/>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106"/>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106"/>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106"/>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106"/>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106"/>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106"/>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106"/>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106"/>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106"/>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106"/>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106"/>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106"/>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106"/>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106"/>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106"/>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106"/>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106"/>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106"/>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106"/>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106"/>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8" name="Google Shape;17568;p106"/>
          <p:cNvGrpSpPr/>
          <p:nvPr/>
        </p:nvGrpSpPr>
        <p:grpSpPr>
          <a:xfrm>
            <a:off x="5300308" y="2454505"/>
            <a:ext cx="370604" cy="367960"/>
            <a:chOff x="5300308" y="2454505"/>
            <a:chExt cx="370604" cy="367960"/>
          </a:xfrm>
        </p:grpSpPr>
        <p:sp>
          <p:nvSpPr>
            <p:cNvPr id="17569" name="Google Shape;17569;p106"/>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106"/>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106"/>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106"/>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106"/>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106"/>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106"/>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106"/>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106"/>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106"/>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106"/>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0" name="Google Shape;17580;p106"/>
          <p:cNvGrpSpPr/>
          <p:nvPr/>
        </p:nvGrpSpPr>
        <p:grpSpPr>
          <a:xfrm>
            <a:off x="4929600" y="3825735"/>
            <a:ext cx="230803" cy="340235"/>
            <a:chOff x="4929600" y="3825735"/>
            <a:chExt cx="230803" cy="340235"/>
          </a:xfrm>
        </p:grpSpPr>
        <p:sp>
          <p:nvSpPr>
            <p:cNvPr id="17581" name="Google Shape;17581;p106"/>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106"/>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106"/>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106"/>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106"/>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106"/>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106"/>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106"/>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106"/>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106"/>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106"/>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106"/>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106"/>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106"/>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106"/>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106"/>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106"/>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106"/>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106"/>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106"/>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106"/>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2" name="Google Shape;17602;p106"/>
          <p:cNvGrpSpPr/>
          <p:nvPr/>
        </p:nvGrpSpPr>
        <p:grpSpPr>
          <a:xfrm>
            <a:off x="6264518" y="3825395"/>
            <a:ext cx="249810" cy="340968"/>
            <a:chOff x="6264518" y="3825395"/>
            <a:chExt cx="249810" cy="340968"/>
          </a:xfrm>
        </p:grpSpPr>
        <p:sp>
          <p:nvSpPr>
            <p:cNvPr id="17603" name="Google Shape;17603;p106"/>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106"/>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106"/>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106"/>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106"/>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106"/>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106"/>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106"/>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1" name="Google Shape;17611;p106"/>
          <p:cNvGrpSpPr/>
          <p:nvPr/>
        </p:nvGrpSpPr>
        <p:grpSpPr>
          <a:xfrm>
            <a:off x="5376073" y="3825368"/>
            <a:ext cx="223158" cy="340994"/>
            <a:chOff x="5376073" y="3825368"/>
            <a:chExt cx="223158" cy="340994"/>
          </a:xfrm>
        </p:grpSpPr>
        <p:sp>
          <p:nvSpPr>
            <p:cNvPr id="17612" name="Google Shape;17612;p106"/>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106"/>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106"/>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106"/>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106"/>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106"/>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106"/>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106"/>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106"/>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106"/>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106"/>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106"/>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106"/>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106"/>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106"/>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106"/>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106"/>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106"/>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106"/>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106"/>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106"/>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106"/>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106"/>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106"/>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6" name="Google Shape;17636;p106"/>
          <p:cNvGrpSpPr/>
          <p:nvPr/>
        </p:nvGrpSpPr>
        <p:grpSpPr>
          <a:xfrm>
            <a:off x="6716044" y="3825395"/>
            <a:ext cx="197973" cy="340314"/>
            <a:chOff x="6716044" y="3825395"/>
            <a:chExt cx="197973" cy="340314"/>
          </a:xfrm>
        </p:grpSpPr>
        <p:sp>
          <p:nvSpPr>
            <p:cNvPr id="17637" name="Google Shape;17637;p106"/>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106"/>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106"/>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106"/>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106"/>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106"/>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106"/>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106"/>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106"/>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106"/>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106"/>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106"/>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106"/>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0" name="Google Shape;17650;p106"/>
          <p:cNvGrpSpPr/>
          <p:nvPr/>
        </p:nvGrpSpPr>
        <p:grpSpPr>
          <a:xfrm>
            <a:off x="7517833" y="2465815"/>
            <a:ext cx="370656" cy="345157"/>
            <a:chOff x="7517833" y="2465815"/>
            <a:chExt cx="370656" cy="345157"/>
          </a:xfrm>
        </p:grpSpPr>
        <p:sp>
          <p:nvSpPr>
            <p:cNvPr id="17651" name="Google Shape;17651;p106"/>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106"/>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106"/>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106"/>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106"/>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106"/>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106"/>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8" name="Google Shape;17658;p106"/>
          <p:cNvGrpSpPr/>
          <p:nvPr/>
        </p:nvGrpSpPr>
        <p:grpSpPr>
          <a:xfrm>
            <a:off x="5804954" y="3825709"/>
            <a:ext cx="251197" cy="340392"/>
            <a:chOff x="5804954" y="3825709"/>
            <a:chExt cx="251197" cy="340392"/>
          </a:xfrm>
        </p:grpSpPr>
        <p:sp>
          <p:nvSpPr>
            <p:cNvPr id="17659" name="Google Shape;17659;p106"/>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106"/>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106"/>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106"/>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106"/>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106"/>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5" name="Google Shape;17665;p106"/>
          <p:cNvGrpSpPr/>
          <p:nvPr/>
        </p:nvGrpSpPr>
        <p:grpSpPr>
          <a:xfrm>
            <a:off x="4872134" y="3359993"/>
            <a:ext cx="374819" cy="368562"/>
            <a:chOff x="4872134" y="3359993"/>
            <a:chExt cx="374819" cy="368562"/>
          </a:xfrm>
        </p:grpSpPr>
        <p:sp>
          <p:nvSpPr>
            <p:cNvPr id="17666" name="Google Shape;17666;p106"/>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106"/>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106"/>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106"/>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106"/>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106"/>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106"/>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106"/>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4" name="Google Shape;17674;p106"/>
          <p:cNvGrpSpPr/>
          <p:nvPr/>
        </p:nvGrpSpPr>
        <p:grpSpPr>
          <a:xfrm>
            <a:off x="6614911" y="1516162"/>
            <a:ext cx="391810" cy="368484"/>
            <a:chOff x="6614911" y="1516162"/>
            <a:chExt cx="391810" cy="368484"/>
          </a:xfrm>
        </p:grpSpPr>
        <p:sp>
          <p:nvSpPr>
            <p:cNvPr id="17675" name="Google Shape;17675;p106"/>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106"/>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106"/>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106"/>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106"/>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106"/>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106"/>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106"/>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106"/>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106"/>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106"/>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106"/>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106"/>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106"/>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106"/>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106"/>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106"/>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106"/>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3" name="Google Shape;17693;p106"/>
          <p:cNvGrpSpPr/>
          <p:nvPr/>
        </p:nvGrpSpPr>
        <p:grpSpPr>
          <a:xfrm>
            <a:off x="5822573" y="3360019"/>
            <a:ext cx="231065" cy="368405"/>
            <a:chOff x="5822573" y="3360019"/>
            <a:chExt cx="231065" cy="368405"/>
          </a:xfrm>
        </p:grpSpPr>
        <p:sp>
          <p:nvSpPr>
            <p:cNvPr id="17694" name="Google Shape;17694;p106"/>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106"/>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106"/>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106"/>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106"/>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106"/>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106"/>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106"/>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106"/>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106"/>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106"/>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106"/>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106"/>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106"/>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106"/>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9" name="Google Shape;17709;p106"/>
          <p:cNvGrpSpPr/>
          <p:nvPr/>
        </p:nvGrpSpPr>
        <p:grpSpPr>
          <a:xfrm>
            <a:off x="7494690" y="1516188"/>
            <a:ext cx="374557" cy="368614"/>
            <a:chOff x="7494690" y="1516188"/>
            <a:chExt cx="374557" cy="368614"/>
          </a:xfrm>
        </p:grpSpPr>
        <p:sp>
          <p:nvSpPr>
            <p:cNvPr id="17710" name="Google Shape;17710;p106"/>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106"/>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106"/>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106"/>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106"/>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106"/>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106"/>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106"/>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8" name="Google Shape;17718;p106"/>
          <p:cNvGrpSpPr/>
          <p:nvPr/>
        </p:nvGrpSpPr>
        <p:grpSpPr>
          <a:xfrm>
            <a:off x="5314707" y="3360019"/>
            <a:ext cx="381731" cy="368405"/>
            <a:chOff x="5314707" y="3360019"/>
            <a:chExt cx="381731" cy="368405"/>
          </a:xfrm>
        </p:grpSpPr>
        <p:sp>
          <p:nvSpPr>
            <p:cNvPr id="17719" name="Google Shape;17719;p106"/>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106"/>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106"/>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106"/>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106"/>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106"/>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106"/>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106"/>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106"/>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106"/>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106"/>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106"/>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106"/>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106"/>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106"/>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4" name="Google Shape;17734;p106"/>
          <p:cNvGrpSpPr/>
          <p:nvPr/>
        </p:nvGrpSpPr>
        <p:grpSpPr>
          <a:xfrm>
            <a:off x="5308058" y="1517156"/>
            <a:ext cx="374295" cy="366599"/>
            <a:chOff x="5308058" y="1517156"/>
            <a:chExt cx="374295" cy="366599"/>
          </a:xfrm>
        </p:grpSpPr>
        <p:sp>
          <p:nvSpPr>
            <p:cNvPr id="17735" name="Google Shape;17735;p106"/>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106"/>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106"/>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106"/>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9" name="Google Shape;17739;p106"/>
          <p:cNvGrpSpPr/>
          <p:nvPr/>
        </p:nvGrpSpPr>
        <p:grpSpPr>
          <a:xfrm>
            <a:off x="6184800" y="1540902"/>
            <a:ext cx="370761" cy="319108"/>
            <a:chOff x="6184800" y="1540902"/>
            <a:chExt cx="370761" cy="319108"/>
          </a:xfrm>
        </p:grpSpPr>
        <p:sp>
          <p:nvSpPr>
            <p:cNvPr id="17740" name="Google Shape;17740;p106"/>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106"/>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106"/>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106"/>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106"/>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106"/>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106"/>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106"/>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106"/>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106"/>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0" name="Google Shape;17750;p106"/>
          <p:cNvGrpSpPr/>
          <p:nvPr/>
        </p:nvGrpSpPr>
        <p:grpSpPr>
          <a:xfrm>
            <a:off x="7060102" y="1516371"/>
            <a:ext cx="370709" cy="367829"/>
            <a:chOff x="7060102" y="1516371"/>
            <a:chExt cx="370709" cy="367829"/>
          </a:xfrm>
        </p:grpSpPr>
        <p:sp>
          <p:nvSpPr>
            <p:cNvPr id="17751" name="Google Shape;17751;p106"/>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106"/>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106"/>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106"/>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106"/>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106"/>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106"/>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106"/>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106"/>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106"/>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106"/>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106"/>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106"/>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106"/>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106"/>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106"/>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106"/>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106"/>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106"/>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106"/>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106"/>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106"/>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106"/>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106"/>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106"/>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6" name="Google Shape;17776;p106"/>
          <p:cNvGrpSpPr/>
          <p:nvPr/>
        </p:nvGrpSpPr>
        <p:grpSpPr>
          <a:xfrm>
            <a:off x="7935247" y="1516162"/>
            <a:ext cx="381704" cy="368588"/>
            <a:chOff x="7935247" y="1516162"/>
            <a:chExt cx="381704" cy="368588"/>
          </a:xfrm>
        </p:grpSpPr>
        <p:sp>
          <p:nvSpPr>
            <p:cNvPr id="17777" name="Google Shape;17777;p106"/>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106"/>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106"/>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106"/>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106"/>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106"/>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106"/>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106"/>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106"/>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106"/>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106"/>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106"/>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106"/>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106"/>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106"/>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106"/>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106"/>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106"/>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5" name="Google Shape;17795;p106"/>
          <p:cNvGrpSpPr/>
          <p:nvPr/>
        </p:nvGrpSpPr>
        <p:grpSpPr>
          <a:xfrm>
            <a:off x="5738169" y="1559830"/>
            <a:ext cx="389035" cy="281147"/>
            <a:chOff x="5738169" y="1559830"/>
            <a:chExt cx="389035" cy="281147"/>
          </a:xfrm>
        </p:grpSpPr>
        <p:sp>
          <p:nvSpPr>
            <p:cNvPr id="17796" name="Google Shape;17796;p106"/>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106"/>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106"/>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106"/>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106"/>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106"/>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2" name="Google Shape;17802;p106"/>
          <p:cNvGrpSpPr/>
          <p:nvPr/>
        </p:nvGrpSpPr>
        <p:grpSpPr>
          <a:xfrm>
            <a:off x="6192470" y="3360516"/>
            <a:ext cx="368510" cy="367750"/>
            <a:chOff x="6192470" y="3360516"/>
            <a:chExt cx="368510" cy="367750"/>
          </a:xfrm>
        </p:grpSpPr>
        <p:sp>
          <p:nvSpPr>
            <p:cNvPr id="17803" name="Google Shape;17803;p106"/>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106"/>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106"/>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106"/>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106"/>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106"/>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106"/>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106"/>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106"/>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106"/>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106"/>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106"/>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5" name="Google Shape;17815;p106"/>
          <p:cNvGrpSpPr/>
          <p:nvPr/>
        </p:nvGrpSpPr>
        <p:grpSpPr>
          <a:xfrm>
            <a:off x="4935019" y="1516109"/>
            <a:ext cx="246642" cy="368667"/>
            <a:chOff x="4935019" y="1516109"/>
            <a:chExt cx="246642" cy="368667"/>
          </a:xfrm>
        </p:grpSpPr>
        <p:sp>
          <p:nvSpPr>
            <p:cNvPr id="17816" name="Google Shape;17816;p106"/>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106"/>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106"/>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106"/>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106"/>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106"/>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106"/>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106"/>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106"/>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106"/>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6" name="Google Shape;17826;p106"/>
          <p:cNvGrpSpPr/>
          <p:nvPr/>
        </p:nvGrpSpPr>
        <p:grpSpPr>
          <a:xfrm>
            <a:off x="7989335" y="3360019"/>
            <a:ext cx="291698" cy="368405"/>
            <a:chOff x="7989335" y="3360019"/>
            <a:chExt cx="291698" cy="368405"/>
          </a:xfrm>
        </p:grpSpPr>
        <p:sp>
          <p:nvSpPr>
            <p:cNvPr id="17827" name="Google Shape;17827;p106"/>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106"/>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106"/>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106"/>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106"/>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106"/>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106"/>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106"/>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106"/>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106"/>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7" name="Google Shape;17837;p106"/>
          <p:cNvGrpSpPr/>
          <p:nvPr/>
        </p:nvGrpSpPr>
        <p:grpSpPr>
          <a:xfrm>
            <a:off x="6633158" y="3359783"/>
            <a:ext cx="368143" cy="368771"/>
            <a:chOff x="6633158" y="3359783"/>
            <a:chExt cx="368143" cy="368771"/>
          </a:xfrm>
        </p:grpSpPr>
        <p:sp>
          <p:nvSpPr>
            <p:cNvPr id="17838" name="Google Shape;17838;p106"/>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106"/>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106"/>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106"/>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106"/>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106"/>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106"/>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106"/>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106"/>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106"/>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106"/>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106"/>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106"/>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106"/>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106"/>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106"/>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106"/>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106"/>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6" name="Google Shape;17856;p106"/>
          <p:cNvGrpSpPr/>
          <p:nvPr/>
        </p:nvGrpSpPr>
        <p:grpSpPr>
          <a:xfrm>
            <a:off x="7940666" y="2020205"/>
            <a:ext cx="383249" cy="286488"/>
            <a:chOff x="7940666" y="2020205"/>
            <a:chExt cx="383249" cy="286488"/>
          </a:xfrm>
        </p:grpSpPr>
        <p:sp>
          <p:nvSpPr>
            <p:cNvPr id="17857" name="Google Shape;17857;p106"/>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106"/>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106"/>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106"/>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106"/>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2" name="Google Shape;17862;p106"/>
          <p:cNvGrpSpPr/>
          <p:nvPr/>
        </p:nvGrpSpPr>
        <p:grpSpPr>
          <a:xfrm>
            <a:off x="7508513" y="2023478"/>
            <a:ext cx="372175" cy="279995"/>
            <a:chOff x="7508513" y="2023478"/>
            <a:chExt cx="372175" cy="279995"/>
          </a:xfrm>
        </p:grpSpPr>
        <p:sp>
          <p:nvSpPr>
            <p:cNvPr id="17863" name="Google Shape;17863;p106"/>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106"/>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106"/>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106"/>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106"/>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106"/>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106"/>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106"/>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106"/>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106"/>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106"/>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106"/>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106"/>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106"/>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106"/>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106"/>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9" name="Google Shape;17879;p106"/>
          <p:cNvGrpSpPr/>
          <p:nvPr/>
        </p:nvGrpSpPr>
        <p:grpSpPr>
          <a:xfrm>
            <a:off x="7070705" y="1996303"/>
            <a:ext cx="368405" cy="334449"/>
            <a:chOff x="7070705" y="1996303"/>
            <a:chExt cx="368405" cy="334449"/>
          </a:xfrm>
        </p:grpSpPr>
        <p:sp>
          <p:nvSpPr>
            <p:cNvPr id="17880" name="Google Shape;17880;p106"/>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106"/>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106"/>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106"/>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106"/>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106"/>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106"/>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106"/>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106"/>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106"/>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106"/>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106"/>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106"/>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106"/>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106"/>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5" name="Google Shape;17895;p106"/>
          <p:cNvGrpSpPr/>
          <p:nvPr/>
        </p:nvGrpSpPr>
        <p:grpSpPr>
          <a:xfrm>
            <a:off x="6630645" y="2040338"/>
            <a:ext cx="368536" cy="246275"/>
            <a:chOff x="6630645" y="2040338"/>
            <a:chExt cx="368536" cy="246275"/>
          </a:xfrm>
        </p:grpSpPr>
        <p:sp>
          <p:nvSpPr>
            <p:cNvPr id="17896" name="Google Shape;17896;p106"/>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106"/>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106"/>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106"/>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106"/>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106"/>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106"/>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106"/>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106"/>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106"/>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106"/>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106"/>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106"/>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106"/>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106"/>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106"/>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106"/>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106"/>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106"/>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106"/>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106"/>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106"/>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106"/>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106"/>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106"/>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106"/>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2" name="Google Shape;17922;p106"/>
          <p:cNvGrpSpPr/>
          <p:nvPr/>
        </p:nvGrpSpPr>
        <p:grpSpPr>
          <a:xfrm>
            <a:off x="6190455" y="1995046"/>
            <a:ext cx="368771" cy="336858"/>
            <a:chOff x="6190455" y="1995046"/>
            <a:chExt cx="368771" cy="336858"/>
          </a:xfrm>
        </p:grpSpPr>
        <p:sp>
          <p:nvSpPr>
            <p:cNvPr id="17923" name="Google Shape;17923;p106"/>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106"/>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106"/>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106"/>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106"/>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106"/>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106"/>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106"/>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106"/>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106"/>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106"/>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106"/>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106"/>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106"/>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106"/>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106"/>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106"/>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106"/>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1" name="Google Shape;17941;p106"/>
          <p:cNvGrpSpPr/>
          <p:nvPr/>
        </p:nvGrpSpPr>
        <p:grpSpPr>
          <a:xfrm>
            <a:off x="5750631" y="2016383"/>
            <a:ext cx="371677" cy="293740"/>
            <a:chOff x="5750631" y="2016383"/>
            <a:chExt cx="371677" cy="293740"/>
          </a:xfrm>
        </p:grpSpPr>
        <p:sp>
          <p:nvSpPr>
            <p:cNvPr id="17942" name="Google Shape;17942;p106"/>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106"/>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106"/>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106"/>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106"/>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106"/>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106"/>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106"/>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106"/>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106"/>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106"/>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106"/>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4" name="Google Shape;17954;p106"/>
          <p:cNvGrpSpPr/>
          <p:nvPr/>
        </p:nvGrpSpPr>
        <p:grpSpPr>
          <a:xfrm>
            <a:off x="5310807" y="2022849"/>
            <a:ext cx="368274" cy="281226"/>
            <a:chOff x="5310807" y="2022849"/>
            <a:chExt cx="368274" cy="281226"/>
          </a:xfrm>
        </p:grpSpPr>
        <p:sp>
          <p:nvSpPr>
            <p:cNvPr id="17955" name="Google Shape;17955;p106"/>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106"/>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106"/>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106"/>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106"/>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106"/>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106"/>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106"/>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106"/>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106"/>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106"/>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106"/>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106"/>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106"/>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106"/>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106"/>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106"/>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106"/>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106"/>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4" name="Google Shape;17974;p106"/>
          <p:cNvGrpSpPr/>
          <p:nvPr/>
        </p:nvGrpSpPr>
        <p:grpSpPr>
          <a:xfrm>
            <a:off x="4865589" y="2022430"/>
            <a:ext cx="375788" cy="281828"/>
            <a:chOff x="4865589" y="2022430"/>
            <a:chExt cx="375788" cy="281828"/>
          </a:xfrm>
        </p:grpSpPr>
        <p:sp>
          <p:nvSpPr>
            <p:cNvPr id="17975" name="Google Shape;17975;p106"/>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106"/>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106"/>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106"/>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106"/>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106"/>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106"/>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106"/>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106"/>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106"/>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106"/>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6" name="Google Shape;17986;p106"/>
          <p:cNvGrpSpPr/>
          <p:nvPr/>
        </p:nvGrpSpPr>
        <p:grpSpPr>
          <a:xfrm>
            <a:off x="7107069" y="3360255"/>
            <a:ext cx="293818" cy="368012"/>
            <a:chOff x="7107069" y="3360255"/>
            <a:chExt cx="293818" cy="368012"/>
          </a:xfrm>
        </p:grpSpPr>
        <p:sp>
          <p:nvSpPr>
            <p:cNvPr id="17987" name="Google Shape;17987;p106"/>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106"/>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106"/>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106"/>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106"/>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106"/>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106"/>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4" name="Google Shape;17994;p106"/>
          <p:cNvGrpSpPr/>
          <p:nvPr/>
        </p:nvGrpSpPr>
        <p:grpSpPr>
          <a:xfrm>
            <a:off x="7578597" y="3360333"/>
            <a:ext cx="234285" cy="367855"/>
            <a:chOff x="7578597" y="3360333"/>
            <a:chExt cx="234285" cy="367855"/>
          </a:xfrm>
        </p:grpSpPr>
        <p:sp>
          <p:nvSpPr>
            <p:cNvPr id="17995" name="Google Shape;17995;p106"/>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106"/>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106"/>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106"/>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106"/>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106"/>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106"/>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106"/>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106"/>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4" name="Google Shape;18004;p106"/>
          <p:cNvGrpSpPr/>
          <p:nvPr/>
        </p:nvGrpSpPr>
        <p:grpSpPr>
          <a:xfrm>
            <a:off x="6697352" y="4289383"/>
            <a:ext cx="269130" cy="354530"/>
            <a:chOff x="6697352" y="4289383"/>
            <a:chExt cx="269130" cy="354530"/>
          </a:xfrm>
        </p:grpSpPr>
        <p:sp>
          <p:nvSpPr>
            <p:cNvPr id="18005" name="Google Shape;18005;p106"/>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106"/>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106"/>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106"/>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106"/>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106"/>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106"/>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106"/>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106"/>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4" name="Google Shape;18014;p106"/>
          <p:cNvGrpSpPr/>
          <p:nvPr/>
        </p:nvGrpSpPr>
        <p:grpSpPr>
          <a:xfrm>
            <a:off x="5768616" y="2908885"/>
            <a:ext cx="334816" cy="368536"/>
            <a:chOff x="5768616" y="2908885"/>
            <a:chExt cx="334816" cy="368536"/>
          </a:xfrm>
        </p:grpSpPr>
        <p:sp>
          <p:nvSpPr>
            <p:cNvPr id="18015" name="Google Shape;18015;p106"/>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106"/>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106"/>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106"/>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106"/>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106"/>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106"/>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106"/>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106"/>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4" name="Google Shape;18024;p106"/>
          <p:cNvGrpSpPr/>
          <p:nvPr/>
        </p:nvGrpSpPr>
        <p:grpSpPr>
          <a:xfrm>
            <a:off x="6657061" y="2908885"/>
            <a:ext cx="323114" cy="368667"/>
            <a:chOff x="6657061" y="2908885"/>
            <a:chExt cx="323114" cy="368667"/>
          </a:xfrm>
        </p:grpSpPr>
        <p:sp>
          <p:nvSpPr>
            <p:cNvPr id="18025" name="Google Shape;18025;p106"/>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106"/>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106"/>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106"/>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106"/>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106"/>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106"/>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2" name="Google Shape;18032;p106"/>
          <p:cNvGrpSpPr/>
          <p:nvPr/>
        </p:nvGrpSpPr>
        <p:grpSpPr>
          <a:xfrm>
            <a:off x="6211084" y="2909173"/>
            <a:ext cx="330915" cy="368457"/>
            <a:chOff x="6211084" y="2909173"/>
            <a:chExt cx="330915" cy="368457"/>
          </a:xfrm>
        </p:grpSpPr>
        <p:sp>
          <p:nvSpPr>
            <p:cNvPr id="18033" name="Google Shape;18033;p106"/>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106"/>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106"/>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106"/>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106"/>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106"/>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106"/>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106"/>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1" name="Google Shape;18041;p106"/>
          <p:cNvGrpSpPr/>
          <p:nvPr/>
        </p:nvGrpSpPr>
        <p:grpSpPr>
          <a:xfrm>
            <a:off x="7543097" y="2908754"/>
            <a:ext cx="314945" cy="368300"/>
            <a:chOff x="7543097" y="2908754"/>
            <a:chExt cx="314945" cy="368300"/>
          </a:xfrm>
        </p:grpSpPr>
        <p:sp>
          <p:nvSpPr>
            <p:cNvPr id="18042" name="Google Shape;18042;p106"/>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106"/>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106"/>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106"/>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106"/>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106"/>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106"/>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106"/>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106"/>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106"/>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106"/>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106"/>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106"/>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5" name="Google Shape;18055;p106"/>
          <p:cNvGrpSpPr/>
          <p:nvPr/>
        </p:nvGrpSpPr>
        <p:grpSpPr>
          <a:xfrm>
            <a:off x="7090471" y="2908964"/>
            <a:ext cx="331282" cy="368588"/>
            <a:chOff x="7090471" y="2908964"/>
            <a:chExt cx="331282" cy="368588"/>
          </a:xfrm>
        </p:grpSpPr>
        <p:sp>
          <p:nvSpPr>
            <p:cNvPr id="18056" name="Google Shape;18056;p106"/>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106"/>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106"/>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9" name="Google Shape;18059;p106"/>
          <p:cNvGrpSpPr/>
          <p:nvPr/>
        </p:nvGrpSpPr>
        <p:grpSpPr>
          <a:xfrm>
            <a:off x="7159769" y="3826599"/>
            <a:ext cx="195722" cy="339816"/>
            <a:chOff x="7159769" y="3826599"/>
            <a:chExt cx="195722" cy="339816"/>
          </a:xfrm>
        </p:grpSpPr>
        <p:sp>
          <p:nvSpPr>
            <p:cNvPr id="18060" name="Google Shape;18060;p106"/>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106"/>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106"/>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106"/>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106"/>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106"/>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106"/>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106"/>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106"/>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106"/>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106"/>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106"/>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106"/>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3" name="Google Shape;18073;p106"/>
          <p:cNvGrpSpPr/>
          <p:nvPr/>
        </p:nvGrpSpPr>
        <p:grpSpPr>
          <a:xfrm>
            <a:off x="4959157" y="2908885"/>
            <a:ext cx="191454" cy="369531"/>
            <a:chOff x="4959157" y="2908885"/>
            <a:chExt cx="191454" cy="369531"/>
          </a:xfrm>
        </p:grpSpPr>
        <p:sp>
          <p:nvSpPr>
            <p:cNvPr id="18074" name="Google Shape;18074;p106"/>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106"/>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106"/>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106"/>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106"/>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106"/>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106"/>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106"/>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106"/>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106"/>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106"/>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106"/>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6" name="Google Shape;18086;p106"/>
          <p:cNvGrpSpPr/>
          <p:nvPr/>
        </p:nvGrpSpPr>
        <p:grpSpPr>
          <a:xfrm>
            <a:off x="7994230" y="2908911"/>
            <a:ext cx="295729" cy="368379"/>
            <a:chOff x="7994230" y="2908911"/>
            <a:chExt cx="295729" cy="368379"/>
          </a:xfrm>
        </p:grpSpPr>
        <p:sp>
          <p:nvSpPr>
            <p:cNvPr id="18087" name="Google Shape;18087;p106"/>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106"/>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106"/>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106"/>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106"/>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106"/>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106"/>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106"/>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106"/>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106"/>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106"/>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106"/>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106"/>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106"/>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106"/>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106"/>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106"/>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106"/>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106"/>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106"/>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106"/>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106"/>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9" name="Google Shape;18109;p106"/>
          <p:cNvGrpSpPr/>
          <p:nvPr/>
        </p:nvGrpSpPr>
        <p:grpSpPr>
          <a:xfrm>
            <a:off x="7552024" y="3826128"/>
            <a:ext cx="281880" cy="340733"/>
            <a:chOff x="7552024" y="3826128"/>
            <a:chExt cx="281880" cy="340733"/>
          </a:xfrm>
        </p:grpSpPr>
        <p:sp>
          <p:nvSpPr>
            <p:cNvPr id="18110" name="Google Shape;18110;p106"/>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106"/>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106"/>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106"/>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106"/>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106"/>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106"/>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106"/>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106"/>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106"/>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106"/>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106"/>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2" name="Google Shape;18122;p106"/>
          <p:cNvGrpSpPr/>
          <p:nvPr/>
        </p:nvGrpSpPr>
        <p:grpSpPr>
          <a:xfrm>
            <a:off x="6264910" y="4289828"/>
            <a:ext cx="202895" cy="354268"/>
            <a:chOff x="6264910" y="4289828"/>
            <a:chExt cx="202895" cy="354268"/>
          </a:xfrm>
        </p:grpSpPr>
        <p:sp>
          <p:nvSpPr>
            <p:cNvPr id="18123" name="Google Shape;18123;p106"/>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106"/>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106"/>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106"/>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106"/>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106"/>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106"/>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106"/>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1" name="Google Shape;18131;p106"/>
          <p:cNvGrpSpPr/>
          <p:nvPr/>
        </p:nvGrpSpPr>
        <p:grpSpPr>
          <a:xfrm>
            <a:off x="7972606" y="3826547"/>
            <a:ext cx="335863" cy="339685"/>
            <a:chOff x="7972606" y="3826547"/>
            <a:chExt cx="335863" cy="339685"/>
          </a:xfrm>
        </p:grpSpPr>
        <p:sp>
          <p:nvSpPr>
            <p:cNvPr id="18132" name="Google Shape;18132;p106"/>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106"/>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106"/>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106"/>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106"/>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106"/>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106"/>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106"/>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106"/>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106"/>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106"/>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106"/>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106"/>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5" name="Google Shape;18145;p106"/>
          <p:cNvGrpSpPr/>
          <p:nvPr/>
        </p:nvGrpSpPr>
        <p:grpSpPr>
          <a:xfrm>
            <a:off x="5309550" y="2909330"/>
            <a:ext cx="371939" cy="367201"/>
            <a:chOff x="5309550" y="2909330"/>
            <a:chExt cx="371939" cy="367201"/>
          </a:xfrm>
        </p:grpSpPr>
        <p:sp>
          <p:nvSpPr>
            <p:cNvPr id="18146" name="Google Shape;18146;p106"/>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106"/>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106"/>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106"/>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106"/>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106"/>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106"/>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106"/>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106"/>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106"/>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106"/>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106"/>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106"/>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106"/>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106"/>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106"/>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106"/>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166"/>
        <p:cNvGrpSpPr/>
        <p:nvPr/>
      </p:nvGrpSpPr>
      <p:grpSpPr>
        <a:xfrm>
          <a:off x="0" y="0"/>
          <a:ext cx="0" cy="0"/>
          <a:chOff x="0" y="0"/>
          <a:chExt cx="0" cy="0"/>
        </a:xfrm>
      </p:grpSpPr>
      <p:sp>
        <p:nvSpPr>
          <p:cNvPr id="18167" name="Google Shape;18167;p10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8168" name="Google Shape;18168;p10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8169" name="Google Shape;18169;p107"/>
          <p:cNvGrpSpPr/>
          <p:nvPr/>
        </p:nvGrpSpPr>
        <p:grpSpPr>
          <a:xfrm>
            <a:off x="910401" y="1511703"/>
            <a:ext cx="248243" cy="345731"/>
            <a:chOff x="910401" y="1511703"/>
            <a:chExt cx="248243" cy="345731"/>
          </a:xfrm>
        </p:grpSpPr>
        <p:sp>
          <p:nvSpPr>
            <p:cNvPr id="18170" name="Google Shape;18170;p107"/>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107"/>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107"/>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107"/>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107"/>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107"/>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107"/>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107"/>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107"/>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107"/>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107"/>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107"/>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107"/>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107"/>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107"/>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107"/>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107"/>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107"/>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107"/>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107"/>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107"/>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107"/>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107"/>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107"/>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4" name="Google Shape;18194;p107"/>
          <p:cNvGrpSpPr/>
          <p:nvPr/>
        </p:nvGrpSpPr>
        <p:grpSpPr>
          <a:xfrm>
            <a:off x="1311970" y="1511887"/>
            <a:ext cx="345810" cy="345547"/>
            <a:chOff x="1311970" y="1511887"/>
            <a:chExt cx="345810" cy="345547"/>
          </a:xfrm>
        </p:grpSpPr>
        <p:sp>
          <p:nvSpPr>
            <p:cNvPr id="18195" name="Google Shape;18195;p107"/>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107"/>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107"/>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107"/>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107"/>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107"/>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107"/>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107"/>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107"/>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107"/>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107"/>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107"/>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107"/>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107"/>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9" name="Google Shape;18209;p107"/>
          <p:cNvGrpSpPr/>
          <p:nvPr/>
        </p:nvGrpSpPr>
        <p:grpSpPr>
          <a:xfrm>
            <a:off x="1754297" y="1511310"/>
            <a:ext cx="353757" cy="346413"/>
            <a:chOff x="1754297" y="1511310"/>
            <a:chExt cx="353757" cy="346413"/>
          </a:xfrm>
        </p:grpSpPr>
        <p:sp>
          <p:nvSpPr>
            <p:cNvPr id="18210" name="Google Shape;18210;p107"/>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107"/>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107"/>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107"/>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107"/>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107"/>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107"/>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107"/>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107"/>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107"/>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107"/>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107"/>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107"/>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107"/>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107"/>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107"/>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107"/>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107"/>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107"/>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107"/>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0" name="Google Shape;18230;p107"/>
          <p:cNvGrpSpPr/>
          <p:nvPr/>
        </p:nvGrpSpPr>
        <p:grpSpPr>
          <a:xfrm>
            <a:off x="3115872" y="1511808"/>
            <a:ext cx="316277" cy="345600"/>
            <a:chOff x="3115872" y="1511808"/>
            <a:chExt cx="316277" cy="345600"/>
          </a:xfrm>
        </p:grpSpPr>
        <p:sp>
          <p:nvSpPr>
            <p:cNvPr id="18231" name="Google Shape;18231;p107"/>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107"/>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107"/>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107"/>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107"/>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107"/>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107"/>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107"/>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107"/>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107"/>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107"/>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107"/>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107"/>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107"/>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107"/>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107"/>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107"/>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107"/>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107"/>
          <p:cNvGrpSpPr/>
          <p:nvPr/>
        </p:nvGrpSpPr>
        <p:grpSpPr>
          <a:xfrm>
            <a:off x="3561975" y="1511782"/>
            <a:ext cx="349088" cy="345652"/>
            <a:chOff x="3561975" y="1511782"/>
            <a:chExt cx="349088" cy="345652"/>
          </a:xfrm>
        </p:grpSpPr>
        <p:sp>
          <p:nvSpPr>
            <p:cNvPr id="18250" name="Google Shape;18250;p107"/>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107"/>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107"/>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107"/>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107"/>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107"/>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107"/>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107"/>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107"/>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107"/>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107"/>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107"/>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107"/>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107"/>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107"/>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107"/>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107"/>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107"/>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107"/>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107"/>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107"/>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107"/>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107"/>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107"/>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4" name="Google Shape;18274;p107"/>
          <p:cNvGrpSpPr/>
          <p:nvPr/>
        </p:nvGrpSpPr>
        <p:grpSpPr>
          <a:xfrm>
            <a:off x="1747347" y="3362840"/>
            <a:ext cx="382161" cy="356537"/>
            <a:chOff x="1747347" y="3362840"/>
            <a:chExt cx="382161" cy="356537"/>
          </a:xfrm>
        </p:grpSpPr>
        <p:sp>
          <p:nvSpPr>
            <p:cNvPr id="18275" name="Google Shape;18275;p107"/>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107"/>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107"/>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107"/>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107"/>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107"/>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107"/>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107"/>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107"/>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107"/>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107"/>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107"/>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107"/>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107"/>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107"/>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107"/>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1" name="Google Shape;18291;p107"/>
          <p:cNvGrpSpPr/>
          <p:nvPr/>
        </p:nvGrpSpPr>
        <p:grpSpPr>
          <a:xfrm>
            <a:off x="2181989" y="3378996"/>
            <a:ext cx="404874" cy="341535"/>
            <a:chOff x="2181989" y="3378996"/>
            <a:chExt cx="404874" cy="341535"/>
          </a:xfrm>
        </p:grpSpPr>
        <p:sp>
          <p:nvSpPr>
            <p:cNvPr id="18292" name="Google Shape;18292;p107"/>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107"/>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107"/>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107"/>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107"/>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107"/>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107"/>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107"/>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107"/>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107"/>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107"/>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107"/>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107"/>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107"/>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107"/>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107"/>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107"/>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107"/>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0" name="Google Shape;18310;p107"/>
          <p:cNvGrpSpPr/>
          <p:nvPr/>
        </p:nvGrpSpPr>
        <p:grpSpPr>
          <a:xfrm>
            <a:off x="3097565" y="3381908"/>
            <a:ext cx="361336" cy="338623"/>
            <a:chOff x="3097565" y="3381908"/>
            <a:chExt cx="361336" cy="338623"/>
          </a:xfrm>
        </p:grpSpPr>
        <p:sp>
          <p:nvSpPr>
            <p:cNvPr id="18311" name="Google Shape;18311;p107"/>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107"/>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107"/>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107"/>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107"/>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107"/>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107"/>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107"/>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107"/>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107"/>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107"/>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107"/>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107"/>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107"/>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5" name="Google Shape;18325;p107"/>
          <p:cNvGrpSpPr/>
          <p:nvPr/>
        </p:nvGrpSpPr>
        <p:grpSpPr>
          <a:xfrm>
            <a:off x="871401" y="1998381"/>
            <a:ext cx="324224" cy="338466"/>
            <a:chOff x="871401" y="1998381"/>
            <a:chExt cx="324224" cy="338466"/>
          </a:xfrm>
        </p:grpSpPr>
        <p:sp>
          <p:nvSpPr>
            <p:cNvPr id="18326" name="Google Shape;18326;p107"/>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107"/>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107"/>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107"/>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107"/>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107"/>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107"/>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107"/>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107"/>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107"/>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107"/>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107"/>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107"/>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107"/>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107"/>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107"/>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107"/>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3" name="Google Shape;18343;p107"/>
          <p:cNvGrpSpPr/>
          <p:nvPr/>
        </p:nvGrpSpPr>
        <p:grpSpPr>
          <a:xfrm>
            <a:off x="1751884" y="1989280"/>
            <a:ext cx="360602" cy="360471"/>
            <a:chOff x="1751884" y="1989280"/>
            <a:chExt cx="360602" cy="360471"/>
          </a:xfrm>
        </p:grpSpPr>
        <p:sp>
          <p:nvSpPr>
            <p:cNvPr id="18344" name="Google Shape;18344;p107"/>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107"/>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107"/>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107"/>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107"/>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107"/>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107"/>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107"/>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107"/>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107"/>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107"/>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107"/>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107"/>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107"/>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107"/>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9" name="Google Shape;18359;p107"/>
          <p:cNvGrpSpPr/>
          <p:nvPr/>
        </p:nvGrpSpPr>
        <p:grpSpPr>
          <a:xfrm>
            <a:off x="2188048" y="1983562"/>
            <a:ext cx="389347" cy="353284"/>
            <a:chOff x="2188048" y="1983562"/>
            <a:chExt cx="389347" cy="353284"/>
          </a:xfrm>
        </p:grpSpPr>
        <p:sp>
          <p:nvSpPr>
            <p:cNvPr id="18360" name="Google Shape;18360;p107"/>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107"/>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107"/>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107"/>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107"/>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107"/>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107"/>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107"/>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8" name="Google Shape;18368;p107"/>
          <p:cNvGrpSpPr/>
          <p:nvPr/>
        </p:nvGrpSpPr>
        <p:grpSpPr>
          <a:xfrm>
            <a:off x="2654399" y="2023716"/>
            <a:ext cx="342977" cy="287663"/>
            <a:chOff x="2654399" y="2023716"/>
            <a:chExt cx="342977" cy="287663"/>
          </a:xfrm>
        </p:grpSpPr>
        <p:sp>
          <p:nvSpPr>
            <p:cNvPr id="18369" name="Google Shape;18369;p107"/>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107"/>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107"/>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107"/>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107"/>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107"/>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107"/>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107"/>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107"/>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107"/>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107"/>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107"/>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107"/>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107"/>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107"/>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107"/>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107"/>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107"/>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107"/>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107"/>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107"/>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107"/>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107"/>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107"/>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107"/>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107"/>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107"/>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107"/>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7" name="Google Shape;18397;p107"/>
          <p:cNvGrpSpPr/>
          <p:nvPr/>
        </p:nvGrpSpPr>
        <p:grpSpPr>
          <a:xfrm>
            <a:off x="3104515" y="1998381"/>
            <a:ext cx="338492" cy="338597"/>
            <a:chOff x="3104515" y="1998381"/>
            <a:chExt cx="338492" cy="338597"/>
          </a:xfrm>
        </p:grpSpPr>
        <p:sp>
          <p:nvSpPr>
            <p:cNvPr id="18398" name="Google Shape;18398;p107"/>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107"/>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107"/>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107"/>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107"/>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107"/>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107"/>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107"/>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107"/>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107"/>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107"/>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107"/>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107"/>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107"/>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107"/>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107"/>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107"/>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107"/>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107"/>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107"/>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107"/>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107"/>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107"/>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107"/>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107"/>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107"/>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107"/>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107"/>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107"/>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107"/>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107"/>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107"/>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107"/>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1" name="Google Shape;18431;p107"/>
          <p:cNvGrpSpPr/>
          <p:nvPr/>
        </p:nvGrpSpPr>
        <p:grpSpPr>
          <a:xfrm>
            <a:off x="4006321" y="1975405"/>
            <a:ext cx="320605" cy="384469"/>
            <a:chOff x="4006321" y="1975405"/>
            <a:chExt cx="320605" cy="384469"/>
          </a:xfrm>
        </p:grpSpPr>
        <p:sp>
          <p:nvSpPr>
            <p:cNvPr id="18432" name="Google Shape;18432;p107"/>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107"/>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107"/>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107"/>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107"/>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107"/>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107"/>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107"/>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107"/>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107"/>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107"/>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107"/>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107"/>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107"/>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107"/>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107"/>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107"/>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107"/>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107"/>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107"/>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107"/>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107"/>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4" name="Google Shape;18454;p107"/>
          <p:cNvGrpSpPr/>
          <p:nvPr/>
        </p:nvGrpSpPr>
        <p:grpSpPr>
          <a:xfrm>
            <a:off x="3554290" y="3380517"/>
            <a:ext cx="340092" cy="338623"/>
            <a:chOff x="3554290" y="3380517"/>
            <a:chExt cx="340092" cy="338623"/>
          </a:xfrm>
        </p:grpSpPr>
        <p:sp>
          <p:nvSpPr>
            <p:cNvPr id="18455" name="Google Shape;18455;p107"/>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107"/>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107"/>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107"/>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107"/>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107"/>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107"/>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107"/>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107"/>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107"/>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107"/>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107"/>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107"/>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107"/>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107"/>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107"/>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107"/>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107"/>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3" name="Google Shape;18473;p107"/>
          <p:cNvGrpSpPr/>
          <p:nvPr/>
        </p:nvGrpSpPr>
        <p:grpSpPr>
          <a:xfrm>
            <a:off x="4001155" y="3392031"/>
            <a:ext cx="345810" cy="311058"/>
            <a:chOff x="4001155" y="3392031"/>
            <a:chExt cx="345810" cy="311058"/>
          </a:xfrm>
        </p:grpSpPr>
        <p:sp>
          <p:nvSpPr>
            <p:cNvPr id="18474" name="Google Shape;18474;p107"/>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107"/>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107"/>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107"/>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107"/>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107"/>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107"/>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107"/>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107"/>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107"/>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107"/>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107"/>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107"/>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107"/>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107"/>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107"/>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107"/>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107"/>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107"/>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107"/>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107"/>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107"/>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6" name="Google Shape;18496;p107"/>
          <p:cNvGrpSpPr/>
          <p:nvPr/>
        </p:nvGrpSpPr>
        <p:grpSpPr>
          <a:xfrm>
            <a:off x="912027" y="3826385"/>
            <a:ext cx="253699" cy="338571"/>
            <a:chOff x="912027" y="3826385"/>
            <a:chExt cx="253699" cy="338571"/>
          </a:xfrm>
        </p:grpSpPr>
        <p:sp>
          <p:nvSpPr>
            <p:cNvPr id="18497" name="Google Shape;18497;p107"/>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107"/>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107"/>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107"/>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107"/>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107"/>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107"/>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107"/>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107"/>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107"/>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107"/>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107"/>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107"/>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0" name="Google Shape;18510;p107"/>
          <p:cNvGrpSpPr/>
          <p:nvPr/>
        </p:nvGrpSpPr>
        <p:grpSpPr>
          <a:xfrm>
            <a:off x="1311446" y="3826464"/>
            <a:ext cx="353652" cy="338440"/>
            <a:chOff x="1311446" y="3826464"/>
            <a:chExt cx="353652" cy="338440"/>
          </a:xfrm>
        </p:grpSpPr>
        <p:sp>
          <p:nvSpPr>
            <p:cNvPr id="18511" name="Google Shape;18511;p107"/>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107"/>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107"/>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107"/>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107"/>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107"/>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107"/>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107"/>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107"/>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107"/>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1" name="Google Shape;18521;p107"/>
          <p:cNvGrpSpPr/>
          <p:nvPr/>
        </p:nvGrpSpPr>
        <p:grpSpPr>
          <a:xfrm>
            <a:off x="1768434" y="3826385"/>
            <a:ext cx="345154" cy="338728"/>
            <a:chOff x="1768434" y="3826385"/>
            <a:chExt cx="345154" cy="338728"/>
          </a:xfrm>
        </p:grpSpPr>
        <p:sp>
          <p:nvSpPr>
            <p:cNvPr id="18522" name="Google Shape;18522;p107"/>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107"/>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107"/>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107"/>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107"/>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107"/>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107"/>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107"/>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107"/>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107"/>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107"/>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107"/>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107"/>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107"/>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107"/>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107"/>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107"/>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107"/>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107"/>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107"/>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107"/>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107"/>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107"/>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107"/>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107"/>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107"/>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107"/>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107"/>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0" name="Google Shape;18550;p107"/>
          <p:cNvGrpSpPr/>
          <p:nvPr/>
        </p:nvGrpSpPr>
        <p:grpSpPr>
          <a:xfrm>
            <a:off x="2175039" y="3816786"/>
            <a:ext cx="424571" cy="344813"/>
            <a:chOff x="2175039" y="3816786"/>
            <a:chExt cx="424571" cy="344813"/>
          </a:xfrm>
        </p:grpSpPr>
        <p:sp>
          <p:nvSpPr>
            <p:cNvPr id="18551" name="Google Shape;18551;p107"/>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107"/>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107"/>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107"/>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107"/>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107"/>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107"/>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107"/>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107"/>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107"/>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107"/>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107"/>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107"/>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107"/>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107"/>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107"/>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107"/>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107"/>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107"/>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107"/>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107"/>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107"/>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107"/>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107"/>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107"/>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107"/>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107"/>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8" name="Google Shape;18578;p107"/>
          <p:cNvGrpSpPr/>
          <p:nvPr/>
        </p:nvGrpSpPr>
        <p:grpSpPr>
          <a:xfrm>
            <a:off x="1277770" y="1980572"/>
            <a:ext cx="409149" cy="373978"/>
            <a:chOff x="1277770" y="1980572"/>
            <a:chExt cx="409149" cy="373978"/>
          </a:xfrm>
        </p:grpSpPr>
        <p:sp>
          <p:nvSpPr>
            <p:cNvPr id="18579" name="Google Shape;18579;p107"/>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107"/>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107"/>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107"/>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107"/>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107"/>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107"/>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107"/>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107"/>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107"/>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107"/>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107"/>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107"/>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107"/>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107"/>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107"/>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107"/>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107"/>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107"/>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107"/>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107"/>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0" name="Google Shape;18600;p107"/>
          <p:cNvGrpSpPr/>
          <p:nvPr/>
        </p:nvGrpSpPr>
        <p:grpSpPr>
          <a:xfrm>
            <a:off x="870273" y="4293811"/>
            <a:ext cx="411300" cy="353258"/>
            <a:chOff x="870273" y="4293811"/>
            <a:chExt cx="411300" cy="353258"/>
          </a:xfrm>
        </p:grpSpPr>
        <p:sp>
          <p:nvSpPr>
            <p:cNvPr id="18601" name="Google Shape;18601;p107"/>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107"/>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107"/>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107"/>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107"/>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107"/>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107"/>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107"/>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107"/>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107"/>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107"/>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107"/>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107"/>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107"/>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107"/>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107"/>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107"/>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107"/>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107"/>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20" name="Google Shape;18620;p107"/>
          <p:cNvSpPr/>
          <p:nvPr/>
        </p:nvSpPr>
        <p:spPr>
          <a:xfrm>
            <a:off x="2217055" y="2678591"/>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107"/>
          <p:cNvSpPr/>
          <p:nvPr/>
        </p:nvSpPr>
        <p:spPr>
          <a:xfrm>
            <a:off x="2201161" y="2733878"/>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22" name="Google Shape;18622;p107"/>
          <p:cNvGrpSpPr/>
          <p:nvPr/>
        </p:nvGrpSpPr>
        <p:grpSpPr>
          <a:xfrm>
            <a:off x="2189674" y="2439816"/>
            <a:ext cx="376627" cy="351501"/>
            <a:chOff x="2189674" y="2439816"/>
            <a:chExt cx="376627" cy="351501"/>
          </a:xfrm>
        </p:grpSpPr>
        <p:sp>
          <p:nvSpPr>
            <p:cNvPr id="18623" name="Google Shape;18623;p107"/>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107"/>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107"/>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107"/>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107"/>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107"/>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107"/>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107"/>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107"/>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107"/>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107"/>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107"/>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107"/>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107"/>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107"/>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107"/>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107"/>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107"/>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107"/>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107"/>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107"/>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107"/>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107"/>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107"/>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107"/>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107"/>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107"/>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107"/>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107"/>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2" name="Google Shape;18652;p107"/>
          <p:cNvGrpSpPr/>
          <p:nvPr/>
        </p:nvGrpSpPr>
        <p:grpSpPr>
          <a:xfrm>
            <a:off x="2660798" y="2452326"/>
            <a:ext cx="329653" cy="326926"/>
            <a:chOff x="2660798" y="2452326"/>
            <a:chExt cx="329653" cy="326926"/>
          </a:xfrm>
        </p:grpSpPr>
        <p:sp>
          <p:nvSpPr>
            <p:cNvPr id="18653" name="Google Shape;18653;p107"/>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107"/>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107"/>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107"/>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107"/>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107"/>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107"/>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107"/>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107"/>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107"/>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107"/>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107"/>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107"/>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107"/>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107"/>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107"/>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107"/>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107"/>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107"/>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2" name="Google Shape;18672;p107"/>
          <p:cNvGrpSpPr/>
          <p:nvPr/>
        </p:nvGrpSpPr>
        <p:grpSpPr>
          <a:xfrm>
            <a:off x="4059458" y="2439894"/>
            <a:ext cx="218973" cy="351265"/>
            <a:chOff x="4059458" y="2439894"/>
            <a:chExt cx="218973" cy="351265"/>
          </a:xfrm>
        </p:grpSpPr>
        <p:sp>
          <p:nvSpPr>
            <p:cNvPr id="18673" name="Google Shape;18673;p107"/>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107"/>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107"/>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107"/>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107"/>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78" name="Google Shape;18678;p107"/>
          <p:cNvSpPr/>
          <p:nvPr/>
        </p:nvSpPr>
        <p:spPr>
          <a:xfrm>
            <a:off x="2689176" y="3839000"/>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107"/>
          <p:cNvSpPr/>
          <p:nvPr/>
        </p:nvSpPr>
        <p:spPr>
          <a:xfrm>
            <a:off x="2650570" y="4040664"/>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80" name="Google Shape;18680;p107"/>
          <p:cNvGrpSpPr/>
          <p:nvPr/>
        </p:nvGrpSpPr>
        <p:grpSpPr>
          <a:xfrm>
            <a:off x="2612199" y="3824733"/>
            <a:ext cx="449041" cy="351108"/>
            <a:chOff x="2612199" y="3824733"/>
            <a:chExt cx="449041" cy="351108"/>
          </a:xfrm>
        </p:grpSpPr>
        <p:sp>
          <p:nvSpPr>
            <p:cNvPr id="18681" name="Google Shape;18681;p107"/>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107"/>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107"/>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107"/>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107"/>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107"/>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107"/>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107"/>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107"/>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107"/>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107"/>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107"/>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107"/>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107"/>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107"/>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107"/>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107"/>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107"/>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107"/>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107"/>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1" name="Google Shape;18701;p107"/>
          <p:cNvGrpSpPr/>
          <p:nvPr/>
        </p:nvGrpSpPr>
        <p:grpSpPr>
          <a:xfrm>
            <a:off x="3547471" y="2442334"/>
            <a:ext cx="347567" cy="346334"/>
            <a:chOff x="3547471" y="2442334"/>
            <a:chExt cx="347567" cy="346334"/>
          </a:xfrm>
        </p:grpSpPr>
        <p:sp>
          <p:nvSpPr>
            <p:cNvPr id="18702" name="Google Shape;18702;p107"/>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107"/>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107"/>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107"/>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107"/>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107"/>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107"/>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107"/>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107"/>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107"/>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107"/>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107"/>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107"/>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107"/>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107"/>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7" name="Google Shape;18717;p107"/>
          <p:cNvGrpSpPr/>
          <p:nvPr/>
        </p:nvGrpSpPr>
        <p:grpSpPr>
          <a:xfrm>
            <a:off x="3527093" y="3810570"/>
            <a:ext cx="403300" cy="357927"/>
            <a:chOff x="3527093" y="3810570"/>
            <a:chExt cx="403300" cy="357927"/>
          </a:xfrm>
        </p:grpSpPr>
        <p:sp>
          <p:nvSpPr>
            <p:cNvPr id="18718" name="Google Shape;18718;p107"/>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107"/>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107"/>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107"/>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107"/>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107"/>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107"/>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107"/>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107"/>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107"/>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107"/>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9" name="Google Shape;18729;p107"/>
          <p:cNvGrpSpPr/>
          <p:nvPr/>
        </p:nvGrpSpPr>
        <p:grpSpPr>
          <a:xfrm>
            <a:off x="4038634" y="3823107"/>
            <a:ext cx="292935" cy="352734"/>
            <a:chOff x="4038634" y="3823107"/>
            <a:chExt cx="292935" cy="352734"/>
          </a:xfrm>
        </p:grpSpPr>
        <p:sp>
          <p:nvSpPr>
            <p:cNvPr id="18730" name="Google Shape;18730;p107"/>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107"/>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107"/>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107"/>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107"/>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107"/>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107"/>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107"/>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107"/>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107"/>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107"/>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107"/>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107"/>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3" name="Google Shape;18743;p107"/>
          <p:cNvGrpSpPr/>
          <p:nvPr/>
        </p:nvGrpSpPr>
        <p:grpSpPr>
          <a:xfrm>
            <a:off x="854248" y="2920644"/>
            <a:ext cx="360445" cy="321077"/>
            <a:chOff x="854248" y="2920644"/>
            <a:chExt cx="360445" cy="321077"/>
          </a:xfrm>
        </p:grpSpPr>
        <p:sp>
          <p:nvSpPr>
            <p:cNvPr id="18744" name="Google Shape;18744;p107"/>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107"/>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107"/>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107"/>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107"/>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107"/>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107"/>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107"/>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107"/>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107"/>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107"/>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107"/>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107"/>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107"/>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107"/>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9" name="Google Shape;18759;p107"/>
          <p:cNvGrpSpPr/>
          <p:nvPr/>
        </p:nvGrpSpPr>
        <p:grpSpPr>
          <a:xfrm>
            <a:off x="1274858" y="2929850"/>
            <a:ext cx="412191" cy="302665"/>
            <a:chOff x="1274858" y="2929850"/>
            <a:chExt cx="412191" cy="302665"/>
          </a:xfrm>
        </p:grpSpPr>
        <p:sp>
          <p:nvSpPr>
            <p:cNvPr id="18760" name="Google Shape;18760;p107"/>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107"/>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107"/>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107"/>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107"/>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107"/>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107"/>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107"/>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107"/>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107"/>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107"/>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107"/>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107"/>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107"/>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107"/>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107"/>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107"/>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107"/>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107"/>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107"/>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107"/>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107"/>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107"/>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107"/>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107"/>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107"/>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107"/>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107"/>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8" name="Google Shape;18788;p107"/>
          <p:cNvGrpSpPr/>
          <p:nvPr/>
        </p:nvGrpSpPr>
        <p:grpSpPr>
          <a:xfrm>
            <a:off x="1728542" y="2894653"/>
            <a:ext cx="397819" cy="373034"/>
            <a:chOff x="1728542" y="2894653"/>
            <a:chExt cx="397819" cy="373034"/>
          </a:xfrm>
        </p:grpSpPr>
        <p:sp>
          <p:nvSpPr>
            <p:cNvPr id="18789" name="Google Shape;18789;p107"/>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107"/>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107"/>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107"/>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107"/>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107"/>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107"/>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107"/>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107"/>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107"/>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107"/>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107"/>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107"/>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107"/>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107"/>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107"/>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107"/>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107"/>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107"/>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107"/>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107"/>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107"/>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1" name="Google Shape;18811;p107"/>
          <p:cNvGrpSpPr/>
          <p:nvPr/>
        </p:nvGrpSpPr>
        <p:grpSpPr>
          <a:xfrm>
            <a:off x="2178842" y="2900869"/>
            <a:ext cx="375709" cy="360890"/>
            <a:chOff x="2178842" y="2900869"/>
            <a:chExt cx="375709" cy="360890"/>
          </a:xfrm>
        </p:grpSpPr>
        <p:sp>
          <p:nvSpPr>
            <p:cNvPr id="18812" name="Google Shape;18812;p107"/>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107"/>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107"/>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107"/>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107"/>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107"/>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107"/>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107"/>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107"/>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107"/>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107"/>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107"/>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107"/>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5" name="Google Shape;18825;p107"/>
          <p:cNvGrpSpPr/>
          <p:nvPr/>
        </p:nvGrpSpPr>
        <p:grpSpPr>
          <a:xfrm>
            <a:off x="2704703" y="2900921"/>
            <a:ext cx="230986" cy="360497"/>
            <a:chOff x="2704703" y="2900921"/>
            <a:chExt cx="230986" cy="360497"/>
          </a:xfrm>
        </p:grpSpPr>
        <p:sp>
          <p:nvSpPr>
            <p:cNvPr id="18826" name="Google Shape;18826;p107"/>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107"/>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107"/>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107"/>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107"/>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107"/>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107"/>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107"/>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107"/>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107"/>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107"/>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7" name="Google Shape;18837;p107"/>
          <p:cNvGrpSpPr/>
          <p:nvPr/>
        </p:nvGrpSpPr>
        <p:grpSpPr>
          <a:xfrm>
            <a:off x="3072963" y="2903675"/>
            <a:ext cx="387197" cy="355094"/>
            <a:chOff x="3072963" y="2903675"/>
            <a:chExt cx="387197" cy="355094"/>
          </a:xfrm>
        </p:grpSpPr>
        <p:sp>
          <p:nvSpPr>
            <p:cNvPr id="18838" name="Google Shape;18838;p107"/>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107"/>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107"/>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107"/>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107"/>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107"/>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107"/>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107"/>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107"/>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107"/>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107"/>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107"/>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107"/>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107"/>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107"/>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107"/>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107"/>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107"/>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107"/>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107"/>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107"/>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107"/>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107"/>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107"/>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107"/>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107"/>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107"/>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107"/>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107"/>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107"/>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107"/>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107"/>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107"/>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107"/>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2" name="Google Shape;18872;p107"/>
          <p:cNvGrpSpPr/>
          <p:nvPr/>
        </p:nvGrpSpPr>
        <p:grpSpPr>
          <a:xfrm>
            <a:off x="3977314" y="2954347"/>
            <a:ext cx="364851" cy="253567"/>
            <a:chOff x="3977314" y="2954347"/>
            <a:chExt cx="364851" cy="253567"/>
          </a:xfrm>
        </p:grpSpPr>
        <p:sp>
          <p:nvSpPr>
            <p:cNvPr id="18873" name="Google Shape;18873;p107"/>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107"/>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107"/>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107"/>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107"/>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107"/>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107"/>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107"/>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107"/>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107"/>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107"/>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107"/>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5" name="Google Shape;18885;p107"/>
          <p:cNvGrpSpPr/>
          <p:nvPr/>
        </p:nvGrpSpPr>
        <p:grpSpPr>
          <a:xfrm>
            <a:off x="3107400" y="3810491"/>
            <a:ext cx="365139" cy="365244"/>
            <a:chOff x="3107400" y="3810491"/>
            <a:chExt cx="365139" cy="365244"/>
          </a:xfrm>
        </p:grpSpPr>
        <p:sp>
          <p:nvSpPr>
            <p:cNvPr id="18886" name="Google Shape;18886;p107"/>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107"/>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107"/>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107"/>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107"/>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107"/>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107"/>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107"/>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107"/>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5" name="Google Shape;18895;p107"/>
          <p:cNvGrpSpPr/>
          <p:nvPr/>
        </p:nvGrpSpPr>
        <p:grpSpPr>
          <a:xfrm>
            <a:off x="3982979" y="4297378"/>
            <a:ext cx="355540" cy="338230"/>
            <a:chOff x="3982979" y="4297378"/>
            <a:chExt cx="355540" cy="338230"/>
          </a:xfrm>
        </p:grpSpPr>
        <p:sp>
          <p:nvSpPr>
            <p:cNvPr id="18896" name="Google Shape;18896;p107"/>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107"/>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107"/>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107"/>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107"/>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107"/>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107"/>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107"/>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107"/>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107"/>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107"/>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07" name="Google Shape;18907;p107"/>
          <p:cNvSpPr/>
          <p:nvPr/>
        </p:nvSpPr>
        <p:spPr>
          <a:xfrm>
            <a:off x="3597435" y="2224016"/>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107"/>
          <p:cNvSpPr/>
          <p:nvPr/>
        </p:nvSpPr>
        <p:spPr>
          <a:xfrm>
            <a:off x="3580544" y="2298869"/>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09" name="Google Shape;18909;p107"/>
          <p:cNvGrpSpPr/>
          <p:nvPr/>
        </p:nvGrpSpPr>
        <p:grpSpPr>
          <a:xfrm>
            <a:off x="3575220" y="1987286"/>
            <a:ext cx="292830" cy="360602"/>
            <a:chOff x="3575220" y="1987286"/>
            <a:chExt cx="292830" cy="360602"/>
          </a:xfrm>
        </p:grpSpPr>
        <p:sp>
          <p:nvSpPr>
            <p:cNvPr id="18910" name="Google Shape;18910;p107"/>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107"/>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107"/>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107"/>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107"/>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107"/>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107"/>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107"/>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107"/>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107"/>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107"/>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107"/>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107"/>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107"/>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107"/>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107"/>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107"/>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107"/>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107"/>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107"/>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107"/>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107"/>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107"/>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107"/>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107"/>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107"/>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107"/>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107"/>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107"/>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107"/>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107"/>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107"/>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107"/>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107"/>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107"/>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107"/>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107"/>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107"/>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107"/>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107"/>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107"/>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107"/>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107"/>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107"/>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107"/>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107"/>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107"/>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107"/>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107"/>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9" name="Google Shape;18959;p107"/>
          <p:cNvGrpSpPr/>
          <p:nvPr/>
        </p:nvGrpSpPr>
        <p:grpSpPr>
          <a:xfrm>
            <a:off x="2224399" y="1510182"/>
            <a:ext cx="328237" cy="348904"/>
            <a:chOff x="2224399" y="1510182"/>
            <a:chExt cx="328237" cy="348904"/>
          </a:xfrm>
        </p:grpSpPr>
        <p:sp>
          <p:nvSpPr>
            <p:cNvPr id="18960" name="Google Shape;18960;p107"/>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107"/>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107"/>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107"/>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107"/>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107"/>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107"/>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107"/>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107"/>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107"/>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107"/>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107"/>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107"/>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107"/>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107"/>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5" name="Google Shape;18975;p107"/>
          <p:cNvGrpSpPr/>
          <p:nvPr/>
        </p:nvGrpSpPr>
        <p:grpSpPr>
          <a:xfrm>
            <a:off x="1331903" y="4303830"/>
            <a:ext cx="343292" cy="340354"/>
            <a:chOff x="1331903" y="4303830"/>
            <a:chExt cx="343292" cy="340354"/>
          </a:xfrm>
        </p:grpSpPr>
        <p:sp>
          <p:nvSpPr>
            <p:cNvPr id="18976" name="Google Shape;18976;p107"/>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107"/>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107"/>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107"/>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107"/>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107"/>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107"/>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107"/>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107"/>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107"/>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107"/>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107"/>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107"/>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107"/>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0" name="Google Shape;18990;p107"/>
          <p:cNvGrpSpPr/>
          <p:nvPr/>
        </p:nvGrpSpPr>
        <p:grpSpPr>
          <a:xfrm>
            <a:off x="3527014" y="2909524"/>
            <a:ext cx="362228" cy="343187"/>
            <a:chOff x="3527014" y="2909524"/>
            <a:chExt cx="362228" cy="343187"/>
          </a:xfrm>
        </p:grpSpPr>
        <p:sp>
          <p:nvSpPr>
            <p:cNvPr id="18991" name="Google Shape;18991;p107"/>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107"/>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107"/>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107"/>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107"/>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107"/>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107"/>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107"/>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107"/>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107"/>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107"/>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107"/>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107"/>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107"/>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107"/>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107"/>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107"/>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107"/>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107"/>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0" name="Google Shape;19010;p107"/>
          <p:cNvGrpSpPr/>
          <p:nvPr/>
        </p:nvGrpSpPr>
        <p:grpSpPr>
          <a:xfrm>
            <a:off x="2257297" y="4289484"/>
            <a:ext cx="408546" cy="353494"/>
            <a:chOff x="2181097" y="4289484"/>
            <a:chExt cx="408546" cy="353494"/>
          </a:xfrm>
        </p:grpSpPr>
        <p:sp>
          <p:nvSpPr>
            <p:cNvPr id="19011" name="Google Shape;19011;p107"/>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107"/>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107"/>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107"/>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107"/>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107"/>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107"/>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107"/>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107"/>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107"/>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107"/>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107"/>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107"/>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107"/>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107"/>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107"/>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107"/>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107"/>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9" name="Google Shape;19029;p107"/>
          <p:cNvGrpSpPr/>
          <p:nvPr/>
        </p:nvGrpSpPr>
        <p:grpSpPr>
          <a:xfrm>
            <a:off x="1735230" y="2435410"/>
            <a:ext cx="393281" cy="360313"/>
            <a:chOff x="1735230" y="2435410"/>
            <a:chExt cx="393281" cy="360313"/>
          </a:xfrm>
        </p:grpSpPr>
        <p:sp>
          <p:nvSpPr>
            <p:cNvPr id="19030" name="Google Shape;19030;p107"/>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107"/>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107"/>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107"/>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107"/>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107"/>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107"/>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107"/>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107"/>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107"/>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107"/>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107"/>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107"/>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107"/>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4" name="Google Shape;19044;p107"/>
          <p:cNvGrpSpPr/>
          <p:nvPr/>
        </p:nvGrpSpPr>
        <p:grpSpPr>
          <a:xfrm>
            <a:off x="3603362" y="4331972"/>
            <a:ext cx="247011" cy="304029"/>
            <a:chOff x="3603362" y="4331973"/>
            <a:chExt cx="247011" cy="304029"/>
          </a:xfrm>
        </p:grpSpPr>
        <p:sp>
          <p:nvSpPr>
            <p:cNvPr id="19045" name="Google Shape;19045;p107"/>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107"/>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107"/>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107"/>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107"/>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107"/>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107"/>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107"/>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107"/>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4" name="Google Shape;19054;p107"/>
          <p:cNvGrpSpPr/>
          <p:nvPr/>
        </p:nvGrpSpPr>
        <p:grpSpPr>
          <a:xfrm>
            <a:off x="1752015" y="4289484"/>
            <a:ext cx="365611" cy="360628"/>
            <a:chOff x="1752015" y="4289484"/>
            <a:chExt cx="365611" cy="360628"/>
          </a:xfrm>
        </p:grpSpPr>
        <p:sp>
          <p:nvSpPr>
            <p:cNvPr id="19055" name="Google Shape;19055;p107"/>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107"/>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57" name="Google Shape;19057;p107"/>
            <p:cNvGrpSpPr/>
            <p:nvPr/>
          </p:nvGrpSpPr>
          <p:grpSpPr>
            <a:xfrm>
              <a:off x="1752015" y="4289484"/>
              <a:ext cx="365611" cy="360628"/>
              <a:chOff x="1752015" y="4289484"/>
              <a:chExt cx="365611" cy="360628"/>
            </a:xfrm>
          </p:grpSpPr>
          <p:sp>
            <p:nvSpPr>
              <p:cNvPr id="19058" name="Google Shape;19058;p107"/>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107"/>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107"/>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107"/>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107"/>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107"/>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107"/>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107"/>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107"/>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107"/>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107"/>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107"/>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107"/>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107"/>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107"/>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107"/>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107"/>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107"/>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107"/>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107"/>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107"/>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079" name="Google Shape;19079;p107"/>
          <p:cNvGrpSpPr/>
          <p:nvPr/>
        </p:nvGrpSpPr>
        <p:grpSpPr>
          <a:xfrm>
            <a:off x="2775417" y="4231037"/>
            <a:ext cx="181002" cy="405184"/>
            <a:chOff x="2775386" y="4332051"/>
            <a:chExt cx="135806" cy="304055"/>
          </a:xfrm>
        </p:grpSpPr>
        <p:sp>
          <p:nvSpPr>
            <p:cNvPr id="19080" name="Google Shape;19080;p107"/>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107"/>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107"/>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107"/>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107"/>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107"/>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107"/>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107"/>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107"/>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107"/>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107"/>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107"/>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107"/>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107"/>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107"/>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5" name="Google Shape;19095;p107"/>
          <p:cNvGrpSpPr/>
          <p:nvPr/>
        </p:nvGrpSpPr>
        <p:grpSpPr>
          <a:xfrm>
            <a:off x="3097827" y="2440209"/>
            <a:ext cx="351239" cy="350609"/>
            <a:chOff x="3097827" y="2440209"/>
            <a:chExt cx="351239" cy="350609"/>
          </a:xfrm>
        </p:grpSpPr>
        <p:sp>
          <p:nvSpPr>
            <p:cNvPr id="19096" name="Google Shape;19096;p107"/>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107"/>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107"/>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107"/>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107"/>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107"/>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107"/>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107"/>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107"/>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107"/>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107"/>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107"/>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107"/>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9" name="Google Shape;19109;p107"/>
          <p:cNvGrpSpPr/>
          <p:nvPr/>
        </p:nvGrpSpPr>
        <p:grpSpPr>
          <a:xfrm>
            <a:off x="3975965" y="1584913"/>
            <a:ext cx="362711" cy="237959"/>
            <a:chOff x="4034726" y="1584852"/>
            <a:chExt cx="304160" cy="199513"/>
          </a:xfrm>
        </p:grpSpPr>
        <p:sp>
          <p:nvSpPr>
            <p:cNvPr id="19110" name="Google Shape;19110;p107"/>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107"/>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107"/>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107"/>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107"/>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107"/>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107"/>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107"/>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107"/>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107"/>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107"/>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107"/>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107"/>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107"/>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107"/>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107"/>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107"/>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107"/>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8" name="Google Shape;19128;p107"/>
          <p:cNvGrpSpPr/>
          <p:nvPr/>
        </p:nvGrpSpPr>
        <p:grpSpPr>
          <a:xfrm>
            <a:off x="2666332" y="1538324"/>
            <a:ext cx="322861" cy="292227"/>
            <a:chOff x="2666332" y="1538324"/>
            <a:chExt cx="322861" cy="292227"/>
          </a:xfrm>
        </p:grpSpPr>
        <p:sp>
          <p:nvSpPr>
            <p:cNvPr id="19129" name="Google Shape;19129;p107"/>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107"/>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107"/>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107"/>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107"/>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107"/>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107"/>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107"/>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107"/>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8" name="Google Shape;19138;p107"/>
          <p:cNvGrpSpPr/>
          <p:nvPr/>
        </p:nvGrpSpPr>
        <p:grpSpPr>
          <a:xfrm>
            <a:off x="865841" y="3373121"/>
            <a:ext cx="355776" cy="361599"/>
            <a:chOff x="865841" y="3373121"/>
            <a:chExt cx="355776" cy="361599"/>
          </a:xfrm>
        </p:grpSpPr>
        <p:sp>
          <p:nvSpPr>
            <p:cNvPr id="19139" name="Google Shape;19139;p107"/>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107"/>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107"/>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107"/>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107"/>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107"/>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107"/>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107"/>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107"/>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107"/>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9" name="Google Shape;19149;p107"/>
          <p:cNvGrpSpPr/>
          <p:nvPr/>
        </p:nvGrpSpPr>
        <p:grpSpPr>
          <a:xfrm>
            <a:off x="1319524" y="3355155"/>
            <a:ext cx="342793" cy="375709"/>
            <a:chOff x="1319524" y="3355155"/>
            <a:chExt cx="342793" cy="375709"/>
          </a:xfrm>
        </p:grpSpPr>
        <p:sp>
          <p:nvSpPr>
            <p:cNvPr id="19150" name="Google Shape;19150;p107"/>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107"/>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107"/>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107"/>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107"/>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107"/>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107"/>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107"/>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107"/>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107"/>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107"/>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107"/>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107"/>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107"/>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107"/>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107"/>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107"/>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107"/>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107"/>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107"/>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107"/>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107"/>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2" name="Google Shape;19172;p107"/>
          <p:cNvGrpSpPr/>
          <p:nvPr/>
        </p:nvGrpSpPr>
        <p:grpSpPr>
          <a:xfrm>
            <a:off x="2645009" y="3360008"/>
            <a:ext cx="382161" cy="369991"/>
            <a:chOff x="2645009" y="3360008"/>
            <a:chExt cx="382161" cy="369991"/>
          </a:xfrm>
        </p:grpSpPr>
        <p:sp>
          <p:nvSpPr>
            <p:cNvPr id="19173" name="Google Shape;19173;p107"/>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107"/>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107"/>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107"/>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107"/>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107"/>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107"/>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107"/>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107"/>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107"/>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107"/>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107"/>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107"/>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107"/>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107"/>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107"/>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107"/>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107"/>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107"/>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107"/>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107"/>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107"/>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107"/>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107"/>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107"/>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107"/>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9" name="Google Shape;19199;p107"/>
          <p:cNvGrpSpPr/>
          <p:nvPr/>
        </p:nvGrpSpPr>
        <p:grpSpPr>
          <a:xfrm>
            <a:off x="1277639" y="2449546"/>
            <a:ext cx="409411" cy="332066"/>
            <a:chOff x="1277639" y="2449546"/>
            <a:chExt cx="409411" cy="332066"/>
          </a:xfrm>
        </p:grpSpPr>
        <p:sp>
          <p:nvSpPr>
            <p:cNvPr id="19200" name="Google Shape;19200;p107"/>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107"/>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107"/>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107"/>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107"/>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107"/>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107"/>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107"/>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107"/>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107"/>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107"/>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107"/>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107"/>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107"/>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107"/>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107"/>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107"/>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107"/>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107"/>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107"/>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0" name="Google Shape;19220;p107"/>
          <p:cNvGrpSpPr/>
          <p:nvPr/>
        </p:nvGrpSpPr>
        <p:grpSpPr>
          <a:xfrm>
            <a:off x="868254" y="2449153"/>
            <a:ext cx="332670" cy="332696"/>
            <a:chOff x="868254" y="2449153"/>
            <a:chExt cx="332670" cy="332696"/>
          </a:xfrm>
        </p:grpSpPr>
        <p:sp>
          <p:nvSpPr>
            <p:cNvPr id="19221" name="Google Shape;19221;p107"/>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107"/>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107"/>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107"/>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107"/>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107"/>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107"/>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107"/>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107"/>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107"/>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107"/>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107"/>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107"/>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107"/>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107"/>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107"/>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107"/>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107"/>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107"/>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107"/>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107"/>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107"/>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107"/>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107"/>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107"/>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107"/>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107"/>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107"/>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107"/>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107"/>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107"/>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2" name="Google Shape;19252;p107"/>
          <p:cNvGrpSpPr/>
          <p:nvPr/>
        </p:nvGrpSpPr>
        <p:grpSpPr>
          <a:xfrm>
            <a:off x="3140473" y="4357544"/>
            <a:ext cx="289158" cy="252938"/>
            <a:chOff x="3140473" y="4357544"/>
            <a:chExt cx="289158" cy="252938"/>
          </a:xfrm>
        </p:grpSpPr>
        <p:sp>
          <p:nvSpPr>
            <p:cNvPr id="19253" name="Google Shape;19253;p107"/>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107"/>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107"/>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107"/>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107"/>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107"/>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107"/>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107"/>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107"/>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107"/>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107"/>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107"/>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107"/>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107"/>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107"/>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107"/>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107"/>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107"/>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107"/>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107"/>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107"/>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107"/>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107"/>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107"/>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107"/>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8" name="Google Shape;19278;p107"/>
          <p:cNvGrpSpPr/>
          <p:nvPr/>
        </p:nvGrpSpPr>
        <p:grpSpPr>
          <a:xfrm>
            <a:off x="4889349" y="1545196"/>
            <a:ext cx="348327" cy="310298"/>
            <a:chOff x="4889349" y="1545196"/>
            <a:chExt cx="348327" cy="310298"/>
          </a:xfrm>
        </p:grpSpPr>
        <p:sp>
          <p:nvSpPr>
            <p:cNvPr id="19279" name="Google Shape;19279;p107"/>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107"/>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107"/>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107"/>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107"/>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107"/>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107"/>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107"/>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107"/>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107"/>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107"/>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107"/>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107"/>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107"/>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107"/>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107"/>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107"/>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107"/>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107"/>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107"/>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107"/>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107"/>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1" name="Google Shape;19301;p107"/>
          <p:cNvGrpSpPr/>
          <p:nvPr/>
        </p:nvGrpSpPr>
        <p:grpSpPr>
          <a:xfrm>
            <a:off x="5393651" y="1498668"/>
            <a:ext cx="263403" cy="366713"/>
            <a:chOff x="5393651" y="1498668"/>
            <a:chExt cx="263403" cy="366713"/>
          </a:xfrm>
        </p:grpSpPr>
        <p:sp>
          <p:nvSpPr>
            <p:cNvPr id="19302" name="Google Shape;19302;p107"/>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107"/>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107"/>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107"/>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107"/>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107"/>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107"/>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107"/>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107"/>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107"/>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107"/>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107"/>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107"/>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107"/>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107"/>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107"/>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107"/>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107"/>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107"/>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107"/>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107"/>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107"/>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107"/>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107"/>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6" name="Google Shape;19326;p107"/>
          <p:cNvGrpSpPr/>
          <p:nvPr/>
        </p:nvGrpSpPr>
        <p:grpSpPr>
          <a:xfrm>
            <a:off x="5775393" y="1510628"/>
            <a:ext cx="366634" cy="366634"/>
            <a:chOff x="5775393" y="1510628"/>
            <a:chExt cx="366634" cy="366634"/>
          </a:xfrm>
        </p:grpSpPr>
        <p:sp>
          <p:nvSpPr>
            <p:cNvPr id="19327" name="Google Shape;19327;p107"/>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107"/>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107"/>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107"/>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107"/>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107"/>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107"/>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107"/>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107"/>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107"/>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107"/>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107"/>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107"/>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107"/>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1" name="Google Shape;19341;p107"/>
          <p:cNvGrpSpPr/>
          <p:nvPr/>
        </p:nvGrpSpPr>
        <p:grpSpPr>
          <a:xfrm>
            <a:off x="6226322" y="1509972"/>
            <a:ext cx="375342" cy="367447"/>
            <a:chOff x="6226322" y="1509972"/>
            <a:chExt cx="375342" cy="367447"/>
          </a:xfrm>
        </p:grpSpPr>
        <p:sp>
          <p:nvSpPr>
            <p:cNvPr id="19342" name="Google Shape;19342;p107"/>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107"/>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107"/>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107"/>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107"/>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107"/>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107"/>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107"/>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107"/>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107"/>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107"/>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107"/>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107"/>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107"/>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107"/>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107"/>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107"/>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107"/>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107"/>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107"/>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2" name="Google Shape;19362;p107"/>
          <p:cNvGrpSpPr/>
          <p:nvPr/>
        </p:nvGrpSpPr>
        <p:grpSpPr>
          <a:xfrm>
            <a:off x="6689473" y="1510497"/>
            <a:ext cx="338545" cy="367054"/>
            <a:chOff x="6689473" y="1510497"/>
            <a:chExt cx="338545" cy="367054"/>
          </a:xfrm>
        </p:grpSpPr>
        <p:sp>
          <p:nvSpPr>
            <p:cNvPr id="19363" name="Google Shape;19363;p107"/>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107"/>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107"/>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107"/>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107"/>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107"/>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107"/>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107"/>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107"/>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107"/>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107"/>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107"/>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107"/>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107"/>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107"/>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107"/>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107"/>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107"/>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107"/>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107"/>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107"/>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107"/>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107"/>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107"/>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107"/>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107"/>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107"/>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0" name="Google Shape;19390;p107"/>
          <p:cNvGrpSpPr/>
          <p:nvPr/>
        </p:nvGrpSpPr>
        <p:grpSpPr>
          <a:xfrm>
            <a:off x="7115906" y="1510602"/>
            <a:ext cx="366765" cy="366660"/>
            <a:chOff x="7115906" y="1510602"/>
            <a:chExt cx="366765" cy="366660"/>
          </a:xfrm>
        </p:grpSpPr>
        <p:sp>
          <p:nvSpPr>
            <p:cNvPr id="19391" name="Google Shape;19391;p107"/>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107"/>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107"/>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107"/>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107"/>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107"/>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107"/>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107"/>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107"/>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107"/>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107"/>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107"/>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107"/>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107"/>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107"/>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107"/>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107"/>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107"/>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107"/>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107"/>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107"/>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107"/>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107"/>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107"/>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107"/>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107"/>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107"/>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107"/>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107"/>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107"/>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107"/>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107"/>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107"/>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107"/>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107"/>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107"/>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107"/>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107"/>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107"/>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107"/>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107"/>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107"/>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3" name="Google Shape;19433;p107"/>
          <p:cNvGrpSpPr/>
          <p:nvPr/>
        </p:nvGrpSpPr>
        <p:grpSpPr>
          <a:xfrm>
            <a:off x="7550155" y="1510497"/>
            <a:ext cx="379381" cy="366792"/>
            <a:chOff x="7550155" y="1510497"/>
            <a:chExt cx="379381" cy="366792"/>
          </a:xfrm>
        </p:grpSpPr>
        <p:sp>
          <p:nvSpPr>
            <p:cNvPr id="19434" name="Google Shape;19434;p107"/>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107"/>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107"/>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107"/>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107"/>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107"/>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107"/>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107"/>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107"/>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107"/>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107"/>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107"/>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107"/>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107"/>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107"/>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107"/>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107"/>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1" name="Google Shape;19451;p107"/>
          <p:cNvSpPr/>
          <p:nvPr/>
        </p:nvSpPr>
        <p:spPr>
          <a:xfrm>
            <a:off x="8111607" y="1855021"/>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107"/>
          <p:cNvSpPr/>
          <p:nvPr/>
        </p:nvSpPr>
        <p:spPr>
          <a:xfrm>
            <a:off x="8238076" y="1855021"/>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53" name="Google Shape;19453;p107"/>
          <p:cNvGrpSpPr/>
          <p:nvPr/>
        </p:nvGrpSpPr>
        <p:grpSpPr>
          <a:xfrm>
            <a:off x="7999537" y="1510549"/>
            <a:ext cx="335476" cy="367001"/>
            <a:chOff x="7999537" y="1510549"/>
            <a:chExt cx="335476" cy="367001"/>
          </a:xfrm>
        </p:grpSpPr>
        <p:sp>
          <p:nvSpPr>
            <p:cNvPr id="19454" name="Google Shape;19454;p107"/>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107"/>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107"/>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107"/>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107"/>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107"/>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107"/>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107"/>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107"/>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107"/>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107"/>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107"/>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107"/>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107"/>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107"/>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107"/>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0" name="Google Shape;19470;p107"/>
          <p:cNvGrpSpPr/>
          <p:nvPr/>
        </p:nvGrpSpPr>
        <p:grpSpPr>
          <a:xfrm>
            <a:off x="4890346" y="3382537"/>
            <a:ext cx="370306" cy="367001"/>
            <a:chOff x="4890346" y="3382537"/>
            <a:chExt cx="370306" cy="367001"/>
          </a:xfrm>
        </p:grpSpPr>
        <p:sp>
          <p:nvSpPr>
            <p:cNvPr id="19471" name="Google Shape;19471;p107"/>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107"/>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107"/>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107"/>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107"/>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107"/>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107"/>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107"/>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107"/>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107"/>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107"/>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107"/>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107"/>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107"/>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107"/>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107"/>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107"/>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107"/>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107"/>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107"/>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107"/>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107"/>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107"/>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107"/>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5" name="Google Shape;19495;p107"/>
          <p:cNvGrpSpPr/>
          <p:nvPr/>
        </p:nvGrpSpPr>
        <p:grpSpPr>
          <a:xfrm>
            <a:off x="5332122" y="3431635"/>
            <a:ext cx="367526" cy="269592"/>
            <a:chOff x="5332122" y="3431635"/>
            <a:chExt cx="367526" cy="269592"/>
          </a:xfrm>
        </p:grpSpPr>
        <p:sp>
          <p:nvSpPr>
            <p:cNvPr id="19496" name="Google Shape;19496;p107"/>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107"/>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107"/>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107"/>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107"/>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107"/>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107"/>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107"/>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107"/>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107"/>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107"/>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107"/>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107"/>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107"/>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107"/>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107"/>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107"/>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107"/>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107"/>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107"/>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107"/>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107"/>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107"/>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107"/>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107"/>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107"/>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107"/>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107"/>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107"/>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107"/>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107"/>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107"/>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107"/>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9" name="Google Shape;19529;p107"/>
          <p:cNvGrpSpPr/>
          <p:nvPr/>
        </p:nvGrpSpPr>
        <p:grpSpPr>
          <a:xfrm>
            <a:off x="5772612" y="3425812"/>
            <a:ext cx="366896" cy="281080"/>
            <a:chOff x="5772612" y="3425812"/>
            <a:chExt cx="366896" cy="281080"/>
          </a:xfrm>
        </p:grpSpPr>
        <p:sp>
          <p:nvSpPr>
            <p:cNvPr id="19530" name="Google Shape;19530;p107"/>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107"/>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107"/>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107"/>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107"/>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107"/>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107"/>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107"/>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107"/>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107"/>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107"/>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107"/>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107"/>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107"/>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107"/>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107"/>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107"/>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107"/>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107"/>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107"/>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107"/>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107"/>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107"/>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107"/>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107"/>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107"/>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107"/>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107"/>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107"/>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107"/>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107"/>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1" name="Google Shape;19561;p107"/>
          <p:cNvGrpSpPr/>
          <p:nvPr/>
        </p:nvGrpSpPr>
        <p:grpSpPr>
          <a:xfrm>
            <a:off x="6212684" y="3412436"/>
            <a:ext cx="366765" cy="307832"/>
            <a:chOff x="6212684" y="3412436"/>
            <a:chExt cx="366765" cy="307832"/>
          </a:xfrm>
        </p:grpSpPr>
        <p:sp>
          <p:nvSpPr>
            <p:cNvPr id="19562" name="Google Shape;19562;p107"/>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107"/>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107"/>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107"/>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107"/>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107"/>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107"/>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107"/>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107"/>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107"/>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107"/>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107"/>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107"/>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107"/>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107"/>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107"/>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107"/>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107"/>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107"/>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107"/>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107"/>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107"/>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107"/>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107"/>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107"/>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107"/>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107"/>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107"/>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107"/>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107"/>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107"/>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107"/>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107"/>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107"/>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107"/>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107"/>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107"/>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107"/>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107"/>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107"/>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107"/>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107"/>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107"/>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107"/>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107"/>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107"/>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107"/>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107"/>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107"/>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107"/>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107"/>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107"/>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107"/>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107"/>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107"/>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107"/>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107"/>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107"/>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107"/>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107"/>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107"/>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107"/>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107"/>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107"/>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107"/>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107"/>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107"/>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107"/>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107"/>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107"/>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107"/>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107"/>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107"/>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107"/>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107"/>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7" name="Google Shape;19637;p107"/>
          <p:cNvGrpSpPr/>
          <p:nvPr/>
        </p:nvGrpSpPr>
        <p:grpSpPr>
          <a:xfrm>
            <a:off x="7092669" y="3411571"/>
            <a:ext cx="366896" cy="309327"/>
            <a:chOff x="7092669" y="3411571"/>
            <a:chExt cx="366896" cy="309327"/>
          </a:xfrm>
        </p:grpSpPr>
        <p:sp>
          <p:nvSpPr>
            <p:cNvPr id="19638" name="Google Shape;19638;p107"/>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107"/>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107"/>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107"/>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107"/>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107"/>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107"/>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107"/>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107"/>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107"/>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107"/>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107"/>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107"/>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107"/>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107"/>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107"/>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107"/>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107"/>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6" name="Google Shape;19656;p107"/>
          <p:cNvGrpSpPr/>
          <p:nvPr/>
        </p:nvGrpSpPr>
        <p:grpSpPr>
          <a:xfrm>
            <a:off x="7532740" y="3405748"/>
            <a:ext cx="366896" cy="320841"/>
            <a:chOff x="7532740" y="3405748"/>
            <a:chExt cx="366896" cy="320841"/>
          </a:xfrm>
        </p:grpSpPr>
        <p:sp>
          <p:nvSpPr>
            <p:cNvPr id="19657" name="Google Shape;19657;p107"/>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107"/>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107"/>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107"/>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107"/>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107"/>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107"/>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107"/>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107"/>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107"/>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107"/>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107"/>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107"/>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107"/>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107"/>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107"/>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107"/>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107"/>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107"/>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107"/>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107"/>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107"/>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107"/>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107"/>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107"/>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2" name="Google Shape;19682;p107"/>
          <p:cNvGrpSpPr/>
          <p:nvPr/>
        </p:nvGrpSpPr>
        <p:grpSpPr>
          <a:xfrm>
            <a:off x="7972785" y="3394392"/>
            <a:ext cx="366896" cy="343685"/>
            <a:chOff x="7972785" y="3394392"/>
            <a:chExt cx="366896" cy="343685"/>
          </a:xfrm>
        </p:grpSpPr>
        <p:sp>
          <p:nvSpPr>
            <p:cNvPr id="19683" name="Google Shape;19683;p107"/>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107"/>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107"/>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107"/>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107"/>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107"/>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107"/>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107"/>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107"/>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107"/>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107"/>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107"/>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107"/>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107"/>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7" name="Google Shape;19697;p107"/>
          <p:cNvGrpSpPr/>
          <p:nvPr/>
        </p:nvGrpSpPr>
        <p:grpSpPr>
          <a:xfrm>
            <a:off x="5359818" y="1996466"/>
            <a:ext cx="361835" cy="356432"/>
            <a:chOff x="5359818" y="1996466"/>
            <a:chExt cx="361835" cy="356432"/>
          </a:xfrm>
        </p:grpSpPr>
        <p:sp>
          <p:nvSpPr>
            <p:cNvPr id="19698" name="Google Shape;19698;p107"/>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107"/>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107"/>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107"/>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107"/>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107"/>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107"/>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107"/>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107"/>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107"/>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107"/>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107"/>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107"/>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107"/>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107"/>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107"/>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107"/>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107"/>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107"/>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107"/>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107"/>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107"/>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107"/>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107"/>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107"/>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107"/>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107"/>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107"/>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107"/>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107"/>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107"/>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107"/>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107"/>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107"/>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107"/>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107"/>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107"/>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107"/>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107"/>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107"/>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107"/>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107"/>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107"/>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107"/>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107"/>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107"/>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4" name="Google Shape;19744;p107"/>
          <p:cNvGrpSpPr/>
          <p:nvPr/>
        </p:nvGrpSpPr>
        <p:grpSpPr>
          <a:xfrm>
            <a:off x="5775393" y="1975038"/>
            <a:ext cx="379145" cy="379250"/>
            <a:chOff x="5775393" y="1975038"/>
            <a:chExt cx="379145" cy="379250"/>
          </a:xfrm>
        </p:grpSpPr>
        <p:sp>
          <p:nvSpPr>
            <p:cNvPr id="19745" name="Google Shape;19745;p107"/>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107"/>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107"/>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107"/>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107"/>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107"/>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107"/>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107"/>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107"/>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107"/>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107"/>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107"/>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107"/>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107"/>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107"/>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0" name="Google Shape;19760;p107"/>
          <p:cNvGrpSpPr/>
          <p:nvPr/>
        </p:nvGrpSpPr>
        <p:grpSpPr>
          <a:xfrm>
            <a:off x="6200960" y="1975274"/>
            <a:ext cx="417725" cy="378961"/>
            <a:chOff x="6200960" y="1975274"/>
            <a:chExt cx="417725" cy="378961"/>
          </a:xfrm>
        </p:grpSpPr>
        <p:sp>
          <p:nvSpPr>
            <p:cNvPr id="19761" name="Google Shape;19761;p107"/>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107"/>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107"/>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107"/>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107"/>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107"/>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107"/>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107"/>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9" name="Google Shape;19769;p107"/>
          <p:cNvGrpSpPr/>
          <p:nvPr/>
        </p:nvGrpSpPr>
        <p:grpSpPr>
          <a:xfrm>
            <a:off x="6666052" y="1991771"/>
            <a:ext cx="391341" cy="328447"/>
            <a:chOff x="6666052" y="1991771"/>
            <a:chExt cx="391341" cy="328447"/>
          </a:xfrm>
        </p:grpSpPr>
        <p:sp>
          <p:nvSpPr>
            <p:cNvPr id="19770" name="Google Shape;19770;p107"/>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107"/>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107"/>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107"/>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107"/>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107"/>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107"/>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107"/>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107"/>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107"/>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107"/>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107"/>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107"/>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107"/>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107"/>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107"/>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107"/>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107"/>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107"/>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107"/>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107"/>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107"/>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107"/>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107"/>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107"/>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107"/>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107"/>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107"/>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8" name="Google Shape;19798;p107"/>
          <p:cNvGrpSpPr/>
          <p:nvPr/>
        </p:nvGrpSpPr>
        <p:grpSpPr>
          <a:xfrm>
            <a:off x="7099619" y="1979838"/>
            <a:ext cx="374712" cy="374476"/>
            <a:chOff x="7099619" y="1979838"/>
            <a:chExt cx="374712" cy="374476"/>
          </a:xfrm>
        </p:grpSpPr>
        <p:sp>
          <p:nvSpPr>
            <p:cNvPr id="19799" name="Google Shape;19799;p107"/>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107"/>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107"/>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107"/>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107"/>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107"/>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107"/>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107"/>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107"/>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107"/>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107"/>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107"/>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107"/>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107"/>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107"/>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107"/>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107"/>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107"/>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107"/>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107"/>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107"/>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107"/>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107"/>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107"/>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107"/>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107"/>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107"/>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107"/>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107"/>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107"/>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107"/>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107"/>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107"/>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2" name="Google Shape;19832;p107"/>
          <p:cNvGrpSpPr/>
          <p:nvPr/>
        </p:nvGrpSpPr>
        <p:grpSpPr>
          <a:xfrm>
            <a:off x="7547375" y="1975169"/>
            <a:ext cx="379014" cy="379119"/>
            <a:chOff x="7547375" y="1975169"/>
            <a:chExt cx="379014" cy="379119"/>
          </a:xfrm>
        </p:grpSpPr>
        <p:sp>
          <p:nvSpPr>
            <p:cNvPr id="19833" name="Google Shape;19833;p107"/>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107"/>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107"/>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107"/>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107"/>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107"/>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107"/>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107"/>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107"/>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107"/>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107"/>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107"/>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107"/>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107"/>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107"/>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107"/>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107"/>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107"/>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107"/>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107"/>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3" name="Google Shape;19853;p107"/>
          <p:cNvGrpSpPr/>
          <p:nvPr/>
        </p:nvGrpSpPr>
        <p:grpSpPr>
          <a:xfrm>
            <a:off x="7978083" y="1991273"/>
            <a:ext cx="370306" cy="362962"/>
            <a:chOff x="7978083" y="1991273"/>
            <a:chExt cx="370306" cy="362962"/>
          </a:xfrm>
        </p:grpSpPr>
        <p:sp>
          <p:nvSpPr>
            <p:cNvPr id="19854" name="Google Shape;19854;p107"/>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107"/>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107"/>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107"/>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107"/>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107"/>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107"/>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107"/>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107"/>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107"/>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107"/>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107"/>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107"/>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107"/>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107"/>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107"/>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107"/>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107"/>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107"/>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107"/>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107"/>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5" name="Google Shape;19875;p107"/>
          <p:cNvGrpSpPr/>
          <p:nvPr/>
        </p:nvGrpSpPr>
        <p:grpSpPr>
          <a:xfrm>
            <a:off x="4917884" y="3826123"/>
            <a:ext cx="298941" cy="357822"/>
            <a:chOff x="4917884" y="3826123"/>
            <a:chExt cx="298941" cy="357822"/>
          </a:xfrm>
        </p:grpSpPr>
        <p:sp>
          <p:nvSpPr>
            <p:cNvPr id="19876" name="Google Shape;19876;p107"/>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107"/>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107"/>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107"/>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107"/>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107"/>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107"/>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107"/>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107"/>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107"/>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107"/>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107"/>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107"/>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107"/>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107"/>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1" name="Google Shape;19891;p107"/>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107"/>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107"/>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107"/>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107"/>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107"/>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107"/>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8" name="Google Shape;19898;p107"/>
          <p:cNvGrpSpPr/>
          <p:nvPr/>
        </p:nvGrpSpPr>
        <p:grpSpPr>
          <a:xfrm>
            <a:off x="5332567" y="3825756"/>
            <a:ext cx="360995" cy="359212"/>
            <a:chOff x="5332567" y="3825756"/>
            <a:chExt cx="360995" cy="359212"/>
          </a:xfrm>
        </p:grpSpPr>
        <p:sp>
          <p:nvSpPr>
            <p:cNvPr id="19899" name="Google Shape;19899;p107"/>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107"/>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107"/>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107"/>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107"/>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107"/>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107"/>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107"/>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107"/>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107"/>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107"/>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107"/>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107"/>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107"/>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107"/>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107"/>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107"/>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107"/>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7" name="Google Shape;19917;p107"/>
          <p:cNvGrpSpPr/>
          <p:nvPr/>
        </p:nvGrpSpPr>
        <p:grpSpPr>
          <a:xfrm>
            <a:off x="5776153" y="3840390"/>
            <a:ext cx="367028" cy="329942"/>
            <a:chOff x="5776153" y="3840390"/>
            <a:chExt cx="367028" cy="329942"/>
          </a:xfrm>
        </p:grpSpPr>
        <p:sp>
          <p:nvSpPr>
            <p:cNvPr id="19918" name="Google Shape;19918;p107"/>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107"/>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107"/>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107"/>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107"/>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107"/>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107"/>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107"/>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107"/>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107"/>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107"/>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107"/>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107"/>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107"/>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107"/>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107"/>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107"/>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107"/>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107"/>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107"/>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107"/>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107"/>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0" name="Google Shape;19940;p107"/>
          <p:cNvGrpSpPr/>
          <p:nvPr/>
        </p:nvGrpSpPr>
        <p:grpSpPr>
          <a:xfrm>
            <a:off x="6657161" y="3825808"/>
            <a:ext cx="375211" cy="359186"/>
            <a:chOff x="6657161" y="3825808"/>
            <a:chExt cx="375211" cy="359186"/>
          </a:xfrm>
        </p:grpSpPr>
        <p:sp>
          <p:nvSpPr>
            <p:cNvPr id="19941" name="Google Shape;19941;p107"/>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107"/>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107"/>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107"/>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107"/>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107"/>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107"/>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107"/>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107"/>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107"/>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1" name="Google Shape;19951;p107"/>
          <p:cNvGrpSpPr/>
          <p:nvPr/>
        </p:nvGrpSpPr>
        <p:grpSpPr>
          <a:xfrm>
            <a:off x="6266450" y="3825756"/>
            <a:ext cx="269330" cy="359186"/>
            <a:chOff x="6266450" y="3825756"/>
            <a:chExt cx="269330" cy="359186"/>
          </a:xfrm>
        </p:grpSpPr>
        <p:sp>
          <p:nvSpPr>
            <p:cNvPr id="19952" name="Google Shape;19952;p107"/>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107"/>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107"/>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107"/>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107"/>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107"/>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107"/>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107"/>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107"/>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107"/>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107"/>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107"/>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107"/>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5" name="Google Shape;19965;p107"/>
          <p:cNvGrpSpPr/>
          <p:nvPr/>
        </p:nvGrpSpPr>
        <p:grpSpPr>
          <a:xfrm>
            <a:off x="7108825" y="3825756"/>
            <a:ext cx="366136" cy="359317"/>
            <a:chOff x="7108825" y="3825756"/>
            <a:chExt cx="366136" cy="359317"/>
          </a:xfrm>
        </p:grpSpPr>
        <p:sp>
          <p:nvSpPr>
            <p:cNvPr id="19966" name="Google Shape;19966;p107"/>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107"/>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107"/>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107"/>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107"/>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107"/>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107"/>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107"/>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107"/>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107"/>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107"/>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107"/>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107"/>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107"/>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107"/>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107"/>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107"/>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107"/>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107"/>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107"/>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107"/>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107"/>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107"/>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107"/>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107"/>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107"/>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107"/>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107"/>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4" name="Google Shape;19994;p107"/>
          <p:cNvGrpSpPr/>
          <p:nvPr/>
        </p:nvGrpSpPr>
        <p:grpSpPr>
          <a:xfrm>
            <a:off x="7552673" y="3859563"/>
            <a:ext cx="359186" cy="291545"/>
            <a:chOff x="7552673" y="3859563"/>
            <a:chExt cx="359186" cy="291545"/>
          </a:xfrm>
        </p:grpSpPr>
        <p:sp>
          <p:nvSpPr>
            <p:cNvPr id="19995" name="Google Shape;19995;p107"/>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107"/>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107"/>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107"/>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107"/>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107"/>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107"/>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107"/>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107"/>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107"/>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107"/>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107"/>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107"/>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107"/>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107"/>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107"/>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107"/>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107"/>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107"/>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107"/>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107"/>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107"/>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107"/>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107"/>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107"/>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107"/>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107"/>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2" name="Google Shape;20022;p107"/>
          <p:cNvGrpSpPr/>
          <p:nvPr/>
        </p:nvGrpSpPr>
        <p:grpSpPr>
          <a:xfrm>
            <a:off x="5310720" y="2958229"/>
            <a:ext cx="429370" cy="261672"/>
            <a:chOff x="5310720" y="2958229"/>
            <a:chExt cx="429370" cy="261672"/>
          </a:xfrm>
        </p:grpSpPr>
        <p:sp>
          <p:nvSpPr>
            <p:cNvPr id="20023" name="Google Shape;20023;p107"/>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107"/>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107"/>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107"/>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107"/>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107"/>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107"/>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107"/>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107"/>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107"/>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107"/>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107"/>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107"/>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107"/>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107"/>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107"/>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107"/>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107"/>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107"/>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107"/>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107"/>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107"/>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107"/>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107"/>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107"/>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107"/>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107"/>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107"/>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1" name="Google Shape;20051;p107"/>
          <p:cNvGrpSpPr/>
          <p:nvPr/>
        </p:nvGrpSpPr>
        <p:grpSpPr>
          <a:xfrm>
            <a:off x="4890477" y="2430348"/>
            <a:ext cx="389872" cy="338151"/>
            <a:chOff x="4890477" y="2430348"/>
            <a:chExt cx="389872" cy="338151"/>
          </a:xfrm>
        </p:grpSpPr>
        <p:sp>
          <p:nvSpPr>
            <p:cNvPr id="20052" name="Google Shape;20052;p107"/>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107"/>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107"/>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107"/>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107"/>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107"/>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107"/>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107"/>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107"/>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107"/>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107"/>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107"/>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107"/>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107"/>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107"/>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107"/>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107"/>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107"/>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107"/>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107"/>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2" name="Google Shape;20072;p107"/>
          <p:cNvGrpSpPr/>
          <p:nvPr/>
        </p:nvGrpSpPr>
        <p:grpSpPr>
          <a:xfrm>
            <a:off x="5747880" y="2442596"/>
            <a:ext cx="433645" cy="315176"/>
            <a:chOff x="5747880" y="2442596"/>
            <a:chExt cx="433645" cy="315176"/>
          </a:xfrm>
        </p:grpSpPr>
        <p:sp>
          <p:nvSpPr>
            <p:cNvPr id="20073" name="Google Shape;20073;p107"/>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107"/>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107"/>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107"/>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107"/>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107"/>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107"/>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107"/>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107"/>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107"/>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107"/>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107"/>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107"/>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107"/>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107"/>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107"/>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107"/>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107"/>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107"/>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2" name="Google Shape;20092;p107"/>
          <p:cNvGrpSpPr/>
          <p:nvPr/>
        </p:nvGrpSpPr>
        <p:grpSpPr>
          <a:xfrm>
            <a:off x="6226558" y="2433390"/>
            <a:ext cx="342793" cy="353389"/>
            <a:chOff x="6226558" y="2433390"/>
            <a:chExt cx="342793" cy="353389"/>
          </a:xfrm>
        </p:grpSpPr>
        <p:sp>
          <p:nvSpPr>
            <p:cNvPr id="20093" name="Google Shape;20093;p107"/>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107"/>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107"/>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107"/>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107"/>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107"/>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107"/>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107"/>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107"/>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107"/>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107"/>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107"/>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107"/>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107"/>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107"/>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107"/>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107"/>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107"/>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107"/>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107"/>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107"/>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4" name="Google Shape;20114;p107"/>
          <p:cNvGrpSpPr/>
          <p:nvPr/>
        </p:nvGrpSpPr>
        <p:grpSpPr>
          <a:xfrm>
            <a:off x="6627996" y="2449756"/>
            <a:ext cx="427980" cy="320369"/>
            <a:chOff x="6627996" y="2449756"/>
            <a:chExt cx="427980" cy="320369"/>
          </a:xfrm>
        </p:grpSpPr>
        <p:sp>
          <p:nvSpPr>
            <p:cNvPr id="20115" name="Google Shape;20115;p107"/>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107"/>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107"/>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107"/>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107"/>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107"/>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107"/>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107"/>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107"/>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4" name="Google Shape;20124;p107"/>
          <p:cNvSpPr/>
          <p:nvPr/>
        </p:nvSpPr>
        <p:spPr>
          <a:xfrm>
            <a:off x="7102399" y="2672296"/>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107"/>
          <p:cNvSpPr/>
          <p:nvPr/>
        </p:nvSpPr>
        <p:spPr>
          <a:xfrm>
            <a:off x="7085745" y="2730469"/>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26" name="Google Shape;20126;p107"/>
          <p:cNvGrpSpPr/>
          <p:nvPr/>
        </p:nvGrpSpPr>
        <p:grpSpPr>
          <a:xfrm>
            <a:off x="7073496" y="2420906"/>
            <a:ext cx="396534" cy="370096"/>
            <a:chOff x="7073496" y="2420906"/>
            <a:chExt cx="396534" cy="370096"/>
          </a:xfrm>
        </p:grpSpPr>
        <p:sp>
          <p:nvSpPr>
            <p:cNvPr id="20127" name="Google Shape;20127;p107"/>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107"/>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107"/>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107"/>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107"/>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107"/>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107"/>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107"/>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107"/>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107"/>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107"/>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107"/>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107"/>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107"/>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107"/>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107"/>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107"/>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107"/>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107"/>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107"/>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107"/>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107"/>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107"/>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107"/>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107"/>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107"/>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107"/>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107"/>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107"/>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6" name="Google Shape;20156;p107"/>
          <p:cNvGrpSpPr/>
          <p:nvPr/>
        </p:nvGrpSpPr>
        <p:grpSpPr>
          <a:xfrm>
            <a:off x="7975067" y="2420906"/>
            <a:ext cx="359946" cy="366031"/>
            <a:chOff x="7975067" y="2420906"/>
            <a:chExt cx="359946" cy="366031"/>
          </a:xfrm>
        </p:grpSpPr>
        <p:sp>
          <p:nvSpPr>
            <p:cNvPr id="20157" name="Google Shape;20157;p107"/>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107"/>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107"/>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107"/>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107"/>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107"/>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107"/>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107"/>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107"/>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107"/>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107"/>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107"/>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107"/>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107"/>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107"/>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107"/>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107"/>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107"/>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107"/>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107"/>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107"/>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107"/>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107"/>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107"/>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107"/>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107"/>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107"/>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107"/>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107"/>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107"/>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107"/>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107"/>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107"/>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107"/>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107"/>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107"/>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107"/>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4" name="Google Shape;20194;p107"/>
          <p:cNvGrpSpPr/>
          <p:nvPr/>
        </p:nvGrpSpPr>
        <p:grpSpPr>
          <a:xfrm>
            <a:off x="5390373" y="2425653"/>
            <a:ext cx="257344" cy="358215"/>
            <a:chOff x="5390373" y="2425653"/>
            <a:chExt cx="257344" cy="358215"/>
          </a:xfrm>
        </p:grpSpPr>
        <p:sp>
          <p:nvSpPr>
            <p:cNvPr id="20195" name="Google Shape;20195;p107"/>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107"/>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107"/>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107"/>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107"/>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107"/>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107"/>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107"/>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107"/>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107"/>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107"/>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107"/>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107"/>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107"/>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107"/>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107"/>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107"/>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107"/>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107"/>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107"/>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107"/>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107"/>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107"/>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107"/>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107"/>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107"/>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107"/>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107"/>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107"/>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107"/>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107"/>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107"/>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7" name="Google Shape;20227;p107"/>
          <p:cNvGrpSpPr/>
          <p:nvPr/>
        </p:nvGrpSpPr>
        <p:grpSpPr>
          <a:xfrm>
            <a:off x="5364617" y="4307843"/>
            <a:ext cx="285985" cy="322572"/>
            <a:chOff x="5364617" y="4307843"/>
            <a:chExt cx="285985" cy="322572"/>
          </a:xfrm>
        </p:grpSpPr>
        <p:sp>
          <p:nvSpPr>
            <p:cNvPr id="20228" name="Google Shape;20228;p107"/>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107"/>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107"/>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107"/>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107"/>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107"/>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107"/>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107"/>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107"/>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107"/>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107"/>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107"/>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107"/>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107"/>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2" name="Google Shape;20242;p107"/>
          <p:cNvGrpSpPr/>
          <p:nvPr/>
        </p:nvGrpSpPr>
        <p:grpSpPr>
          <a:xfrm>
            <a:off x="7539428" y="2435147"/>
            <a:ext cx="349980" cy="355697"/>
            <a:chOff x="7539428" y="2435147"/>
            <a:chExt cx="349980" cy="355697"/>
          </a:xfrm>
        </p:grpSpPr>
        <p:sp>
          <p:nvSpPr>
            <p:cNvPr id="20243" name="Google Shape;20243;p107"/>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107"/>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107"/>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107"/>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107"/>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107"/>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107"/>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107"/>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107"/>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107"/>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107"/>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107"/>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107"/>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107"/>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107"/>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107"/>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107"/>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107"/>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107"/>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107"/>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107"/>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107"/>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107"/>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107"/>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107"/>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107"/>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107"/>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107"/>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107"/>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107"/>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107"/>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107"/>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107"/>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107"/>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107"/>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107"/>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107"/>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0" name="Google Shape;20280;p107"/>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1" name="Google Shape;20281;p107"/>
          <p:cNvGrpSpPr/>
          <p:nvPr/>
        </p:nvGrpSpPr>
        <p:grpSpPr>
          <a:xfrm>
            <a:off x="6276285" y="4289930"/>
            <a:ext cx="224927" cy="360785"/>
            <a:chOff x="6276285" y="4289930"/>
            <a:chExt cx="224927" cy="360785"/>
          </a:xfrm>
        </p:grpSpPr>
        <p:sp>
          <p:nvSpPr>
            <p:cNvPr id="20282" name="Google Shape;20282;p107"/>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107"/>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107"/>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107"/>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107"/>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7" name="Google Shape;20287;p107"/>
          <p:cNvGrpSpPr/>
          <p:nvPr/>
        </p:nvGrpSpPr>
        <p:grpSpPr>
          <a:xfrm>
            <a:off x="6650604" y="4343041"/>
            <a:ext cx="356405" cy="278431"/>
            <a:chOff x="6650604" y="4343041"/>
            <a:chExt cx="356405" cy="278431"/>
          </a:xfrm>
        </p:grpSpPr>
        <p:sp>
          <p:nvSpPr>
            <p:cNvPr id="20288" name="Google Shape;20288;p107"/>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107"/>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107"/>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107"/>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107"/>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107"/>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107"/>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107"/>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107"/>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107"/>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107"/>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107"/>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107"/>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107"/>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107"/>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107"/>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107"/>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107"/>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107"/>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107"/>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107"/>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107"/>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0" name="Google Shape;20310;p107"/>
          <p:cNvGrpSpPr/>
          <p:nvPr/>
        </p:nvGrpSpPr>
        <p:grpSpPr>
          <a:xfrm>
            <a:off x="5787274" y="4308578"/>
            <a:ext cx="322572" cy="321208"/>
            <a:chOff x="5787274" y="4308578"/>
            <a:chExt cx="322572" cy="321208"/>
          </a:xfrm>
        </p:grpSpPr>
        <p:sp>
          <p:nvSpPr>
            <p:cNvPr id="20311" name="Google Shape;20311;p107"/>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107"/>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107"/>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107"/>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107"/>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107"/>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107"/>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107"/>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107"/>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107"/>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107"/>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107"/>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107"/>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107"/>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107"/>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6" name="Google Shape;20326;p107"/>
          <p:cNvGrpSpPr/>
          <p:nvPr/>
        </p:nvGrpSpPr>
        <p:grpSpPr>
          <a:xfrm>
            <a:off x="7139485" y="4289668"/>
            <a:ext cx="253200" cy="360418"/>
            <a:chOff x="7139485" y="4289668"/>
            <a:chExt cx="253200" cy="360418"/>
          </a:xfrm>
        </p:grpSpPr>
        <p:sp>
          <p:nvSpPr>
            <p:cNvPr id="20327" name="Google Shape;20327;p107"/>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107"/>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107"/>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107"/>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107"/>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107"/>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107"/>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107"/>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107"/>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107"/>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107"/>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107"/>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107"/>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107"/>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107"/>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107"/>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107"/>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107"/>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107"/>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107"/>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107"/>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8" name="Google Shape;20348;p107"/>
          <p:cNvGrpSpPr/>
          <p:nvPr/>
        </p:nvGrpSpPr>
        <p:grpSpPr>
          <a:xfrm>
            <a:off x="7579687" y="4289536"/>
            <a:ext cx="253174" cy="360549"/>
            <a:chOff x="7579687" y="4289536"/>
            <a:chExt cx="253174" cy="360549"/>
          </a:xfrm>
        </p:grpSpPr>
        <p:sp>
          <p:nvSpPr>
            <p:cNvPr id="20349" name="Google Shape;20349;p107"/>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107"/>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107"/>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107"/>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107"/>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107"/>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107"/>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107"/>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107"/>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107"/>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107"/>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107"/>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107"/>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107"/>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107"/>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107"/>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107"/>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107"/>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107"/>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107"/>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107"/>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107"/>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1" name="Google Shape;20371;p107"/>
          <p:cNvGrpSpPr/>
          <p:nvPr/>
        </p:nvGrpSpPr>
        <p:grpSpPr>
          <a:xfrm>
            <a:off x="4905872" y="2907767"/>
            <a:ext cx="362857" cy="362726"/>
            <a:chOff x="4905872" y="2907767"/>
            <a:chExt cx="362857" cy="362726"/>
          </a:xfrm>
        </p:grpSpPr>
        <p:sp>
          <p:nvSpPr>
            <p:cNvPr id="20372" name="Google Shape;20372;p107"/>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107"/>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107"/>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107"/>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107"/>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107"/>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107"/>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107"/>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107"/>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107"/>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107"/>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107"/>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107"/>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107"/>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107"/>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107"/>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107"/>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107"/>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107"/>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107"/>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107"/>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107"/>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107"/>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107"/>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107"/>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107"/>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107"/>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107"/>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107"/>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107"/>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107"/>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107"/>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107"/>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107"/>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107"/>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107"/>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107"/>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107"/>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107"/>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107"/>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107"/>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107"/>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107"/>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107"/>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6" name="Google Shape;20416;p107"/>
          <p:cNvGrpSpPr/>
          <p:nvPr/>
        </p:nvGrpSpPr>
        <p:grpSpPr>
          <a:xfrm>
            <a:off x="5816176" y="2907636"/>
            <a:ext cx="294823" cy="362831"/>
            <a:chOff x="5816176" y="2907636"/>
            <a:chExt cx="294823" cy="362831"/>
          </a:xfrm>
        </p:grpSpPr>
        <p:sp>
          <p:nvSpPr>
            <p:cNvPr id="20417" name="Google Shape;20417;p107"/>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107"/>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107"/>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107"/>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107"/>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107"/>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107"/>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107"/>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107"/>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107"/>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107"/>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107"/>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107"/>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107"/>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107"/>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107"/>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107"/>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107"/>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107"/>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107"/>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107"/>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107"/>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107"/>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107"/>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1" name="Google Shape;20441;p107"/>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107"/>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107"/>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107"/>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107"/>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107"/>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107"/>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107"/>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107"/>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107"/>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107"/>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107"/>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107"/>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107"/>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107"/>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107"/>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107"/>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107"/>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107"/>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107"/>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107"/>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107"/>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107"/>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107"/>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107"/>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107"/>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107"/>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8" name="Google Shape;20468;p107"/>
          <p:cNvGrpSpPr/>
          <p:nvPr/>
        </p:nvGrpSpPr>
        <p:grpSpPr>
          <a:xfrm>
            <a:off x="6220132" y="2955973"/>
            <a:ext cx="362726" cy="266183"/>
            <a:chOff x="6220132" y="2955973"/>
            <a:chExt cx="362726" cy="266183"/>
          </a:xfrm>
        </p:grpSpPr>
        <p:sp>
          <p:nvSpPr>
            <p:cNvPr id="20469" name="Google Shape;20469;p107"/>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107"/>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107"/>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107"/>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107"/>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107"/>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107"/>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107"/>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107"/>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107"/>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107"/>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107"/>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107"/>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107"/>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107"/>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107"/>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107"/>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107"/>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107"/>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107"/>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107"/>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107"/>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107"/>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107"/>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107"/>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107"/>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107"/>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107"/>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97" name="Google Shape;20497;p107"/>
          <p:cNvSpPr/>
          <p:nvPr/>
        </p:nvSpPr>
        <p:spPr>
          <a:xfrm>
            <a:off x="6663482" y="3197397"/>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107"/>
          <p:cNvSpPr/>
          <p:nvPr/>
        </p:nvSpPr>
        <p:spPr>
          <a:xfrm>
            <a:off x="6692253" y="3225801"/>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9" name="Google Shape;20499;p107"/>
          <p:cNvGrpSpPr/>
          <p:nvPr/>
        </p:nvGrpSpPr>
        <p:grpSpPr>
          <a:xfrm>
            <a:off x="6658158" y="2918992"/>
            <a:ext cx="362857" cy="340276"/>
            <a:chOff x="6658158" y="2918992"/>
            <a:chExt cx="362857" cy="340276"/>
          </a:xfrm>
        </p:grpSpPr>
        <p:sp>
          <p:nvSpPr>
            <p:cNvPr id="20500" name="Google Shape;20500;p107"/>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107"/>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107"/>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107"/>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107"/>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107"/>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107"/>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107"/>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107"/>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107"/>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107"/>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107"/>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107"/>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107"/>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107"/>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5" name="Google Shape;20515;p107"/>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107"/>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107"/>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107"/>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107"/>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0" name="Google Shape;20520;p107"/>
          <p:cNvGrpSpPr/>
          <p:nvPr/>
        </p:nvGrpSpPr>
        <p:grpSpPr>
          <a:xfrm>
            <a:off x="7972418" y="2907636"/>
            <a:ext cx="362726" cy="362857"/>
            <a:chOff x="7972418" y="2907636"/>
            <a:chExt cx="362726" cy="362857"/>
          </a:xfrm>
        </p:grpSpPr>
        <p:sp>
          <p:nvSpPr>
            <p:cNvPr id="20521" name="Google Shape;20521;p107"/>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107"/>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107"/>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107"/>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107"/>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107"/>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7" name="Google Shape;20527;p107"/>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107"/>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107"/>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107"/>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107"/>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107"/>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107"/>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107"/>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107"/>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107"/>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107"/>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107"/>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107"/>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107"/>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107"/>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107"/>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107"/>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107"/>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107"/>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107"/>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107"/>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107"/>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107"/>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107"/>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107"/>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107"/>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107"/>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107"/>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107"/>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107"/>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107"/>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107"/>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107"/>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107"/>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107"/>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107"/>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107"/>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107"/>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107"/>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107"/>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107"/>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8" name="Google Shape;20568;p107"/>
          <p:cNvGrpSpPr/>
          <p:nvPr/>
        </p:nvGrpSpPr>
        <p:grpSpPr>
          <a:xfrm>
            <a:off x="8040058" y="3806321"/>
            <a:ext cx="301275" cy="365480"/>
            <a:chOff x="8040058" y="3806321"/>
            <a:chExt cx="301275" cy="365480"/>
          </a:xfrm>
        </p:grpSpPr>
        <p:sp>
          <p:nvSpPr>
            <p:cNvPr id="20569" name="Google Shape;20569;p107"/>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107"/>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107"/>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107"/>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107"/>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107"/>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107"/>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107"/>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107"/>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107"/>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107"/>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0" name="Google Shape;20580;p107"/>
          <p:cNvGrpSpPr/>
          <p:nvPr/>
        </p:nvGrpSpPr>
        <p:grpSpPr>
          <a:xfrm>
            <a:off x="4895276" y="4298401"/>
            <a:ext cx="345941" cy="342190"/>
            <a:chOff x="4895276" y="4298401"/>
            <a:chExt cx="345941" cy="342190"/>
          </a:xfrm>
        </p:grpSpPr>
        <p:sp>
          <p:nvSpPr>
            <p:cNvPr id="20581" name="Google Shape;20581;p107"/>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107"/>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107"/>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107"/>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107"/>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107"/>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107"/>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107"/>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107"/>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107"/>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107"/>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107"/>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107"/>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107"/>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107"/>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107"/>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107"/>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107"/>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107"/>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0" name="Google Shape;20600;p107"/>
          <p:cNvGrpSpPr/>
          <p:nvPr/>
        </p:nvGrpSpPr>
        <p:grpSpPr>
          <a:xfrm>
            <a:off x="7949705" y="4313010"/>
            <a:ext cx="382528" cy="340669"/>
            <a:chOff x="7949705" y="4313010"/>
            <a:chExt cx="382528" cy="340669"/>
          </a:xfrm>
        </p:grpSpPr>
        <p:sp>
          <p:nvSpPr>
            <p:cNvPr id="20601" name="Google Shape;20601;p107"/>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107"/>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107"/>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107"/>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107"/>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107"/>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107"/>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107"/>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107"/>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107"/>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107"/>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107"/>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107"/>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107"/>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107"/>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6" name="Google Shape;20616;p107"/>
          <p:cNvGrpSpPr/>
          <p:nvPr/>
        </p:nvGrpSpPr>
        <p:grpSpPr>
          <a:xfrm>
            <a:off x="4884418" y="1979576"/>
            <a:ext cx="404008" cy="365664"/>
            <a:chOff x="4884418" y="1979576"/>
            <a:chExt cx="404008" cy="365664"/>
          </a:xfrm>
        </p:grpSpPr>
        <p:sp>
          <p:nvSpPr>
            <p:cNvPr id="20617" name="Google Shape;20617;p107"/>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107"/>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107"/>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107"/>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107"/>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107"/>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107"/>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107"/>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107"/>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107"/>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7" name="Google Shape;20627;p107"/>
          <p:cNvGrpSpPr/>
          <p:nvPr/>
        </p:nvGrpSpPr>
        <p:grpSpPr>
          <a:xfrm>
            <a:off x="6678877" y="3404962"/>
            <a:ext cx="304029" cy="322572"/>
            <a:chOff x="6678877" y="3404962"/>
            <a:chExt cx="304029" cy="322572"/>
          </a:xfrm>
        </p:grpSpPr>
        <p:sp>
          <p:nvSpPr>
            <p:cNvPr id="20628" name="Google Shape;20628;p107"/>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107"/>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107"/>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107"/>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107"/>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107"/>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107"/>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107"/>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107"/>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107"/>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107"/>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107"/>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107"/>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107"/>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107"/>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107"/>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107"/>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107"/>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107"/>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107"/>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107"/>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107"/>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107"/>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107"/>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107"/>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107"/>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107"/>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107"/>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107"/>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107"/>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107"/>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107"/>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107"/>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107"/>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2" name="Google Shape;20662;p107"/>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107"/>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4" name="Google Shape;20664;p107"/>
          <p:cNvGrpSpPr/>
          <p:nvPr/>
        </p:nvGrpSpPr>
        <p:grpSpPr>
          <a:xfrm>
            <a:off x="7083725" y="2897669"/>
            <a:ext cx="387721" cy="382790"/>
            <a:chOff x="7083725" y="2897669"/>
            <a:chExt cx="387721" cy="382790"/>
          </a:xfrm>
        </p:grpSpPr>
        <p:sp>
          <p:nvSpPr>
            <p:cNvPr id="20665" name="Google Shape;20665;p107"/>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107"/>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107"/>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107"/>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107"/>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107"/>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107"/>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107"/>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107"/>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107"/>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107"/>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107"/>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107"/>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107"/>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107"/>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107"/>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1" name="Google Shape;20681;p107"/>
          <p:cNvGrpSpPr/>
          <p:nvPr/>
        </p:nvGrpSpPr>
        <p:grpSpPr>
          <a:xfrm>
            <a:off x="7539926" y="2907741"/>
            <a:ext cx="351501" cy="362726"/>
            <a:chOff x="7539926" y="2907741"/>
            <a:chExt cx="351501" cy="362726"/>
          </a:xfrm>
        </p:grpSpPr>
        <p:sp>
          <p:nvSpPr>
            <p:cNvPr id="20682" name="Google Shape;20682;p107"/>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107"/>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107"/>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107"/>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107"/>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107"/>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107"/>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107"/>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107"/>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107"/>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107"/>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107"/>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107"/>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107"/>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107"/>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107"/>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107"/>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107"/>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107"/>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107"/>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107"/>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107"/>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107"/>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107"/>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107"/>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107"/>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107"/>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107"/>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107"/>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107"/>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107"/>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107"/>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107"/>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107"/>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107"/>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107"/>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107"/>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0722"/>
        <p:cNvGrpSpPr/>
        <p:nvPr/>
      </p:nvGrpSpPr>
      <p:grpSpPr>
        <a:xfrm>
          <a:off x="0" y="0"/>
          <a:ext cx="0" cy="0"/>
          <a:chOff x="0" y="0"/>
          <a:chExt cx="0" cy="0"/>
        </a:xfrm>
      </p:grpSpPr>
      <p:sp>
        <p:nvSpPr>
          <p:cNvPr id="20723" name="Google Shape;20723;p10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20724" name="Google Shape;20724;p10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20725" name="Google Shape;20725;p108"/>
          <p:cNvGrpSpPr/>
          <p:nvPr/>
        </p:nvGrpSpPr>
        <p:grpSpPr>
          <a:xfrm>
            <a:off x="1770285" y="3381478"/>
            <a:ext cx="294160" cy="358367"/>
            <a:chOff x="1770285" y="3381478"/>
            <a:chExt cx="294160" cy="358367"/>
          </a:xfrm>
        </p:grpSpPr>
        <p:sp>
          <p:nvSpPr>
            <p:cNvPr id="20726" name="Google Shape;20726;p108"/>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108"/>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108"/>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108"/>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108"/>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108"/>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108"/>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108"/>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108"/>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108"/>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108"/>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108"/>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108"/>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108"/>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108"/>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108"/>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2" name="Google Shape;20742;p108"/>
          <p:cNvGrpSpPr/>
          <p:nvPr/>
        </p:nvGrpSpPr>
        <p:grpSpPr>
          <a:xfrm>
            <a:off x="3563273" y="1539122"/>
            <a:ext cx="333198" cy="312146"/>
            <a:chOff x="3563273" y="1539122"/>
            <a:chExt cx="333198" cy="312146"/>
          </a:xfrm>
        </p:grpSpPr>
        <p:sp>
          <p:nvSpPr>
            <p:cNvPr id="20743" name="Google Shape;20743;p108"/>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108"/>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108"/>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108"/>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108"/>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108"/>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108"/>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108"/>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108"/>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108"/>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108"/>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108"/>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108"/>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108"/>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108"/>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108"/>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9" name="Google Shape;20759;p108"/>
          <p:cNvGrpSpPr/>
          <p:nvPr/>
        </p:nvGrpSpPr>
        <p:grpSpPr>
          <a:xfrm>
            <a:off x="2642986" y="2455790"/>
            <a:ext cx="358813" cy="323996"/>
            <a:chOff x="2642986" y="2455790"/>
            <a:chExt cx="358813" cy="323996"/>
          </a:xfrm>
        </p:grpSpPr>
        <p:sp>
          <p:nvSpPr>
            <p:cNvPr id="20760" name="Google Shape;20760;p108"/>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1" name="Google Shape;20761;p108"/>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108"/>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108"/>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108"/>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108"/>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108"/>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108"/>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108"/>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108"/>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108"/>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108"/>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108"/>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108"/>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108"/>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108"/>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108"/>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108"/>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108"/>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108"/>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108"/>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1" name="Google Shape;20781;p108"/>
          <p:cNvGrpSpPr/>
          <p:nvPr/>
        </p:nvGrpSpPr>
        <p:grpSpPr>
          <a:xfrm>
            <a:off x="4023495" y="3789422"/>
            <a:ext cx="346517" cy="358393"/>
            <a:chOff x="4023495" y="3789422"/>
            <a:chExt cx="346517" cy="358393"/>
          </a:xfrm>
        </p:grpSpPr>
        <p:sp>
          <p:nvSpPr>
            <p:cNvPr id="20782" name="Google Shape;20782;p108"/>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108"/>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108"/>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108"/>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108"/>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108"/>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108"/>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108"/>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108"/>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108"/>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108"/>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3" name="Google Shape;20793;p108"/>
          <p:cNvGrpSpPr/>
          <p:nvPr/>
        </p:nvGrpSpPr>
        <p:grpSpPr>
          <a:xfrm>
            <a:off x="2189266" y="1987808"/>
            <a:ext cx="365341" cy="358813"/>
            <a:chOff x="2189266" y="1987808"/>
            <a:chExt cx="365341" cy="358813"/>
          </a:xfrm>
        </p:grpSpPr>
        <p:sp>
          <p:nvSpPr>
            <p:cNvPr id="20794" name="Google Shape;20794;p108"/>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108"/>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108"/>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108"/>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108"/>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108"/>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108"/>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108"/>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108"/>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108"/>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108"/>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108"/>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108"/>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108"/>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108"/>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9" name="Google Shape;20809;p108"/>
          <p:cNvGrpSpPr/>
          <p:nvPr/>
        </p:nvGrpSpPr>
        <p:grpSpPr>
          <a:xfrm>
            <a:off x="863290" y="2900806"/>
            <a:ext cx="273029" cy="358393"/>
            <a:chOff x="863290" y="2900806"/>
            <a:chExt cx="273029" cy="358393"/>
          </a:xfrm>
        </p:grpSpPr>
        <p:sp>
          <p:nvSpPr>
            <p:cNvPr id="20810" name="Google Shape;20810;p108"/>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108"/>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108"/>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108"/>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108"/>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108"/>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108"/>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108"/>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108"/>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108"/>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108"/>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108"/>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108"/>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108"/>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108"/>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5" name="Google Shape;20825;p108"/>
          <p:cNvGrpSpPr/>
          <p:nvPr/>
        </p:nvGrpSpPr>
        <p:grpSpPr>
          <a:xfrm>
            <a:off x="3087268" y="2469214"/>
            <a:ext cx="358367" cy="297097"/>
            <a:chOff x="3087268" y="2469214"/>
            <a:chExt cx="358367" cy="297097"/>
          </a:xfrm>
        </p:grpSpPr>
        <p:sp>
          <p:nvSpPr>
            <p:cNvPr id="20826" name="Google Shape;20826;p108"/>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108"/>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108"/>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108"/>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108"/>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108"/>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108"/>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108"/>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108"/>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108"/>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108"/>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108"/>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108"/>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108"/>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108"/>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108"/>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108"/>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108"/>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108"/>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108"/>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108"/>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108"/>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108"/>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108"/>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108"/>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108"/>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108"/>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108"/>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108"/>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5" name="Google Shape;20855;p108"/>
          <p:cNvGrpSpPr/>
          <p:nvPr/>
        </p:nvGrpSpPr>
        <p:grpSpPr>
          <a:xfrm>
            <a:off x="2198600" y="2444805"/>
            <a:ext cx="363506" cy="345914"/>
            <a:chOff x="2198600" y="2444805"/>
            <a:chExt cx="363506" cy="345914"/>
          </a:xfrm>
        </p:grpSpPr>
        <p:sp>
          <p:nvSpPr>
            <p:cNvPr id="20856" name="Google Shape;20856;p108"/>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108"/>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108"/>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108"/>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108"/>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108"/>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108"/>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108"/>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108"/>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108"/>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108"/>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108"/>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108"/>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108"/>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108"/>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108"/>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108"/>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108"/>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108"/>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108"/>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108"/>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108"/>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108"/>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108"/>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0" name="Google Shape;20880;p108"/>
          <p:cNvGrpSpPr/>
          <p:nvPr/>
        </p:nvGrpSpPr>
        <p:grpSpPr>
          <a:xfrm>
            <a:off x="3982779" y="2900833"/>
            <a:ext cx="361251" cy="358341"/>
            <a:chOff x="3982779" y="2900833"/>
            <a:chExt cx="361251" cy="358341"/>
          </a:xfrm>
        </p:grpSpPr>
        <p:sp>
          <p:nvSpPr>
            <p:cNvPr id="20881" name="Google Shape;20881;p108"/>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108"/>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108"/>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4" name="Google Shape;20884;p108"/>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5" name="Google Shape;20885;p108"/>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108"/>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108"/>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108"/>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108"/>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108"/>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108"/>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108"/>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108"/>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108"/>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108"/>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108"/>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108"/>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108"/>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108"/>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108"/>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108"/>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108"/>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108"/>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108"/>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108"/>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6" name="Google Shape;20906;p108"/>
          <p:cNvGrpSpPr/>
          <p:nvPr/>
        </p:nvGrpSpPr>
        <p:grpSpPr>
          <a:xfrm>
            <a:off x="3531550" y="2900937"/>
            <a:ext cx="358288" cy="358262"/>
            <a:chOff x="3531550" y="2900937"/>
            <a:chExt cx="358288" cy="358262"/>
          </a:xfrm>
        </p:grpSpPr>
        <p:sp>
          <p:nvSpPr>
            <p:cNvPr id="20907" name="Google Shape;20907;p108"/>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108"/>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108"/>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108"/>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108"/>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108"/>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108"/>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108"/>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108"/>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108"/>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108"/>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108"/>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108"/>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108"/>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108"/>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108"/>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108"/>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108"/>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108"/>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108"/>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108"/>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108"/>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108"/>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108"/>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108"/>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108"/>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108"/>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108"/>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5" name="Google Shape;20935;p108"/>
          <p:cNvGrpSpPr/>
          <p:nvPr/>
        </p:nvGrpSpPr>
        <p:grpSpPr>
          <a:xfrm>
            <a:off x="877343" y="1515946"/>
            <a:ext cx="334824" cy="358393"/>
            <a:chOff x="877343" y="1515946"/>
            <a:chExt cx="334824" cy="358393"/>
          </a:xfrm>
        </p:grpSpPr>
        <p:sp>
          <p:nvSpPr>
            <p:cNvPr id="20936" name="Google Shape;20936;p108"/>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108"/>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108"/>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108"/>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108"/>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108"/>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108"/>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108"/>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108"/>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108"/>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108"/>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108"/>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8" name="Google Shape;20948;p108"/>
          <p:cNvGrpSpPr/>
          <p:nvPr/>
        </p:nvGrpSpPr>
        <p:grpSpPr>
          <a:xfrm>
            <a:off x="2198521" y="3381478"/>
            <a:ext cx="333959" cy="358341"/>
            <a:chOff x="2198521" y="3381478"/>
            <a:chExt cx="333959" cy="358341"/>
          </a:xfrm>
        </p:grpSpPr>
        <p:sp>
          <p:nvSpPr>
            <p:cNvPr id="20949" name="Google Shape;20949;p108"/>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108"/>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108"/>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108"/>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108"/>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108"/>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108"/>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108"/>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108"/>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108"/>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108"/>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0" name="Google Shape;20960;p108"/>
          <p:cNvGrpSpPr/>
          <p:nvPr/>
        </p:nvGrpSpPr>
        <p:grpSpPr>
          <a:xfrm>
            <a:off x="2224450" y="3840232"/>
            <a:ext cx="358367" cy="303966"/>
            <a:chOff x="2224450" y="3840232"/>
            <a:chExt cx="358367" cy="303966"/>
          </a:xfrm>
        </p:grpSpPr>
        <p:sp>
          <p:nvSpPr>
            <p:cNvPr id="20961" name="Google Shape;20961;p108"/>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108"/>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108"/>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108"/>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108"/>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108"/>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108"/>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108"/>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108"/>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0" name="Google Shape;20970;p108"/>
          <p:cNvGrpSpPr/>
          <p:nvPr/>
        </p:nvGrpSpPr>
        <p:grpSpPr>
          <a:xfrm>
            <a:off x="1741498" y="2017172"/>
            <a:ext cx="361723" cy="299587"/>
            <a:chOff x="1741498" y="2017172"/>
            <a:chExt cx="361723" cy="299587"/>
          </a:xfrm>
        </p:grpSpPr>
        <p:sp>
          <p:nvSpPr>
            <p:cNvPr id="20971" name="Google Shape;20971;p108"/>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108"/>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108"/>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108"/>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5" name="Google Shape;20975;p108"/>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108"/>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108"/>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108"/>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108"/>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0" name="Google Shape;20980;p108"/>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108"/>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108"/>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108"/>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4" name="Google Shape;20984;p108"/>
          <p:cNvGrpSpPr/>
          <p:nvPr/>
        </p:nvGrpSpPr>
        <p:grpSpPr>
          <a:xfrm>
            <a:off x="1767715" y="3813070"/>
            <a:ext cx="366258" cy="357371"/>
            <a:chOff x="1767715" y="3813070"/>
            <a:chExt cx="366258" cy="357371"/>
          </a:xfrm>
        </p:grpSpPr>
        <p:sp>
          <p:nvSpPr>
            <p:cNvPr id="20985" name="Google Shape;20985;p108"/>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108"/>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108"/>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108"/>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108"/>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0" name="Google Shape;20990;p108"/>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108"/>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108"/>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108"/>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108"/>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108"/>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108"/>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108"/>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108"/>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108"/>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0" name="Google Shape;21000;p108"/>
          <p:cNvGrpSpPr/>
          <p:nvPr/>
        </p:nvGrpSpPr>
        <p:grpSpPr>
          <a:xfrm>
            <a:off x="2672770" y="3813070"/>
            <a:ext cx="358315" cy="358393"/>
            <a:chOff x="2672770" y="3813070"/>
            <a:chExt cx="358315" cy="358393"/>
          </a:xfrm>
        </p:grpSpPr>
        <p:sp>
          <p:nvSpPr>
            <p:cNvPr id="21001" name="Google Shape;21001;p108"/>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108"/>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108"/>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108"/>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108"/>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108"/>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108"/>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108"/>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108"/>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108"/>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108"/>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108"/>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108"/>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108"/>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108"/>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108"/>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108"/>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8" name="Google Shape;21018;p108"/>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9" name="Google Shape;21019;p108"/>
          <p:cNvGrpSpPr/>
          <p:nvPr/>
        </p:nvGrpSpPr>
        <p:grpSpPr>
          <a:xfrm>
            <a:off x="3577902" y="3813018"/>
            <a:ext cx="346962" cy="358393"/>
            <a:chOff x="3577903" y="3813018"/>
            <a:chExt cx="346962" cy="358393"/>
          </a:xfrm>
        </p:grpSpPr>
        <p:sp>
          <p:nvSpPr>
            <p:cNvPr id="21020" name="Google Shape;21020;p108"/>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108"/>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108"/>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108"/>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108"/>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108"/>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108"/>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108"/>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108"/>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108"/>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108"/>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108"/>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2" name="Google Shape;21032;p108"/>
          <p:cNvGrpSpPr/>
          <p:nvPr/>
        </p:nvGrpSpPr>
        <p:grpSpPr>
          <a:xfrm>
            <a:off x="1783865" y="1516522"/>
            <a:ext cx="337000" cy="357816"/>
            <a:chOff x="1783865" y="1516522"/>
            <a:chExt cx="337000" cy="357816"/>
          </a:xfrm>
        </p:grpSpPr>
        <p:sp>
          <p:nvSpPr>
            <p:cNvPr id="21033" name="Google Shape;21033;p108"/>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108"/>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108"/>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108"/>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108"/>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108"/>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108"/>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108"/>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108"/>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108"/>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108"/>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108"/>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108"/>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108"/>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108"/>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108"/>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108"/>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108"/>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108"/>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2" name="Google Shape;21052;p108"/>
          <p:cNvGrpSpPr/>
          <p:nvPr/>
        </p:nvGrpSpPr>
        <p:grpSpPr>
          <a:xfrm>
            <a:off x="848975" y="2018719"/>
            <a:ext cx="361487" cy="296389"/>
            <a:chOff x="848975" y="2018719"/>
            <a:chExt cx="361487" cy="296389"/>
          </a:xfrm>
        </p:grpSpPr>
        <p:sp>
          <p:nvSpPr>
            <p:cNvPr id="21053" name="Google Shape;21053;p108"/>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108"/>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108"/>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108"/>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108"/>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108"/>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108"/>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108"/>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108"/>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108"/>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108"/>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108"/>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108"/>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6" name="Google Shape;21066;p108"/>
          <p:cNvGrpSpPr/>
          <p:nvPr/>
        </p:nvGrpSpPr>
        <p:grpSpPr>
          <a:xfrm>
            <a:off x="3078826" y="2014314"/>
            <a:ext cx="374884" cy="305381"/>
            <a:chOff x="3078826" y="2014314"/>
            <a:chExt cx="374884" cy="305381"/>
          </a:xfrm>
        </p:grpSpPr>
        <p:sp>
          <p:nvSpPr>
            <p:cNvPr id="21067" name="Google Shape;21067;p108"/>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108"/>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108"/>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108"/>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108"/>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108"/>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108"/>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108"/>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108"/>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108"/>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108"/>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108"/>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108"/>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0" name="Google Shape;21080;p108"/>
          <p:cNvGrpSpPr/>
          <p:nvPr/>
        </p:nvGrpSpPr>
        <p:grpSpPr>
          <a:xfrm>
            <a:off x="3531183" y="2438618"/>
            <a:ext cx="359416" cy="358315"/>
            <a:chOff x="3531183" y="2438618"/>
            <a:chExt cx="359416" cy="358315"/>
          </a:xfrm>
        </p:grpSpPr>
        <p:sp>
          <p:nvSpPr>
            <p:cNvPr id="21081" name="Google Shape;21081;p108"/>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108"/>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108"/>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108"/>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108"/>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108"/>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108"/>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108"/>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108"/>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108"/>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108"/>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108"/>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108"/>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108"/>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108"/>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108"/>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108"/>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108"/>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108"/>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108"/>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108"/>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2" name="Google Shape;21102;p108"/>
          <p:cNvGrpSpPr/>
          <p:nvPr/>
        </p:nvGrpSpPr>
        <p:grpSpPr>
          <a:xfrm>
            <a:off x="1325898" y="3865479"/>
            <a:ext cx="358288" cy="253418"/>
            <a:chOff x="1325898" y="3865479"/>
            <a:chExt cx="358288" cy="253418"/>
          </a:xfrm>
        </p:grpSpPr>
        <p:sp>
          <p:nvSpPr>
            <p:cNvPr id="21103" name="Google Shape;21103;p108"/>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108"/>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108"/>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108"/>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108"/>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108"/>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108"/>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108"/>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1" name="Google Shape;21111;p108"/>
          <p:cNvGrpSpPr/>
          <p:nvPr/>
        </p:nvGrpSpPr>
        <p:grpSpPr>
          <a:xfrm>
            <a:off x="3121823" y="3812992"/>
            <a:ext cx="354933" cy="358524"/>
            <a:chOff x="3121823" y="3812992"/>
            <a:chExt cx="354933" cy="358524"/>
          </a:xfrm>
        </p:grpSpPr>
        <p:sp>
          <p:nvSpPr>
            <p:cNvPr id="21112" name="Google Shape;21112;p108"/>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108"/>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108"/>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108"/>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108"/>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108"/>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108"/>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108"/>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108"/>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108"/>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108"/>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108"/>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108"/>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108"/>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6" name="Google Shape;21126;p108"/>
          <p:cNvGrpSpPr/>
          <p:nvPr/>
        </p:nvGrpSpPr>
        <p:grpSpPr>
          <a:xfrm>
            <a:off x="876687" y="3814067"/>
            <a:ext cx="362457" cy="356296"/>
            <a:chOff x="876687" y="3814067"/>
            <a:chExt cx="362457" cy="356296"/>
          </a:xfrm>
        </p:grpSpPr>
        <p:sp>
          <p:nvSpPr>
            <p:cNvPr id="21127" name="Google Shape;21127;p108"/>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108"/>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108"/>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108"/>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108"/>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108"/>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108"/>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4" name="Google Shape;21134;p108"/>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108"/>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108"/>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108"/>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108"/>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108"/>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108"/>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108"/>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108"/>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108"/>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108"/>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108"/>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108"/>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108"/>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108"/>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108"/>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108"/>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108"/>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108"/>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3" name="Google Shape;21153;p108"/>
          <p:cNvGrpSpPr/>
          <p:nvPr/>
        </p:nvGrpSpPr>
        <p:grpSpPr>
          <a:xfrm>
            <a:off x="4008787" y="1515946"/>
            <a:ext cx="330734" cy="358367"/>
            <a:chOff x="4008787" y="1515946"/>
            <a:chExt cx="330734" cy="358367"/>
          </a:xfrm>
        </p:grpSpPr>
        <p:sp>
          <p:nvSpPr>
            <p:cNvPr id="21154" name="Google Shape;21154;p108"/>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108"/>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108"/>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108"/>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108"/>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108"/>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108"/>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108"/>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108"/>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108"/>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108"/>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108"/>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108"/>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108"/>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108"/>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9" name="Google Shape;21169;p108"/>
          <p:cNvGrpSpPr/>
          <p:nvPr/>
        </p:nvGrpSpPr>
        <p:grpSpPr>
          <a:xfrm>
            <a:off x="3962539" y="2508435"/>
            <a:ext cx="378502" cy="218470"/>
            <a:chOff x="3962539" y="2508435"/>
            <a:chExt cx="378502" cy="218470"/>
          </a:xfrm>
        </p:grpSpPr>
        <p:sp>
          <p:nvSpPr>
            <p:cNvPr id="21170" name="Google Shape;21170;p108"/>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1" name="Google Shape;21171;p108"/>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108"/>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108"/>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108"/>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108"/>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108"/>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7" name="Google Shape;21177;p108"/>
          <p:cNvGrpSpPr/>
          <p:nvPr/>
        </p:nvGrpSpPr>
        <p:grpSpPr>
          <a:xfrm>
            <a:off x="2241439" y="2900937"/>
            <a:ext cx="225811" cy="358262"/>
            <a:chOff x="2241439" y="2900937"/>
            <a:chExt cx="225811" cy="358262"/>
          </a:xfrm>
        </p:grpSpPr>
        <p:sp>
          <p:nvSpPr>
            <p:cNvPr id="21178" name="Google Shape;21178;p108"/>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108"/>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108"/>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108"/>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108"/>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108"/>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108"/>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108"/>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108"/>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108"/>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108"/>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108"/>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108"/>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108"/>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108"/>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108"/>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108"/>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5" name="Google Shape;21195;p108"/>
          <p:cNvGrpSpPr/>
          <p:nvPr/>
        </p:nvGrpSpPr>
        <p:grpSpPr>
          <a:xfrm>
            <a:off x="3533936" y="3437138"/>
            <a:ext cx="361775" cy="246969"/>
            <a:chOff x="3533936" y="3437138"/>
            <a:chExt cx="361775" cy="246969"/>
          </a:xfrm>
        </p:grpSpPr>
        <p:sp>
          <p:nvSpPr>
            <p:cNvPr id="21196" name="Google Shape;21196;p108"/>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7" name="Google Shape;21197;p108"/>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108"/>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108"/>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108"/>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108"/>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108"/>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108"/>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108"/>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108"/>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108"/>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7" name="Google Shape;21207;p108"/>
          <p:cNvGrpSpPr/>
          <p:nvPr/>
        </p:nvGrpSpPr>
        <p:grpSpPr>
          <a:xfrm>
            <a:off x="3531838" y="2005452"/>
            <a:ext cx="358288" cy="323209"/>
            <a:chOff x="3531838" y="2005452"/>
            <a:chExt cx="358288" cy="323209"/>
          </a:xfrm>
        </p:grpSpPr>
        <p:sp>
          <p:nvSpPr>
            <p:cNvPr id="21208" name="Google Shape;21208;p108"/>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108"/>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108"/>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108"/>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108"/>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108"/>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108"/>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108"/>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108"/>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108"/>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108"/>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108"/>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108"/>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1" name="Google Shape;21221;p108"/>
          <p:cNvGrpSpPr/>
          <p:nvPr/>
        </p:nvGrpSpPr>
        <p:grpSpPr>
          <a:xfrm>
            <a:off x="3136452" y="1515946"/>
            <a:ext cx="297988" cy="358393"/>
            <a:chOff x="3136452" y="1515946"/>
            <a:chExt cx="297988" cy="358393"/>
          </a:xfrm>
        </p:grpSpPr>
        <p:sp>
          <p:nvSpPr>
            <p:cNvPr id="21222" name="Google Shape;21222;p108"/>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108"/>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108"/>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108"/>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108"/>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108"/>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108"/>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108"/>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108"/>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108"/>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108"/>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108"/>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4" name="Google Shape;21234;p108"/>
          <p:cNvGrpSpPr/>
          <p:nvPr/>
        </p:nvGrpSpPr>
        <p:grpSpPr>
          <a:xfrm>
            <a:off x="2674893" y="1515946"/>
            <a:ext cx="332254" cy="358393"/>
            <a:chOff x="2674893" y="1515946"/>
            <a:chExt cx="332254" cy="358393"/>
          </a:xfrm>
        </p:grpSpPr>
        <p:sp>
          <p:nvSpPr>
            <p:cNvPr id="21235" name="Google Shape;21235;p108"/>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108"/>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108"/>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108"/>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108"/>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108"/>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108"/>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108"/>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108"/>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108"/>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108"/>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108"/>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108"/>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108"/>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108"/>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108"/>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108"/>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108"/>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108"/>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4" name="Google Shape;21254;p108"/>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5" name="Google Shape;21255;p108"/>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108"/>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7" name="Google Shape;21257;p108"/>
          <p:cNvGrpSpPr/>
          <p:nvPr/>
        </p:nvGrpSpPr>
        <p:grpSpPr>
          <a:xfrm>
            <a:off x="1753768" y="2438513"/>
            <a:ext cx="358839" cy="358419"/>
            <a:chOff x="1753768" y="2438513"/>
            <a:chExt cx="358839" cy="358419"/>
          </a:xfrm>
        </p:grpSpPr>
        <p:sp>
          <p:nvSpPr>
            <p:cNvPr id="21258" name="Google Shape;21258;p108"/>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108"/>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108"/>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108"/>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108"/>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108"/>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108"/>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108"/>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108"/>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7" name="Google Shape;21267;p108"/>
          <p:cNvGrpSpPr/>
          <p:nvPr/>
        </p:nvGrpSpPr>
        <p:grpSpPr>
          <a:xfrm>
            <a:off x="2246840" y="1515972"/>
            <a:ext cx="301423" cy="358367"/>
            <a:chOff x="2246840" y="1515972"/>
            <a:chExt cx="301423" cy="358367"/>
          </a:xfrm>
        </p:grpSpPr>
        <p:sp>
          <p:nvSpPr>
            <p:cNvPr id="21268" name="Google Shape;21268;p108"/>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108"/>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108"/>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108"/>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108"/>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108"/>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108"/>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108"/>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108"/>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108"/>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108"/>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108"/>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0" name="Google Shape;21280;p108"/>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108"/>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108"/>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108"/>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108"/>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108"/>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108"/>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108"/>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8" name="Google Shape;21288;p108"/>
          <p:cNvGrpSpPr/>
          <p:nvPr/>
        </p:nvGrpSpPr>
        <p:grpSpPr>
          <a:xfrm>
            <a:off x="2703575" y="4286506"/>
            <a:ext cx="339097" cy="358446"/>
            <a:chOff x="2703575" y="4286506"/>
            <a:chExt cx="339097" cy="358446"/>
          </a:xfrm>
        </p:grpSpPr>
        <p:sp>
          <p:nvSpPr>
            <p:cNvPr id="21289" name="Google Shape;21289;p108"/>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108"/>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108"/>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108"/>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108"/>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108"/>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108"/>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108"/>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108"/>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108"/>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108"/>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0" name="Google Shape;21300;p108"/>
          <p:cNvGrpSpPr/>
          <p:nvPr/>
        </p:nvGrpSpPr>
        <p:grpSpPr>
          <a:xfrm>
            <a:off x="2638346" y="2005531"/>
            <a:ext cx="358551" cy="322869"/>
            <a:chOff x="2638346" y="2005531"/>
            <a:chExt cx="358551" cy="322869"/>
          </a:xfrm>
        </p:grpSpPr>
        <p:sp>
          <p:nvSpPr>
            <p:cNvPr id="21301" name="Google Shape;21301;p108"/>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108"/>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108"/>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108"/>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108"/>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108"/>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108"/>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108"/>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108"/>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108"/>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108"/>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108"/>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108"/>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108"/>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108"/>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108"/>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7" name="Google Shape;21317;p108"/>
          <p:cNvGrpSpPr/>
          <p:nvPr/>
        </p:nvGrpSpPr>
        <p:grpSpPr>
          <a:xfrm>
            <a:off x="2695605" y="2900833"/>
            <a:ext cx="221826" cy="358419"/>
            <a:chOff x="2695605" y="2900833"/>
            <a:chExt cx="221826" cy="358419"/>
          </a:xfrm>
        </p:grpSpPr>
        <p:sp>
          <p:nvSpPr>
            <p:cNvPr id="21318" name="Google Shape;21318;p108"/>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108"/>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108"/>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1" name="Google Shape;21321;p108"/>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108"/>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108"/>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108"/>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108"/>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108"/>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108"/>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8" name="Google Shape;21328;p108"/>
          <p:cNvGrpSpPr/>
          <p:nvPr/>
        </p:nvGrpSpPr>
        <p:grpSpPr>
          <a:xfrm>
            <a:off x="1309564" y="3381504"/>
            <a:ext cx="320509" cy="358341"/>
            <a:chOff x="1309564" y="3381504"/>
            <a:chExt cx="320509" cy="358341"/>
          </a:xfrm>
        </p:grpSpPr>
        <p:sp>
          <p:nvSpPr>
            <p:cNvPr id="21329" name="Google Shape;21329;p108"/>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108"/>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108"/>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108"/>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3" name="Google Shape;21333;p108"/>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108"/>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108"/>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108"/>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108"/>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8" name="Google Shape;21338;p108"/>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108"/>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0" name="Google Shape;21340;p108"/>
          <p:cNvGrpSpPr/>
          <p:nvPr/>
        </p:nvGrpSpPr>
        <p:grpSpPr>
          <a:xfrm>
            <a:off x="1309486" y="2442420"/>
            <a:ext cx="359311" cy="350554"/>
            <a:chOff x="1309486" y="2442420"/>
            <a:chExt cx="359311" cy="350554"/>
          </a:xfrm>
        </p:grpSpPr>
        <p:sp>
          <p:nvSpPr>
            <p:cNvPr id="21341" name="Google Shape;21341;p108"/>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108"/>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108"/>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108"/>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108"/>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108"/>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108"/>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108"/>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108"/>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108"/>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108"/>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108"/>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108"/>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108"/>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5" name="Google Shape;21355;p108"/>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108"/>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108"/>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108"/>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108"/>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108"/>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108"/>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108"/>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108"/>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108"/>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5" name="Google Shape;21365;p108"/>
          <p:cNvGrpSpPr/>
          <p:nvPr/>
        </p:nvGrpSpPr>
        <p:grpSpPr>
          <a:xfrm>
            <a:off x="3125755" y="3381504"/>
            <a:ext cx="278115" cy="358341"/>
            <a:chOff x="3125755" y="3381504"/>
            <a:chExt cx="278115" cy="358341"/>
          </a:xfrm>
        </p:grpSpPr>
        <p:sp>
          <p:nvSpPr>
            <p:cNvPr id="21366" name="Google Shape;21366;p108"/>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108"/>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108"/>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108"/>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108"/>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108"/>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108"/>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108"/>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108"/>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5" name="Google Shape;21375;p108"/>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108"/>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108"/>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108"/>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108"/>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108"/>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1" name="Google Shape;21381;p108"/>
          <p:cNvGrpSpPr/>
          <p:nvPr/>
        </p:nvGrpSpPr>
        <p:grpSpPr>
          <a:xfrm>
            <a:off x="1298081" y="1996591"/>
            <a:ext cx="358577" cy="341011"/>
            <a:chOff x="1298081" y="1996591"/>
            <a:chExt cx="358577" cy="341011"/>
          </a:xfrm>
        </p:grpSpPr>
        <p:sp>
          <p:nvSpPr>
            <p:cNvPr id="21382" name="Google Shape;21382;p108"/>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108"/>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108"/>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108"/>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108"/>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108"/>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108"/>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108"/>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108"/>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108"/>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108"/>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108"/>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4" name="Google Shape;21394;p108"/>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108"/>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108"/>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108"/>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108"/>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108"/>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108"/>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108"/>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108"/>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3" name="Google Shape;21403;p108"/>
          <p:cNvGrpSpPr/>
          <p:nvPr/>
        </p:nvGrpSpPr>
        <p:grpSpPr>
          <a:xfrm>
            <a:off x="3985322" y="3387403"/>
            <a:ext cx="358682" cy="346386"/>
            <a:chOff x="3985322" y="3387403"/>
            <a:chExt cx="358682" cy="346386"/>
          </a:xfrm>
        </p:grpSpPr>
        <p:sp>
          <p:nvSpPr>
            <p:cNvPr id="21404" name="Google Shape;21404;p108"/>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108"/>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108"/>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108"/>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8" name="Google Shape;21408;p108"/>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108"/>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108"/>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108"/>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108"/>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3" name="Google Shape;21413;p108"/>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108"/>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108"/>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108"/>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108"/>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108"/>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108"/>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108"/>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108"/>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108"/>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108"/>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4" name="Google Shape;21424;p108"/>
          <p:cNvGrpSpPr/>
          <p:nvPr/>
        </p:nvGrpSpPr>
        <p:grpSpPr>
          <a:xfrm>
            <a:off x="2162341" y="4286611"/>
            <a:ext cx="351341" cy="358262"/>
            <a:chOff x="2162341" y="4286611"/>
            <a:chExt cx="351341" cy="358262"/>
          </a:xfrm>
        </p:grpSpPr>
        <p:sp>
          <p:nvSpPr>
            <p:cNvPr id="21425" name="Google Shape;21425;p108"/>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108"/>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7" name="Google Shape;21427;p108"/>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108"/>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108"/>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108"/>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108"/>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108"/>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108"/>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108"/>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108"/>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6" name="Google Shape;21436;p108"/>
          <p:cNvGrpSpPr/>
          <p:nvPr/>
        </p:nvGrpSpPr>
        <p:grpSpPr>
          <a:xfrm>
            <a:off x="869949" y="3381478"/>
            <a:ext cx="303389" cy="358472"/>
            <a:chOff x="869949" y="3381478"/>
            <a:chExt cx="303389" cy="358472"/>
          </a:xfrm>
        </p:grpSpPr>
        <p:sp>
          <p:nvSpPr>
            <p:cNvPr id="21437" name="Google Shape;21437;p108"/>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8" name="Google Shape;21438;p108"/>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108"/>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108"/>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108"/>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108"/>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108"/>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4" name="Google Shape;21444;p108"/>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5" name="Google Shape;21445;p108"/>
          <p:cNvGrpSpPr/>
          <p:nvPr/>
        </p:nvGrpSpPr>
        <p:grpSpPr>
          <a:xfrm>
            <a:off x="1772461" y="2900833"/>
            <a:ext cx="261729" cy="358393"/>
            <a:chOff x="1772461" y="2900833"/>
            <a:chExt cx="261729" cy="358393"/>
          </a:xfrm>
        </p:grpSpPr>
        <p:sp>
          <p:nvSpPr>
            <p:cNvPr id="21446" name="Google Shape;21446;p108"/>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108"/>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108"/>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108"/>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108"/>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108"/>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108"/>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108"/>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108"/>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108"/>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108"/>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108"/>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108"/>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108"/>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108"/>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108"/>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108"/>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108"/>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108"/>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5" name="Google Shape;21465;p108"/>
          <p:cNvGrpSpPr/>
          <p:nvPr/>
        </p:nvGrpSpPr>
        <p:grpSpPr>
          <a:xfrm>
            <a:off x="1352587" y="1516077"/>
            <a:ext cx="310992" cy="358262"/>
            <a:chOff x="1352587" y="1516077"/>
            <a:chExt cx="310992" cy="358262"/>
          </a:xfrm>
        </p:grpSpPr>
        <p:sp>
          <p:nvSpPr>
            <p:cNvPr id="21466" name="Google Shape;21466;p108"/>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108"/>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108"/>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108"/>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108"/>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1" name="Google Shape;21471;p108"/>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108"/>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108"/>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108"/>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108"/>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108"/>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108"/>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108"/>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108"/>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108"/>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108"/>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2" name="Google Shape;21482;p108"/>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3" name="Google Shape;21483;p108"/>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108"/>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108"/>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86" name="Google Shape;21486;p108"/>
          <p:cNvSpPr/>
          <p:nvPr/>
        </p:nvSpPr>
        <p:spPr>
          <a:xfrm>
            <a:off x="1324482" y="324105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87" name="Google Shape;21487;p108"/>
          <p:cNvGrpSpPr/>
          <p:nvPr/>
        </p:nvGrpSpPr>
        <p:grpSpPr>
          <a:xfrm>
            <a:off x="1319160" y="2900937"/>
            <a:ext cx="265295" cy="358262"/>
            <a:chOff x="1319160" y="2900937"/>
            <a:chExt cx="265295" cy="358262"/>
          </a:xfrm>
        </p:grpSpPr>
        <p:sp>
          <p:nvSpPr>
            <p:cNvPr id="21488" name="Google Shape;21488;p108"/>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108"/>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108"/>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108"/>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108"/>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108"/>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108"/>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108"/>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108"/>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108"/>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108"/>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108"/>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108"/>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108"/>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108"/>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108"/>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4" name="Google Shape;21504;p108"/>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108"/>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108"/>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108"/>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108"/>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9" name="Google Shape;21509;p108"/>
          <p:cNvGrpSpPr/>
          <p:nvPr/>
        </p:nvGrpSpPr>
        <p:grpSpPr>
          <a:xfrm>
            <a:off x="3978401" y="2005216"/>
            <a:ext cx="358839" cy="323472"/>
            <a:chOff x="3978401" y="2005216"/>
            <a:chExt cx="358839" cy="323472"/>
          </a:xfrm>
        </p:grpSpPr>
        <p:sp>
          <p:nvSpPr>
            <p:cNvPr id="21510" name="Google Shape;21510;p108"/>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108"/>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108"/>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108"/>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108"/>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108"/>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108"/>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108"/>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8" name="Google Shape;21518;p108"/>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108"/>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20" name="Google Shape;21520;p108"/>
          <p:cNvGrpSpPr/>
          <p:nvPr/>
        </p:nvGrpSpPr>
        <p:grpSpPr>
          <a:xfrm>
            <a:off x="865099" y="2438644"/>
            <a:ext cx="360569" cy="358210"/>
            <a:chOff x="865099" y="2438644"/>
            <a:chExt cx="360569" cy="358210"/>
          </a:xfrm>
        </p:grpSpPr>
        <p:sp>
          <p:nvSpPr>
            <p:cNvPr id="21521" name="Google Shape;21521;p108"/>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108"/>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108"/>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108"/>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108"/>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108"/>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108"/>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108"/>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108"/>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108"/>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108"/>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108"/>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108"/>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108"/>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108"/>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6" name="Google Shape;21536;p108"/>
          <p:cNvGrpSpPr/>
          <p:nvPr/>
        </p:nvGrpSpPr>
        <p:grpSpPr>
          <a:xfrm>
            <a:off x="3126490" y="2901016"/>
            <a:ext cx="265242" cy="358288"/>
            <a:chOff x="3126490" y="2901016"/>
            <a:chExt cx="265242" cy="358288"/>
          </a:xfrm>
        </p:grpSpPr>
        <p:sp>
          <p:nvSpPr>
            <p:cNvPr id="21537" name="Google Shape;21537;p108"/>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108"/>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108"/>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108"/>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108"/>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108"/>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108"/>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108"/>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108"/>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108"/>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108"/>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108"/>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108"/>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108"/>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108"/>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108"/>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3" name="Google Shape;21553;p108"/>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4" name="Google Shape;21554;p108"/>
          <p:cNvGrpSpPr/>
          <p:nvPr/>
        </p:nvGrpSpPr>
        <p:grpSpPr>
          <a:xfrm>
            <a:off x="2671485" y="3381452"/>
            <a:ext cx="289336" cy="358393"/>
            <a:chOff x="2671485" y="3381452"/>
            <a:chExt cx="289336" cy="358393"/>
          </a:xfrm>
        </p:grpSpPr>
        <p:sp>
          <p:nvSpPr>
            <p:cNvPr id="21555" name="Google Shape;21555;p108"/>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108"/>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108"/>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108"/>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108"/>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108"/>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108"/>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108"/>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108"/>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108"/>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108"/>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108"/>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108"/>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108"/>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108"/>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0" name="Google Shape;21570;p108"/>
          <p:cNvGrpSpPr/>
          <p:nvPr/>
        </p:nvGrpSpPr>
        <p:grpSpPr>
          <a:xfrm>
            <a:off x="7153891" y="1513402"/>
            <a:ext cx="289546" cy="364974"/>
            <a:chOff x="7153891" y="1513402"/>
            <a:chExt cx="289546" cy="364974"/>
          </a:xfrm>
        </p:grpSpPr>
        <p:sp>
          <p:nvSpPr>
            <p:cNvPr id="21571" name="Google Shape;21571;p108"/>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108"/>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108"/>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108"/>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108"/>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108"/>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7" name="Google Shape;21577;p108"/>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8" name="Google Shape;21578;p108"/>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108"/>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108"/>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108"/>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108"/>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108"/>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108"/>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108"/>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6" name="Google Shape;21586;p108"/>
          <p:cNvGrpSpPr/>
          <p:nvPr/>
        </p:nvGrpSpPr>
        <p:grpSpPr>
          <a:xfrm>
            <a:off x="6255941" y="3797550"/>
            <a:ext cx="284958" cy="364974"/>
            <a:chOff x="6255941" y="3797550"/>
            <a:chExt cx="284958" cy="364974"/>
          </a:xfrm>
        </p:grpSpPr>
        <p:sp>
          <p:nvSpPr>
            <p:cNvPr id="21587" name="Google Shape;21587;p108"/>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108"/>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108"/>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108"/>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108"/>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2" name="Google Shape;21592;p108"/>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108"/>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108"/>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108"/>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108"/>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108"/>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108"/>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108"/>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108"/>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108"/>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2" name="Google Shape;21602;p108"/>
          <p:cNvGrpSpPr/>
          <p:nvPr/>
        </p:nvGrpSpPr>
        <p:grpSpPr>
          <a:xfrm>
            <a:off x="6698309" y="1513402"/>
            <a:ext cx="300557" cy="364974"/>
            <a:chOff x="6698309" y="1513402"/>
            <a:chExt cx="300557" cy="364974"/>
          </a:xfrm>
        </p:grpSpPr>
        <p:sp>
          <p:nvSpPr>
            <p:cNvPr id="21603" name="Google Shape;21603;p108"/>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108"/>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108"/>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108"/>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108"/>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8" name="Google Shape;21608;p108"/>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9" name="Google Shape;21609;p108"/>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108"/>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108"/>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108"/>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108"/>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108"/>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108"/>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108"/>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108"/>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108"/>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108"/>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0" name="Google Shape;21620;p108"/>
          <p:cNvGrpSpPr/>
          <p:nvPr/>
        </p:nvGrpSpPr>
        <p:grpSpPr>
          <a:xfrm>
            <a:off x="5327187" y="1513402"/>
            <a:ext cx="342243" cy="364974"/>
            <a:chOff x="5327187" y="1513402"/>
            <a:chExt cx="342243" cy="364974"/>
          </a:xfrm>
        </p:grpSpPr>
        <p:sp>
          <p:nvSpPr>
            <p:cNvPr id="21621" name="Google Shape;21621;p108"/>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108"/>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108"/>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108"/>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108"/>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108"/>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108"/>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108"/>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108"/>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108"/>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108"/>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108"/>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108"/>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108"/>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5" name="Google Shape;21635;p108"/>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6" name="Google Shape;21636;p108"/>
          <p:cNvGrpSpPr/>
          <p:nvPr/>
        </p:nvGrpSpPr>
        <p:grpSpPr>
          <a:xfrm>
            <a:off x="5782978" y="1513402"/>
            <a:ext cx="330839" cy="364974"/>
            <a:chOff x="5782978" y="1513402"/>
            <a:chExt cx="330839" cy="364974"/>
          </a:xfrm>
        </p:grpSpPr>
        <p:sp>
          <p:nvSpPr>
            <p:cNvPr id="21637" name="Google Shape;21637;p108"/>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108"/>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108"/>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0" name="Google Shape;21640;p108"/>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108"/>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108"/>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108"/>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108"/>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108"/>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108"/>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108"/>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108"/>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108"/>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108"/>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108"/>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108"/>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3" name="Google Shape;21653;p108"/>
          <p:cNvGrpSpPr/>
          <p:nvPr/>
        </p:nvGrpSpPr>
        <p:grpSpPr>
          <a:xfrm>
            <a:off x="4905609" y="3797550"/>
            <a:ext cx="285063" cy="364974"/>
            <a:chOff x="4905609" y="3797550"/>
            <a:chExt cx="285063" cy="364974"/>
          </a:xfrm>
        </p:grpSpPr>
        <p:sp>
          <p:nvSpPr>
            <p:cNvPr id="21654" name="Google Shape;21654;p108"/>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108"/>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108"/>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108"/>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108"/>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108"/>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108"/>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1" name="Google Shape;21661;p108"/>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2" name="Google Shape;21662;p108"/>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3" name="Google Shape;21663;p108"/>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108"/>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108"/>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108"/>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108"/>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108"/>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108"/>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0" name="Google Shape;21670;p108"/>
          <p:cNvGrpSpPr/>
          <p:nvPr/>
        </p:nvGrpSpPr>
        <p:grpSpPr>
          <a:xfrm>
            <a:off x="8056219" y="1513350"/>
            <a:ext cx="285168" cy="365026"/>
            <a:chOff x="8056219" y="1513350"/>
            <a:chExt cx="285168" cy="365026"/>
          </a:xfrm>
        </p:grpSpPr>
        <p:sp>
          <p:nvSpPr>
            <p:cNvPr id="21671" name="Google Shape;21671;p108"/>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108"/>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108"/>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108"/>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108"/>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108"/>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108"/>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108"/>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108"/>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108"/>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108"/>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108"/>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108"/>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108"/>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108"/>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108"/>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7" name="Google Shape;21687;p108"/>
          <p:cNvGrpSpPr/>
          <p:nvPr/>
        </p:nvGrpSpPr>
        <p:grpSpPr>
          <a:xfrm>
            <a:off x="6233054" y="1513402"/>
            <a:ext cx="330839" cy="364974"/>
            <a:chOff x="6233054" y="1513402"/>
            <a:chExt cx="330839" cy="364974"/>
          </a:xfrm>
        </p:grpSpPr>
        <p:sp>
          <p:nvSpPr>
            <p:cNvPr id="21688" name="Google Shape;21688;p108"/>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108"/>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108"/>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108"/>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108"/>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108"/>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108"/>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108"/>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108"/>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108"/>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108"/>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108"/>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108"/>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108"/>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108"/>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108"/>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108"/>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108"/>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108"/>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108"/>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108"/>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108"/>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0" name="Google Shape;21710;p108"/>
          <p:cNvGrpSpPr/>
          <p:nvPr/>
        </p:nvGrpSpPr>
        <p:grpSpPr>
          <a:xfrm>
            <a:off x="5805866" y="3797471"/>
            <a:ext cx="285168" cy="365288"/>
            <a:chOff x="5805866" y="3797471"/>
            <a:chExt cx="285168" cy="365288"/>
          </a:xfrm>
        </p:grpSpPr>
        <p:sp>
          <p:nvSpPr>
            <p:cNvPr id="21711" name="Google Shape;21711;p108"/>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108"/>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3" name="Google Shape;21713;p108"/>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4" name="Google Shape;21714;p108"/>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108"/>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108"/>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7" name="Google Shape;21717;p108"/>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108"/>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108"/>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108"/>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1" name="Google Shape;21721;p108"/>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2" name="Google Shape;21722;p108"/>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108"/>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108"/>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108"/>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108"/>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108"/>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108"/>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108"/>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108"/>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1" name="Google Shape;21731;p108"/>
          <p:cNvGrpSpPr/>
          <p:nvPr/>
        </p:nvGrpSpPr>
        <p:grpSpPr>
          <a:xfrm>
            <a:off x="5355790" y="3797471"/>
            <a:ext cx="284958" cy="365052"/>
            <a:chOff x="5355790" y="3797471"/>
            <a:chExt cx="284958" cy="365052"/>
          </a:xfrm>
        </p:grpSpPr>
        <p:sp>
          <p:nvSpPr>
            <p:cNvPr id="21732" name="Google Shape;21732;p108"/>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108"/>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4" name="Google Shape;21734;p108"/>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5" name="Google Shape;21735;p108"/>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6" name="Google Shape;21736;p108"/>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108"/>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8" name="Google Shape;21738;p108"/>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9" name="Google Shape;21739;p108"/>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0" name="Google Shape;21740;p108"/>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108"/>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108"/>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108"/>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108"/>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108"/>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108"/>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108"/>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108"/>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108"/>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0" name="Google Shape;21750;p108"/>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108"/>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108"/>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108"/>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4" name="Google Shape;21754;p108"/>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108"/>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6" name="Google Shape;21756;p108"/>
          <p:cNvGrpSpPr/>
          <p:nvPr/>
        </p:nvGrpSpPr>
        <p:grpSpPr>
          <a:xfrm>
            <a:off x="7156067" y="3797550"/>
            <a:ext cx="285089" cy="364974"/>
            <a:chOff x="7156067" y="3797550"/>
            <a:chExt cx="285089" cy="364974"/>
          </a:xfrm>
        </p:grpSpPr>
        <p:sp>
          <p:nvSpPr>
            <p:cNvPr id="21757" name="Google Shape;21757;p108"/>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108"/>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9" name="Google Shape;21759;p108"/>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0" name="Google Shape;21760;p108"/>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108"/>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108"/>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108"/>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108"/>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5" name="Google Shape;21765;p108"/>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6" name="Google Shape;21766;p108"/>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108"/>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108"/>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108"/>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108"/>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1" name="Google Shape;21771;p108"/>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108"/>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108"/>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108"/>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5" name="Google Shape;21775;p108"/>
          <p:cNvGrpSpPr/>
          <p:nvPr/>
        </p:nvGrpSpPr>
        <p:grpSpPr>
          <a:xfrm>
            <a:off x="6255941" y="4286087"/>
            <a:ext cx="284958" cy="364948"/>
            <a:chOff x="6255941" y="4286087"/>
            <a:chExt cx="284958" cy="364948"/>
          </a:xfrm>
        </p:grpSpPr>
        <p:sp>
          <p:nvSpPr>
            <p:cNvPr id="21776" name="Google Shape;21776;p108"/>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108"/>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108"/>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108"/>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108"/>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108"/>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2" name="Google Shape;21782;p108"/>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3" name="Google Shape;21783;p108"/>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108"/>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108"/>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108"/>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108"/>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108"/>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108"/>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108"/>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108"/>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108"/>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108"/>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108"/>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108"/>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108"/>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7" name="Google Shape;21797;p108"/>
          <p:cNvGrpSpPr/>
          <p:nvPr/>
        </p:nvGrpSpPr>
        <p:grpSpPr>
          <a:xfrm>
            <a:off x="7606143" y="3797602"/>
            <a:ext cx="285089" cy="364948"/>
            <a:chOff x="7606143" y="3797602"/>
            <a:chExt cx="285089" cy="364948"/>
          </a:xfrm>
        </p:grpSpPr>
        <p:sp>
          <p:nvSpPr>
            <p:cNvPr id="21798" name="Google Shape;21798;p108"/>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108"/>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108"/>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108"/>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108"/>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3" name="Google Shape;21803;p108"/>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4" name="Google Shape;21804;p108"/>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108"/>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108"/>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108"/>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108"/>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108"/>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108"/>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108"/>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108"/>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108"/>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4" name="Google Shape;21814;p108"/>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5" name="Google Shape;21815;p108"/>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108"/>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108"/>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108"/>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19" name="Google Shape;21819;p108"/>
          <p:cNvGrpSpPr/>
          <p:nvPr/>
        </p:nvGrpSpPr>
        <p:grpSpPr>
          <a:xfrm>
            <a:off x="7606143" y="3356519"/>
            <a:ext cx="285089" cy="365052"/>
            <a:chOff x="7606143" y="3356519"/>
            <a:chExt cx="285089" cy="365052"/>
          </a:xfrm>
        </p:grpSpPr>
        <p:sp>
          <p:nvSpPr>
            <p:cNvPr id="21820" name="Google Shape;21820;p108"/>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1" name="Google Shape;21821;p108"/>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108"/>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108"/>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108"/>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108"/>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108"/>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7" name="Google Shape;21827;p108"/>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108"/>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108"/>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108"/>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108"/>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108"/>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108"/>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108"/>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108"/>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108"/>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7" name="Google Shape;21837;p108"/>
          <p:cNvGrpSpPr/>
          <p:nvPr/>
        </p:nvGrpSpPr>
        <p:grpSpPr>
          <a:xfrm>
            <a:off x="4905557" y="4285510"/>
            <a:ext cx="285797" cy="366390"/>
            <a:chOff x="4905557" y="4285510"/>
            <a:chExt cx="285797" cy="366390"/>
          </a:xfrm>
        </p:grpSpPr>
        <p:sp>
          <p:nvSpPr>
            <p:cNvPr id="21838" name="Google Shape;21838;p108"/>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108"/>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108"/>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108"/>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108"/>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108"/>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108"/>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108"/>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108"/>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7" name="Google Shape;21847;p108"/>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8" name="Google Shape;21848;p108"/>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108"/>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108"/>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108"/>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108"/>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3" name="Google Shape;21853;p108"/>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4" name="Google Shape;21854;p108"/>
          <p:cNvGrpSpPr/>
          <p:nvPr/>
        </p:nvGrpSpPr>
        <p:grpSpPr>
          <a:xfrm>
            <a:off x="7606248" y="2431303"/>
            <a:ext cx="284984" cy="364843"/>
            <a:chOff x="7606248" y="2431303"/>
            <a:chExt cx="284984" cy="364843"/>
          </a:xfrm>
        </p:grpSpPr>
        <p:sp>
          <p:nvSpPr>
            <p:cNvPr id="21855" name="Google Shape;21855;p108"/>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6" name="Google Shape;21856;p108"/>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108"/>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108"/>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108"/>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108"/>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108"/>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108"/>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108"/>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4" name="Google Shape;21864;p108"/>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5" name="Google Shape;21865;p108"/>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108"/>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7" name="Google Shape;21867;p108"/>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8" name="Google Shape;21868;p108"/>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9" name="Google Shape;21869;p108"/>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108"/>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1" name="Google Shape;21871;p108"/>
          <p:cNvGrpSpPr/>
          <p:nvPr/>
        </p:nvGrpSpPr>
        <p:grpSpPr>
          <a:xfrm>
            <a:off x="5805866" y="4286087"/>
            <a:ext cx="284879" cy="364948"/>
            <a:chOff x="5805866" y="4286087"/>
            <a:chExt cx="284879" cy="364948"/>
          </a:xfrm>
        </p:grpSpPr>
        <p:sp>
          <p:nvSpPr>
            <p:cNvPr id="21872" name="Google Shape;21872;p108"/>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3" name="Google Shape;21873;p108"/>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4" name="Google Shape;21874;p108"/>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5" name="Google Shape;21875;p108"/>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6" name="Google Shape;21876;p108"/>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108"/>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108"/>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108"/>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0" name="Google Shape;21880;p108"/>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1" name="Google Shape;21881;p108"/>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2" name="Google Shape;21882;p108"/>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108"/>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4" name="Google Shape;21884;p108"/>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5" name="Google Shape;21885;p108"/>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108"/>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7" name="Google Shape;21887;p108"/>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8" name="Google Shape;21888;p108"/>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108"/>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0" name="Google Shape;21890;p108"/>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1" name="Google Shape;21891;p108"/>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108"/>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3" name="Google Shape;21893;p108"/>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4" name="Google Shape;21894;p108"/>
          <p:cNvGrpSpPr/>
          <p:nvPr/>
        </p:nvGrpSpPr>
        <p:grpSpPr>
          <a:xfrm>
            <a:off x="5355790" y="4286087"/>
            <a:ext cx="284958" cy="364948"/>
            <a:chOff x="5355790" y="4286087"/>
            <a:chExt cx="284958" cy="364948"/>
          </a:xfrm>
        </p:grpSpPr>
        <p:sp>
          <p:nvSpPr>
            <p:cNvPr id="21895" name="Google Shape;21895;p108"/>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6" name="Google Shape;21896;p108"/>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7" name="Google Shape;21897;p108"/>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8" name="Google Shape;21898;p108"/>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108"/>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0" name="Google Shape;21900;p108"/>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1" name="Google Shape;21901;p108"/>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2" name="Google Shape;21902;p108"/>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108"/>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108"/>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5" name="Google Shape;21905;p108"/>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6" name="Google Shape;21906;p108"/>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108"/>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108"/>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108"/>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0" name="Google Shape;21910;p108"/>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1" name="Google Shape;21911;p108"/>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108"/>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108"/>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108"/>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108"/>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6" name="Google Shape;21916;p108"/>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7" name="Google Shape;21917;p108"/>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8" name="Google Shape;21918;p108"/>
          <p:cNvGrpSpPr/>
          <p:nvPr/>
        </p:nvGrpSpPr>
        <p:grpSpPr>
          <a:xfrm>
            <a:off x="8056219" y="1983508"/>
            <a:ext cx="284984" cy="364869"/>
            <a:chOff x="8056219" y="1983508"/>
            <a:chExt cx="284984" cy="364869"/>
          </a:xfrm>
        </p:grpSpPr>
        <p:sp>
          <p:nvSpPr>
            <p:cNvPr id="21919" name="Google Shape;21919;p108"/>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0" name="Google Shape;21920;p108"/>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1" name="Google Shape;21921;p108"/>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108"/>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3" name="Google Shape;21923;p108"/>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4" name="Google Shape;21924;p108"/>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5" name="Google Shape;21925;p108"/>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108"/>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108"/>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108"/>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108"/>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108"/>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108"/>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108"/>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3" name="Google Shape;21933;p108"/>
          <p:cNvGrpSpPr/>
          <p:nvPr/>
        </p:nvGrpSpPr>
        <p:grpSpPr>
          <a:xfrm>
            <a:off x="7161782" y="4285982"/>
            <a:ext cx="273580" cy="365131"/>
            <a:chOff x="7161782" y="4285982"/>
            <a:chExt cx="273580" cy="365131"/>
          </a:xfrm>
        </p:grpSpPr>
        <p:sp>
          <p:nvSpPr>
            <p:cNvPr id="21934" name="Google Shape;21934;p108"/>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108"/>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6" name="Google Shape;21936;p108"/>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7" name="Google Shape;21937;p108"/>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8" name="Google Shape;21938;p108"/>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9" name="Google Shape;21939;p108"/>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108"/>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1" name="Google Shape;21941;p108"/>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2" name="Google Shape;21942;p108"/>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108"/>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4" name="Google Shape;21944;p108"/>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5" name="Google Shape;21945;p108"/>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108"/>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108"/>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108"/>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9" name="Google Shape;21949;p108"/>
          <p:cNvGrpSpPr/>
          <p:nvPr/>
        </p:nvGrpSpPr>
        <p:grpSpPr>
          <a:xfrm>
            <a:off x="7606352" y="1983508"/>
            <a:ext cx="285063" cy="364869"/>
            <a:chOff x="7606352" y="1983508"/>
            <a:chExt cx="285063" cy="364869"/>
          </a:xfrm>
        </p:grpSpPr>
        <p:sp>
          <p:nvSpPr>
            <p:cNvPr id="21950" name="Google Shape;21950;p108"/>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1" name="Google Shape;21951;p108"/>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108"/>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108"/>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108"/>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5" name="Google Shape;21955;p108"/>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6" name="Google Shape;21956;p108"/>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7" name="Google Shape;21957;p108"/>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108"/>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108"/>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108"/>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108"/>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108"/>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3" name="Google Shape;21963;p108"/>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4" name="Google Shape;21964;p108"/>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5" name="Google Shape;21965;p108"/>
          <p:cNvGrpSpPr/>
          <p:nvPr/>
        </p:nvGrpSpPr>
        <p:grpSpPr>
          <a:xfrm>
            <a:off x="7611937" y="4286087"/>
            <a:ext cx="273580" cy="365052"/>
            <a:chOff x="7611937" y="4286087"/>
            <a:chExt cx="273580" cy="365052"/>
          </a:xfrm>
        </p:grpSpPr>
        <p:sp>
          <p:nvSpPr>
            <p:cNvPr id="21966" name="Google Shape;21966;p108"/>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7" name="Google Shape;21967;p108"/>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8" name="Google Shape;21968;p108"/>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9" name="Google Shape;21969;p108"/>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0" name="Google Shape;21970;p108"/>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1" name="Google Shape;21971;p108"/>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2" name="Google Shape;21972;p108"/>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3" name="Google Shape;21973;p108"/>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4" name="Google Shape;21974;p108"/>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108"/>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108"/>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108"/>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108"/>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108"/>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0" name="Google Shape;21980;p108"/>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1" name="Google Shape;21981;p108"/>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2" name="Google Shape;21982;p108"/>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108"/>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108"/>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108"/>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108"/>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7" name="Google Shape;21987;p108"/>
          <p:cNvGrpSpPr/>
          <p:nvPr/>
        </p:nvGrpSpPr>
        <p:grpSpPr>
          <a:xfrm>
            <a:off x="8061934" y="2431198"/>
            <a:ext cx="273658" cy="365052"/>
            <a:chOff x="8061934" y="2431198"/>
            <a:chExt cx="273658" cy="365052"/>
          </a:xfrm>
        </p:grpSpPr>
        <p:sp>
          <p:nvSpPr>
            <p:cNvPr id="21988" name="Google Shape;21988;p108"/>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108"/>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0" name="Google Shape;21990;p108"/>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1" name="Google Shape;21991;p108"/>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2" name="Google Shape;21992;p108"/>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3" name="Google Shape;21993;p108"/>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108"/>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108"/>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108"/>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108"/>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108"/>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9" name="Google Shape;21999;p108"/>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0" name="Google Shape;22000;p108"/>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1" name="Google Shape;22001;p108"/>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2" name="Google Shape;22002;p108"/>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3" name="Google Shape;22003;p108"/>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4" name="Google Shape;22004;p108"/>
          <p:cNvGrpSpPr/>
          <p:nvPr/>
        </p:nvGrpSpPr>
        <p:grpSpPr>
          <a:xfrm>
            <a:off x="7161861" y="3356519"/>
            <a:ext cx="273501" cy="365131"/>
            <a:chOff x="7161861" y="3356519"/>
            <a:chExt cx="273501" cy="365131"/>
          </a:xfrm>
        </p:grpSpPr>
        <p:sp>
          <p:nvSpPr>
            <p:cNvPr id="22005" name="Google Shape;22005;p108"/>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6" name="Google Shape;22006;p108"/>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108"/>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108"/>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108"/>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108"/>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108"/>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2" name="Google Shape;22012;p108"/>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3" name="Google Shape;22013;p108"/>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4" name="Google Shape;22014;p108"/>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5" name="Google Shape;22015;p108"/>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108"/>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108"/>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8" name="Google Shape;22018;p108"/>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9" name="Google Shape;22019;p108"/>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0" name="Google Shape;22020;p108"/>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108"/>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108"/>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3" name="Google Shape;22023;p108"/>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4" name="Google Shape;22024;p108"/>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5" name="Google Shape;22025;p108"/>
          <p:cNvGrpSpPr/>
          <p:nvPr/>
        </p:nvGrpSpPr>
        <p:grpSpPr>
          <a:xfrm>
            <a:off x="7156067" y="1983508"/>
            <a:ext cx="285089" cy="365131"/>
            <a:chOff x="7156067" y="1983508"/>
            <a:chExt cx="285089" cy="365131"/>
          </a:xfrm>
        </p:grpSpPr>
        <p:sp>
          <p:nvSpPr>
            <p:cNvPr id="22026" name="Google Shape;22026;p108"/>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7" name="Google Shape;22027;p108"/>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8" name="Google Shape;22028;p108"/>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9" name="Google Shape;22029;p108"/>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108"/>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108"/>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108"/>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108"/>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108"/>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108"/>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108"/>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7" name="Google Shape;22037;p108"/>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8" name="Google Shape;22038;p108"/>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108"/>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0" name="Google Shape;22040;p108"/>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1" name="Google Shape;22041;p108"/>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2" name="Google Shape;22042;p108"/>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3" name="Google Shape;22043;p108"/>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4" name="Google Shape;22044;p108"/>
          <p:cNvGrpSpPr/>
          <p:nvPr/>
        </p:nvGrpSpPr>
        <p:grpSpPr>
          <a:xfrm>
            <a:off x="5355790" y="1983508"/>
            <a:ext cx="284879" cy="364974"/>
            <a:chOff x="5355790" y="1983508"/>
            <a:chExt cx="284879" cy="364974"/>
          </a:xfrm>
        </p:grpSpPr>
        <p:sp>
          <p:nvSpPr>
            <p:cNvPr id="22045" name="Google Shape;22045;p108"/>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6" name="Google Shape;22046;p108"/>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7" name="Google Shape;22047;p108"/>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108"/>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108"/>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108"/>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108"/>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108"/>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3" name="Google Shape;22053;p108"/>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4" name="Google Shape;22054;p108"/>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108"/>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108"/>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108"/>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108"/>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108"/>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108"/>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1" name="Google Shape;22061;p108"/>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2" name="Google Shape;22062;p108"/>
          <p:cNvGrpSpPr/>
          <p:nvPr/>
        </p:nvGrpSpPr>
        <p:grpSpPr>
          <a:xfrm>
            <a:off x="7161573" y="2894750"/>
            <a:ext cx="273868" cy="365131"/>
            <a:chOff x="7161573" y="2894750"/>
            <a:chExt cx="273868" cy="365131"/>
          </a:xfrm>
        </p:grpSpPr>
        <p:sp>
          <p:nvSpPr>
            <p:cNvPr id="22063" name="Google Shape;22063;p108"/>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108"/>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108"/>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108"/>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7" name="Google Shape;22067;p108"/>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8" name="Google Shape;22068;p108"/>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9" name="Google Shape;22069;p108"/>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108"/>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108"/>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108"/>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108"/>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4" name="Google Shape;22074;p108"/>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5" name="Google Shape;22075;p108"/>
          <p:cNvGrpSpPr/>
          <p:nvPr/>
        </p:nvGrpSpPr>
        <p:grpSpPr>
          <a:xfrm>
            <a:off x="4911692" y="1513402"/>
            <a:ext cx="273108" cy="364974"/>
            <a:chOff x="4911692" y="1513402"/>
            <a:chExt cx="273108" cy="364974"/>
          </a:xfrm>
        </p:grpSpPr>
        <p:sp>
          <p:nvSpPr>
            <p:cNvPr id="22076" name="Google Shape;22076;p108"/>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108"/>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108"/>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108"/>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108"/>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1" name="Google Shape;22081;p108"/>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2" name="Google Shape;22082;p108"/>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108"/>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108"/>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108"/>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108"/>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108"/>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108"/>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108"/>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0" name="Google Shape;22090;p108"/>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1" name="Google Shape;22091;p108"/>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2" name="Google Shape;22092;p108"/>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108"/>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4" name="Google Shape;22094;p108"/>
          <p:cNvGrpSpPr/>
          <p:nvPr/>
        </p:nvGrpSpPr>
        <p:grpSpPr>
          <a:xfrm>
            <a:off x="8062013" y="3797628"/>
            <a:ext cx="273580" cy="364921"/>
            <a:chOff x="8062013" y="3797628"/>
            <a:chExt cx="273580" cy="364921"/>
          </a:xfrm>
        </p:grpSpPr>
        <p:sp>
          <p:nvSpPr>
            <p:cNvPr id="22095" name="Google Shape;22095;p108"/>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6" name="Google Shape;22096;p108"/>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7" name="Google Shape;22097;p108"/>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108"/>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9" name="Google Shape;22099;p108"/>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0" name="Google Shape;22100;p108"/>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108"/>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108"/>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3" name="Google Shape;22103;p108"/>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4" name="Google Shape;22104;p108"/>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108"/>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108"/>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108"/>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108"/>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9" name="Google Shape;22109;p108"/>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0" name="Google Shape;22110;p108"/>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1" name="Google Shape;22111;p108"/>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108"/>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108"/>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4" name="Google Shape;22114;p108"/>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5" name="Google Shape;22115;p108"/>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108"/>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7" name="Google Shape;22117;p108"/>
          <p:cNvGrpSpPr/>
          <p:nvPr/>
        </p:nvGrpSpPr>
        <p:grpSpPr>
          <a:xfrm>
            <a:off x="6711785" y="3356598"/>
            <a:ext cx="273501" cy="365052"/>
            <a:chOff x="6711785" y="3356598"/>
            <a:chExt cx="273501" cy="365052"/>
          </a:xfrm>
        </p:grpSpPr>
        <p:sp>
          <p:nvSpPr>
            <p:cNvPr id="22118" name="Google Shape;22118;p108"/>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9" name="Google Shape;22119;p108"/>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0" name="Google Shape;22120;p108"/>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1" name="Google Shape;22121;p108"/>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2" name="Google Shape;22122;p108"/>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3" name="Google Shape;22123;p108"/>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108"/>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108"/>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108"/>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108"/>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108"/>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108"/>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0" name="Google Shape;22130;p108"/>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1" name="Google Shape;22131;p108"/>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2" name="Google Shape;22132;p108"/>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3" name="Google Shape;22133;p108"/>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108"/>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5" name="Google Shape;22135;p108"/>
          <p:cNvGrpSpPr/>
          <p:nvPr/>
        </p:nvGrpSpPr>
        <p:grpSpPr>
          <a:xfrm>
            <a:off x="6261814" y="3356598"/>
            <a:ext cx="273501" cy="364948"/>
            <a:chOff x="6261814" y="3356598"/>
            <a:chExt cx="273501" cy="364948"/>
          </a:xfrm>
        </p:grpSpPr>
        <p:sp>
          <p:nvSpPr>
            <p:cNvPr id="22136" name="Google Shape;22136;p108"/>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7" name="Google Shape;22137;p108"/>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8" name="Google Shape;22138;p108"/>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108"/>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0" name="Google Shape;22140;p108"/>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1" name="Google Shape;22141;p108"/>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2" name="Google Shape;22142;p108"/>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3" name="Google Shape;22143;p108"/>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108"/>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108"/>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108"/>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108"/>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108"/>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108"/>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108"/>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1" name="Google Shape;22151;p108"/>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2" name="Google Shape;22152;p108"/>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108"/>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4" name="Google Shape;22154;p108"/>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5" name="Google Shape;22155;p108"/>
          <p:cNvGrpSpPr/>
          <p:nvPr/>
        </p:nvGrpSpPr>
        <p:grpSpPr>
          <a:xfrm>
            <a:off x="7611753" y="2894671"/>
            <a:ext cx="273868" cy="365131"/>
            <a:chOff x="7611753" y="2894671"/>
            <a:chExt cx="273868" cy="365131"/>
          </a:xfrm>
        </p:grpSpPr>
        <p:sp>
          <p:nvSpPr>
            <p:cNvPr id="22156" name="Google Shape;22156;p108"/>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108"/>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8" name="Google Shape;22158;p108"/>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9" name="Google Shape;22159;p108"/>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108"/>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108"/>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108"/>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108"/>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4" name="Google Shape;22164;p108"/>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5" name="Google Shape;22165;p108"/>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108"/>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108"/>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8" name="Google Shape;22168;p108"/>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9" name="Google Shape;22169;p108"/>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108"/>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108"/>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108"/>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3" name="Google Shape;22173;p108"/>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4" name="Google Shape;22174;p108"/>
          <p:cNvGrpSpPr/>
          <p:nvPr/>
        </p:nvGrpSpPr>
        <p:grpSpPr>
          <a:xfrm>
            <a:off x="6706096" y="1983482"/>
            <a:ext cx="284984" cy="364895"/>
            <a:chOff x="6706096" y="1983482"/>
            <a:chExt cx="284984" cy="364895"/>
          </a:xfrm>
        </p:grpSpPr>
        <p:sp>
          <p:nvSpPr>
            <p:cNvPr id="22175" name="Google Shape;22175;p108"/>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6" name="Google Shape;22176;p108"/>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108"/>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8" name="Google Shape;22178;p108"/>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9" name="Google Shape;22179;p108"/>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0" name="Google Shape;22180;p108"/>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108"/>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2" name="Google Shape;22182;p108"/>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3" name="Google Shape;22183;p108"/>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108"/>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108"/>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108"/>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108"/>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108"/>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108"/>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108"/>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108"/>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2" name="Google Shape;22192;p108"/>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3" name="Google Shape;22193;p108"/>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4" name="Google Shape;22194;p108"/>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108"/>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6" name="Google Shape;22196;p108"/>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7" name="Google Shape;22197;p108"/>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108"/>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108"/>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0" name="Google Shape;22200;p108"/>
          <p:cNvGrpSpPr/>
          <p:nvPr/>
        </p:nvGrpSpPr>
        <p:grpSpPr>
          <a:xfrm>
            <a:off x="6261526" y="2894671"/>
            <a:ext cx="273868" cy="365026"/>
            <a:chOff x="6261526" y="2894671"/>
            <a:chExt cx="273868" cy="365026"/>
          </a:xfrm>
        </p:grpSpPr>
        <p:sp>
          <p:nvSpPr>
            <p:cNvPr id="22201" name="Google Shape;22201;p108"/>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2" name="Google Shape;22202;p108"/>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3" name="Google Shape;22203;p108"/>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4" name="Google Shape;22204;p108"/>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5" name="Google Shape;22205;p108"/>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6" name="Google Shape;22206;p108"/>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108"/>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108"/>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108"/>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0" name="Google Shape;22210;p108"/>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1" name="Google Shape;22211;p108"/>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108"/>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108"/>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108"/>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108"/>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108"/>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108"/>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18" name="Google Shape;22218;p108"/>
          <p:cNvGrpSpPr/>
          <p:nvPr/>
        </p:nvGrpSpPr>
        <p:grpSpPr>
          <a:xfrm>
            <a:off x="4905609" y="1983508"/>
            <a:ext cx="285063" cy="364869"/>
            <a:chOff x="4905609" y="1983508"/>
            <a:chExt cx="285063" cy="364869"/>
          </a:xfrm>
        </p:grpSpPr>
        <p:sp>
          <p:nvSpPr>
            <p:cNvPr id="22219" name="Google Shape;22219;p108"/>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108"/>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108"/>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108"/>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3" name="Google Shape;22223;p108"/>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4" name="Google Shape;22224;p108"/>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5" name="Google Shape;22225;p108"/>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108"/>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108"/>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108"/>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108"/>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108"/>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1" name="Google Shape;22231;p108"/>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2" name="Google Shape;22232;p108"/>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108"/>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108"/>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108"/>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108"/>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7" name="Google Shape;22237;p108"/>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8" name="Google Shape;22238;p108"/>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108"/>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108"/>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108"/>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108"/>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3" name="Google Shape;22243;p108"/>
          <p:cNvGrpSpPr/>
          <p:nvPr/>
        </p:nvGrpSpPr>
        <p:grpSpPr>
          <a:xfrm>
            <a:off x="5811555" y="2894750"/>
            <a:ext cx="273684" cy="365052"/>
            <a:chOff x="5811555" y="2894750"/>
            <a:chExt cx="273684" cy="365052"/>
          </a:xfrm>
        </p:grpSpPr>
        <p:sp>
          <p:nvSpPr>
            <p:cNvPr id="22244" name="Google Shape;22244;p108"/>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108"/>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108"/>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108"/>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108"/>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108"/>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0" name="Google Shape;22250;p108"/>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1" name="Google Shape;22251;p108"/>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108"/>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108"/>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4" name="Google Shape;22254;p108"/>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5" name="Google Shape;22255;p108"/>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6" name="Google Shape;22256;p108"/>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7" name="Google Shape;22257;p108"/>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108"/>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9" name="Google Shape;22259;p108"/>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0" name="Google Shape;22260;p108"/>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1" name="Google Shape;22261;p108"/>
          <p:cNvGrpSpPr/>
          <p:nvPr/>
        </p:nvGrpSpPr>
        <p:grpSpPr>
          <a:xfrm>
            <a:off x="5361296" y="2894750"/>
            <a:ext cx="274052" cy="365157"/>
            <a:chOff x="5361296" y="2894750"/>
            <a:chExt cx="274052" cy="365157"/>
          </a:xfrm>
        </p:grpSpPr>
        <p:sp>
          <p:nvSpPr>
            <p:cNvPr id="22262" name="Google Shape;22262;p108"/>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108"/>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4" name="Google Shape;22264;p108"/>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5" name="Google Shape;22265;p108"/>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6" name="Google Shape;22266;p108"/>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108"/>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108"/>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108"/>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108"/>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108"/>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108"/>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3" name="Google Shape;22273;p108"/>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4" name="Google Shape;22274;p108"/>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5" name="Google Shape;22275;p108"/>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6" name="Google Shape;22276;p108"/>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108"/>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108"/>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9" name="Google Shape;22279;p108"/>
          <p:cNvGrpSpPr/>
          <p:nvPr/>
        </p:nvGrpSpPr>
        <p:grpSpPr>
          <a:xfrm>
            <a:off x="5805866" y="1983430"/>
            <a:ext cx="284958" cy="365079"/>
            <a:chOff x="5805866" y="1983430"/>
            <a:chExt cx="284958" cy="365079"/>
          </a:xfrm>
        </p:grpSpPr>
        <p:sp>
          <p:nvSpPr>
            <p:cNvPr id="22280" name="Google Shape;22280;p108"/>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108"/>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2" name="Google Shape;22282;p108"/>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3" name="Google Shape;22283;p108"/>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4" name="Google Shape;22284;p108"/>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5" name="Google Shape;22285;p108"/>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108"/>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7" name="Google Shape;22287;p108"/>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8" name="Google Shape;22288;p108"/>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9" name="Google Shape;22289;p108"/>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108"/>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108"/>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108"/>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3" name="Google Shape;22293;p108"/>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4" name="Google Shape;22294;p108"/>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108"/>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6" name="Google Shape;22296;p108"/>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7" name="Google Shape;22297;p108"/>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8" name="Google Shape;22298;p108"/>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9" name="Google Shape;22299;p108"/>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108"/>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108"/>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2" name="Google Shape;22302;p108"/>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3" name="Google Shape;22303;p108"/>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108"/>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108"/>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6" name="Google Shape;22306;p108"/>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7" name="Google Shape;22307;p108"/>
          <p:cNvGrpSpPr/>
          <p:nvPr/>
        </p:nvGrpSpPr>
        <p:grpSpPr>
          <a:xfrm>
            <a:off x="6255941" y="1983508"/>
            <a:ext cx="284958" cy="364948"/>
            <a:chOff x="6255941" y="1983508"/>
            <a:chExt cx="284958" cy="364948"/>
          </a:xfrm>
        </p:grpSpPr>
        <p:sp>
          <p:nvSpPr>
            <p:cNvPr id="22308" name="Google Shape;22308;p108"/>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9" name="Google Shape;22309;p108"/>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0" name="Google Shape;22310;p108"/>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108"/>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108"/>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108"/>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4" name="Google Shape;22314;p108"/>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5" name="Google Shape;22315;p108"/>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108"/>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108"/>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108"/>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108"/>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108"/>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1" name="Google Shape;22321;p108"/>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2" name="Google Shape;22322;p108"/>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108"/>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108"/>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5" name="Google Shape;22325;p108"/>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6" name="Google Shape;22326;p108"/>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108"/>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108"/>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9" name="Google Shape;22329;p108"/>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0" name="Google Shape;22330;p108"/>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108"/>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108"/>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108"/>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108"/>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108"/>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6" name="Google Shape;22336;p108"/>
          <p:cNvGrpSpPr/>
          <p:nvPr/>
        </p:nvGrpSpPr>
        <p:grpSpPr>
          <a:xfrm>
            <a:off x="6711706" y="2894855"/>
            <a:ext cx="273763" cy="364948"/>
            <a:chOff x="6711706" y="2894855"/>
            <a:chExt cx="273763" cy="364948"/>
          </a:xfrm>
        </p:grpSpPr>
        <p:sp>
          <p:nvSpPr>
            <p:cNvPr id="22337" name="Google Shape;22337;p108"/>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8" name="Google Shape;22338;p108"/>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9" name="Google Shape;22339;p108"/>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108"/>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108"/>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108"/>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108"/>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108"/>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5" name="Google Shape;22345;p108"/>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6" name="Google Shape;22346;p108"/>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7" name="Google Shape;22347;p108"/>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108"/>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108"/>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0" name="Google Shape;22350;p108"/>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1" name="Google Shape;22351;p108"/>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108"/>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3" name="Google Shape;22353;p108"/>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4" name="Google Shape;22354;p108"/>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5" name="Google Shape;22355;p108"/>
          <p:cNvGrpSpPr/>
          <p:nvPr/>
        </p:nvGrpSpPr>
        <p:grpSpPr>
          <a:xfrm>
            <a:off x="7611753" y="1513402"/>
            <a:ext cx="273501" cy="364974"/>
            <a:chOff x="7611753" y="1513402"/>
            <a:chExt cx="273501" cy="364974"/>
          </a:xfrm>
        </p:grpSpPr>
        <p:sp>
          <p:nvSpPr>
            <p:cNvPr id="22356" name="Google Shape;22356;p108"/>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7" name="Google Shape;22357;p108"/>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8" name="Google Shape;22358;p108"/>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108"/>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108"/>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108"/>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108"/>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3" name="Google Shape;22363;p108"/>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4" name="Google Shape;22364;p108"/>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108"/>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6" name="Google Shape;22366;p108"/>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7" name="Google Shape;22367;p108"/>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108"/>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9" name="Google Shape;22369;p108"/>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0" name="Google Shape;22370;p108"/>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108"/>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2" name="Google Shape;22372;p108"/>
          <p:cNvGrpSpPr/>
          <p:nvPr/>
        </p:nvGrpSpPr>
        <p:grpSpPr>
          <a:xfrm>
            <a:off x="6711706" y="4286087"/>
            <a:ext cx="273580" cy="365052"/>
            <a:chOff x="6711706" y="4286087"/>
            <a:chExt cx="273580" cy="365052"/>
          </a:xfrm>
        </p:grpSpPr>
        <p:sp>
          <p:nvSpPr>
            <p:cNvPr id="22373" name="Google Shape;22373;p108"/>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108"/>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108"/>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108"/>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108"/>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8" name="Google Shape;22378;p108"/>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9" name="Google Shape;22379;p108"/>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108"/>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108"/>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2" name="Google Shape;22382;p108"/>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3" name="Google Shape;22383;p108"/>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4" name="Google Shape;22384;p108"/>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5" name="Google Shape;22385;p108"/>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6" name="Google Shape;22386;p108"/>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108"/>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108"/>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9" name="Google Shape;22389;p108"/>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0" name="Google Shape;22390;p108"/>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1" name="Google Shape;22391;p108"/>
          <p:cNvGrpSpPr/>
          <p:nvPr/>
        </p:nvGrpSpPr>
        <p:grpSpPr>
          <a:xfrm>
            <a:off x="8058499" y="4286087"/>
            <a:ext cx="280606" cy="365052"/>
            <a:chOff x="8058499" y="4286087"/>
            <a:chExt cx="280606" cy="365052"/>
          </a:xfrm>
        </p:grpSpPr>
        <p:sp>
          <p:nvSpPr>
            <p:cNvPr id="22392" name="Google Shape;22392;p108"/>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3" name="Google Shape;22393;p108"/>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4" name="Google Shape;22394;p108"/>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5" name="Google Shape;22395;p108"/>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6" name="Google Shape;22396;p108"/>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7" name="Google Shape;22397;p108"/>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8" name="Google Shape;22398;p108"/>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9" name="Google Shape;22399;p108"/>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0" name="Google Shape;22400;p108"/>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1" name="Google Shape;22401;p108"/>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2" name="Google Shape;22402;p108"/>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3" name="Google Shape;22403;p108"/>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4" name="Google Shape;22404;p108"/>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5" name="Google Shape;22405;p108"/>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6" name="Google Shape;22406;p108"/>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7" name="Google Shape;22407;p108"/>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8" name="Google Shape;22408;p108"/>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9" name="Google Shape;22409;p108"/>
          <p:cNvGrpSpPr/>
          <p:nvPr/>
        </p:nvGrpSpPr>
        <p:grpSpPr>
          <a:xfrm>
            <a:off x="6711785" y="3797550"/>
            <a:ext cx="273606" cy="365052"/>
            <a:chOff x="6711785" y="3797550"/>
            <a:chExt cx="273606" cy="365052"/>
          </a:xfrm>
        </p:grpSpPr>
        <p:sp>
          <p:nvSpPr>
            <p:cNvPr id="22410" name="Google Shape;22410;p108"/>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1" name="Google Shape;22411;p108"/>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2" name="Google Shape;22412;p108"/>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3" name="Google Shape;22413;p108"/>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4" name="Google Shape;22414;p108"/>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5" name="Google Shape;22415;p108"/>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6" name="Google Shape;22416;p108"/>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7" name="Google Shape;22417;p108"/>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8" name="Google Shape;22418;p108"/>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9" name="Google Shape;22419;p108"/>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0" name="Google Shape;22420;p108"/>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1" name="Google Shape;22421;p108"/>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2" name="Google Shape;22422;p108"/>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3" name="Google Shape;22423;p108"/>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4" name="Google Shape;22424;p108"/>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5" name="Google Shape;22425;p108"/>
          <p:cNvGrpSpPr/>
          <p:nvPr/>
        </p:nvGrpSpPr>
        <p:grpSpPr>
          <a:xfrm>
            <a:off x="7156067" y="2431198"/>
            <a:ext cx="285089" cy="364948"/>
            <a:chOff x="7156067" y="2431198"/>
            <a:chExt cx="285089" cy="364948"/>
          </a:xfrm>
        </p:grpSpPr>
        <p:sp>
          <p:nvSpPr>
            <p:cNvPr id="22426" name="Google Shape;22426;p108"/>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7" name="Google Shape;22427;p108"/>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8" name="Google Shape;22428;p108"/>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9" name="Google Shape;22429;p108"/>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0" name="Google Shape;22430;p108"/>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1" name="Google Shape;22431;p108"/>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2" name="Google Shape;22432;p108"/>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3" name="Google Shape;22433;p108"/>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4" name="Google Shape;22434;p108"/>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5" name="Google Shape;22435;p108"/>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6" name="Google Shape;22436;p108"/>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7" name="Google Shape;22437;p108"/>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8" name="Google Shape;22438;p108"/>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9" name="Google Shape;22439;p108"/>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0" name="Google Shape;22440;p108"/>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1" name="Google Shape;22441;p108"/>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2" name="Google Shape;22442;p108"/>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3" name="Google Shape;22443;p108"/>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4" name="Google Shape;22444;p108"/>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5" name="Google Shape;22445;p108"/>
          <p:cNvGrpSpPr/>
          <p:nvPr/>
        </p:nvGrpSpPr>
        <p:grpSpPr>
          <a:xfrm>
            <a:off x="8061252" y="2893623"/>
            <a:ext cx="274864" cy="367517"/>
            <a:chOff x="8061252" y="2893623"/>
            <a:chExt cx="274864" cy="367517"/>
          </a:xfrm>
        </p:grpSpPr>
        <p:sp>
          <p:nvSpPr>
            <p:cNvPr id="22446" name="Google Shape;22446;p108"/>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7" name="Google Shape;22447;p108"/>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8" name="Google Shape;22448;p108"/>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9" name="Google Shape;22449;p108"/>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0" name="Google Shape;22450;p108"/>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1" name="Google Shape;22451;p108"/>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2" name="Google Shape;22452;p108"/>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3" name="Google Shape;22453;p108"/>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4" name="Google Shape;22454;p108"/>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5" name="Google Shape;22455;p108"/>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6" name="Google Shape;22456;p108"/>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7" name="Google Shape;22457;p108"/>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8" name="Google Shape;22458;p108"/>
          <p:cNvGrpSpPr/>
          <p:nvPr/>
        </p:nvGrpSpPr>
        <p:grpSpPr>
          <a:xfrm>
            <a:off x="4905714" y="2431198"/>
            <a:ext cx="284958" cy="365052"/>
            <a:chOff x="4905714" y="2431198"/>
            <a:chExt cx="284958" cy="365052"/>
          </a:xfrm>
        </p:grpSpPr>
        <p:sp>
          <p:nvSpPr>
            <p:cNvPr id="22459" name="Google Shape;22459;p108"/>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0" name="Google Shape;22460;p108"/>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1" name="Google Shape;22461;p108"/>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2" name="Google Shape;22462;p108"/>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3" name="Google Shape;22463;p108"/>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4" name="Google Shape;22464;p108"/>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5" name="Google Shape;22465;p108"/>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6" name="Google Shape;22466;p108"/>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7" name="Google Shape;22467;p108"/>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8" name="Google Shape;22468;p108"/>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9" name="Google Shape;22469;p108"/>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0" name="Google Shape;22470;p108"/>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1" name="Google Shape;22471;p108"/>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2" name="Google Shape;22472;p108"/>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3" name="Google Shape;22473;p108"/>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4" name="Google Shape;22474;p108"/>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5" name="Google Shape;22475;p108"/>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6" name="Google Shape;22476;p108"/>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7" name="Google Shape;22477;p108"/>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8" name="Google Shape;22478;p108"/>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9" name="Google Shape;22479;p108"/>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0" name="Google Shape;22480;p108"/>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1" name="Google Shape;22481;p108"/>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2" name="Google Shape;22482;p108"/>
          <p:cNvGrpSpPr/>
          <p:nvPr/>
        </p:nvGrpSpPr>
        <p:grpSpPr>
          <a:xfrm>
            <a:off x="4911403" y="3356545"/>
            <a:ext cx="273475" cy="365052"/>
            <a:chOff x="4911403" y="3356545"/>
            <a:chExt cx="273475" cy="365052"/>
          </a:xfrm>
        </p:grpSpPr>
        <p:sp>
          <p:nvSpPr>
            <p:cNvPr id="22483" name="Google Shape;22483;p108"/>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4" name="Google Shape;22484;p108"/>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5" name="Google Shape;22485;p108"/>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6" name="Google Shape;22486;p108"/>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7" name="Google Shape;22487;p108"/>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8" name="Google Shape;22488;p108"/>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9" name="Google Shape;22489;p108"/>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0" name="Google Shape;22490;p108"/>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1" name="Google Shape;22491;p108"/>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2" name="Google Shape;22492;p108"/>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3" name="Google Shape;22493;p108"/>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4" name="Google Shape;22494;p108"/>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5" name="Google Shape;22495;p108"/>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6" name="Google Shape;22496;p108"/>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7" name="Google Shape;22497;p108"/>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8" name="Google Shape;22498;p108"/>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9" name="Google Shape;22499;p108"/>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0" name="Google Shape;22500;p108"/>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1" name="Google Shape;22501;p108"/>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02" name="Google Shape;22502;p108"/>
          <p:cNvGrpSpPr/>
          <p:nvPr/>
        </p:nvGrpSpPr>
        <p:grpSpPr>
          <a:xfrm>
            <a:off x="5361479" y="3356598"/>
            <a:ext cx="273580" cy="364948"/>
            <a:chOff x="5361479" y="3356598"/>
            <a:chExt cx="273580" cy="364948"/>
          </a:xfrm>
        </p:grpSpPr>
        <p:sp>
          <p:nvSpPr>
            <p:cNvPr id="22503" name="Google Shape;22503;p108"/>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4" name="Google Shape;22504;p108"/>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5" name="Google Shape;22505;p108"/>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6" name="Google Shape;22506;p108"/>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7" name="Google Shape;22507;p108"/>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8" name="Google Shape;22508;p108"/>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9" name="Google Shape;22509;p108"/>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0" name="Google Shape;22510;p108"/>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1" name="Google Shape;22511;p108"/>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2" name="Google Shape;22512;p108"/>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3" name="Google Shape;22513;p108"/>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4" name="Google Shape;22514;p108"/>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5" name="Google Shape;22515;p108"/>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6" name="Google Shape;22516;p108"/>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7" name="Google Shape;22517;p108"/>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8" name="Google Shape;22518;p108"/>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9" name="Google Shape;22519;p108"/>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0" name="Google Shape;22520;p108"/>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1" name="Google Shape;22521;p108"/>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2" name="Google Shape;22522;p108"/>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3" name="Google Shape;22523;p108"/>
          <p:cNvGrpSpPr/>
          <p:nvPr/>
        </p:nvGrpSpPr>
        <p:grpSpPr>
          <a:xfrm>
            <a:off x="5808042" y="2431225"/>
            <a:ext cx="280711" cy="365026"/>
            <a:chOff x="5808042" y="2431225"/>
            <a:chExt cx="280711" cy="365026"/>
          </a:xfrm>
        </p:grpSpPr>
        <p:sp>
          <p:nvSpPr>
            <p:cNvPr id="22524" name="Google Shape;22524;p108"/>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5" name="Google Shape;22525;p108"/>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6" name="Google Shape;22526;p108"/>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7" name="Google Shape;22527;p108"/>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8" name="Google Shape;22528;p108"/>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9" name="Google Shape;22529;p108"/>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0" name="Google Shape;22530;p108"/>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1" name="Google Shape;22531;p108"/>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2" name="Google Shape;22532;p108"/>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3" name="Google Shape;22533;p108"/>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4" name="Google Shape;22534;p108"/>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5" name="Google Shape;22535;p108"/>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6" name="Google Shape;22536;p108"/>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7" name="Google Shape;22537;p108"/>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8" name="Google Shape;22538;p108"/>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9" name="Google Shape;22539;p108"/>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0" name="Google Shape;22540;p108"/>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1" name="Google Shape;22541;p108"/>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2" name="Google Shape;22542;p108"/>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3" name="Google Shape;22543;p108"/>
          <p:cNvGrpSpPr/>
          <p:nvPr/>
        </p:nvGrpSpPr>
        <p:grpSpPr>
          <a:xfrm>
            <a:off x="6705912" y="2431225"/>
            <a:ext cx="285063" cy="365026"/>
            <a:chOff x="6705912" y="2431225"/>
            <a:chExt cx="285063" cy="365026"/>
          </a:xfrm>
        </p:grpSpPr>
        <p:sp>
          <p:nvSpPr>
            <p:cNvPr id="22544" name="Google Shape;22544;p108"/>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5" name="Google Shape;22545;p108"/>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6" name="Google Shape;22546;p108"/>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7" name="Google Shape;22547;p108"/>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8" name="Google Shape;22548;p108"/>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9" name="Google Shape;22549;p108"/>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0" name="Google Shape;22550;p108"/>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1" name="Google Shape;22551;p108"/>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2" name="Google Shape;22552;p108"/>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3" name="Google Shape;22553;p108"/>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4" name="Google Shape;22554;p108"/>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5" name="Google Shape;22555;p108"/>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6" name="Google Shape;22556;p108"/>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7" name="Google Shape;22557;p108"/>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8" name="Google Shape;22558;p108"/>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9" name="Google Shape;22559;p108"/>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0" name="Google Shape;22560;p108"/>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1" name="Google Shape;22561;p108"/>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2" name="Google Shape;22562;p108"/>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3" name="Google Shape;22563;p108"/>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4" name="Google Shape;22564;p108"/>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5" name="Google Shape;22565;p108"/>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6" name="Google Shape;22566;p108"/>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7" name="Google Shape;22567;p108"/>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8" name="Google Shape;22568;p108"/>
          <p:cNvGrpSpPr/>
          <p:nvPr/>
        </p:nvGrpSpPr>
        <p:grpSpPr>
          <a:xfrm>
            <a:off x="5811634" y="3356702"/>
            <a:ext cx="273501" cy="364948"/>
            <a:chOff x="5811634" y="3356702"/>
            <a:chExt cx="273501" cy="364948"/>
          </a:xfrm>
        </p:grpSpPr>
        <p:sp>
          <p:nvSpPr>
            <p:cNvPr id="22569" name="Google Shape;22569;p108"/>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0" name="Google Shape;22570;p108"/>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1" name="Google Shape;22571;p108"/>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2" name="Google Shape;22572;p108"/>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3" name="Google Shape;22573;p108"/>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4" name="Google Shape;22574;p108"/>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5" name="Google Shape;22575;p108"/>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6" name="Google Shape;22576;p108"/>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7" name="Google Shape;22577;p108"/>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8" name="Google Shape;22578;p108"/>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9" name="Google Shape;22579;p108"/>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0" name="Google Shape;22580;p108"/>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1" name="Google Shape;22581;p108"/>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2" name="Google Shape;22582;p108"/>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3" name="Google Shape;22583;p108"/>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4" name="Google Shape;22584;p108"/>
          <p:cNvGrpSpPr/>
          <p:nvPr/>
        </p:nvGrpSpPr>
        <p:grpSpPr>
          <a:xfrm>
            <a:off x="4905793" y="2894802"/>
            <a:ext cx="284879" cy="365105"/>
            <a:chOff x="4905793" y="2894802"/>
            <a:chExt cx="284879" cy="365105"/>
          </a:xfrm>
        </p:grpSpPr>
        <p:sp>
          <p:nvSpPr>
            <p:cNvPr id="22585" name="Google Shape;22585;p108"/>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6" name="Google Shape;22586;p108"/>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7" name="Google Shape;22587;p108"/>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8" name="Google Shape;22588;p108"/>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9" name="Google Shape;22589;p108"/>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0" name="Google Shape;22590;p108"/>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1" name="Google Shape;22591;p108"/>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2" name="Google Shape;22592;p108"/>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3" name="Google Shape;22593;p108"/>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4" name="Google Shape;22594;p108"/>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5" name="Google Shape;22595;p108"/>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6" name="Google Shape;22596;p108"/>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7" name="Google Shape;22597;p108"/>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8" name="Google Shape;22598;p108"/>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9" name="Google Shape;22599;p108"/>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0" name="Google Shape;22600;p108"/>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1" name="Google Shape;22601;p108"/>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2" name="Google Shape;22602;p108"/>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3" name="Google Shape;22603;p108"/>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4" name="Google Shape;22604;p108"/>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5" name="Google Shape;22605;p108"/>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6" name="Google Shape;22606;p108"/>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7" name="Google Shape;22607;p108"/>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8" name="Google Shape;22608;p108"/>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9" name="Google Shape;22609;p108"/>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0" name="Google Shape;22610;p108"/>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1" name="Google Shape;22611;p108"/>
          <p:cNvGrpSpPr/>
          <p:nvPr/>
        </p:nvGrpSpPr>
        <p:grpSpPr>
          <a:xfrm>
            <a:off x="8062013" y="3356598"/>
            <a:ext cx="273501" cy="364948"/>
            <a:chOff x="8062013" y="3356598"/>
            <a:chExt cx="273501" cy="364948"/>
          </a:xfrm>
        </p:grpSpPr>
        <p:sp>
          <p:nvSpPr>
            <p:cNvPr id="22612" name="Google Shape;22612;p108"/>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3" name="Google Shape;22613;p108"/>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4" name="Google Shape;22614;p108"/>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5" name="Google Shape;22615;p108"/>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6" name="Google Shape;22616;p108"/>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7" name="Google Shape;22617;p108"/>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8" name="Google Shape;22618;p108"/>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9" name="Google Shape;22619;p108"/>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0" name="Google Shape;22620;p108"/>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1" name="Google Shape;22621;p108"/>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2" name="Google Shape;22622;p108"/>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3" name="Google Shape;22623;p108"/>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4" name="Google Shape;22624;p108"/>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5" name="Google Shape;22625;p108"/>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6" name="Google Shape;22626;p108"/>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7" name="Google Shape;22627;p108"/>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8" name="Google Shape;22628;p108"/>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9" name="Google Shape;22629;p108"/>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0" name="Google Shape;22630;p108"/>
          <p:cNvGrpSpPr/>
          <p:nvPr/>
        </p:nvGrpSpPr>
        <p:grpSpPr>
          <a:xfrm>
            <a:off x="6261709" y="2431198"/>
            <a:ext cx="273606" cy="365052"/>
            <a:chOff x="6261709" y="2431198"/>
            <a:chExt cx="273606" cy="365052"/>
          </a:xfrm>
        </p:grpSpPr>
        <p:sp>
          <p:nvSpPr>
            <p:cNvPr id="22631" name="Google Shape;22631;p108"/>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2" name="Google Shape;22632;p108"/>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3" name="Google Shape;22633;p108"/>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4" name="Google Shape;22634;p108"/>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5" name="Google Shape;22635;p108"/>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6" name="Google Shape;22636;p108"/>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7" name="Google Shape;22637;p108"/>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8" name="Google Shape;22638;p108"/>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9" name="Google Shape;22639;p108"/>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0" name="Google Shape;22640;p108"/>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1" name="Google Shape;22641;p108"/>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2" name="Google Shape;22642;p108"/>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3" name="Google Shape;22643;p108"/>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4" name="Google Shape;22644;p108"/>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5" name="Google Shape;22645;p108"/>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6" name="Google Shape;22646;p108"/>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7" name="Google Shape;22647;p108"/>
          <p:cNvGrpSpPr/>
          <p:nvPr/>
        </p:nvGrpSpPr>
        <p:grpSpPr>
          <a:xfrm>
            <a:off x="5361296" y="2431198"/>
            <a:ext cx="273947" cy="365052"/>
            <a:chOff x="5361296" y="2431198"/>
            <a:chExt cx="273947" cy="365052"/>
          </a:xfrm>
        </p:grpSpPr>
        <p:sp>
          <p:nvSpPr>
            <p:cNvPr id="22648" name="Google Shape;22648;p108"/>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9" name="Google Shape;22649;p108"/>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0" name="Google Shape;22650;p108"/>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1" name="Google Shape;22651;p108"/>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2" name="Google Shape;22652;p108"/>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3" name="Google Shape;22653;p108"/>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4" name="Google Shape;22654;p108"/>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5" name="Google Shape;22655;p108"/>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6" name="Google Shape;22656;p108"/>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7" name="Google Shape;22657;p108"/>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8" name="Google Shape;22658;p108"/>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9" name="Google Shape;22659;p108"/>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0" name="Google Shape;22660;p108"/>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1" name="Google Shape;22661;p108"/>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2" name="Google Shape;22662;p108"/>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3" name="Google Shape;22663;p108"/>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4" name="Google Shape;22664;p108"/>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5" name="Google Shape;22665;p108"/>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6" name="Google Shape;22666;p108"/>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7" name="Google Shape;22667;p108"/>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8" name="Google Shape;22668;p108"/>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672"/>
        <p:cNvGrpSpPr/>
        <p:nvPr/>
      </p:nvGrpSpPr>
      <p:grpSpPr>
        <a:xfrm>
          <a:off x="0" y="0"/>
          <a:ext cx="0" cy="0"/>
          <a:chOff x="0" y="0"/>
          <a:chExt cx="0" cy="0"/>
        </a:xfrm>
      </p:grpSpPr>
      <p:sp>
        <p:nvSpPr>
          <p:cNvPr id="22673" name="Google Shape;22673;p10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22674" name="Google Shape;22674;p10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22675" name="Google Shape;22675;p109"/>
          <p:cNvGrpSpPr/>
          <p:nvPr/>
        </p:nvGrpSpPr>
        <p:grpSpPr>
          <a:xfrm>
            <a:off x="3516462" y="3365328"/>
            <a:ext cx="367569" cy="365289"/>
            <a:chOff x="3516462" y="3365328"/>
            <a:chExt cx="367569" cy="365289"/>
          </a:xfrm>
        </p:grpSpPr>
        <p:sp>
          <p:nvSpPr>
            <p:cNvPr id="22676" name="Google Shape;22676;p109"/>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7" name="Google Shape;22677;p109"/>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8" name="Google Shape;22678;p109"/>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9" name="Google Shape;22679;p109"/>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0" name="Google Shape;22680;p109"/>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1" name="Google Shape;22681;p109"/>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2" name="Google Shape;22682;p109"/>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3" name="Google Shape;22683;p109"/>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4" name="Google Shape;22684;p109"/>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5" name="Google Shape;22685;p109"/>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6" name="Google Shape;22686;p109"/>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7" name="Google Shape;22687;p109"/>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8" name="Google Shape;22688;p109"/>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9" name="Google Shape;22689;p109"/>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0" name="Google Shape;22690;p109"/>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1" name="Google Shape;22691;p109"/>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2" name="Google Shape;22692;p109"/>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3" name="Google Shape;22693;p109"/>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4" name="Google Shape;22694;p109"/>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95" name="Google Shape;22695;p109"/>
          <p:cNvGrpSpPr/>
          <p:nvPr/>
        </p:nvGrpSpPr>
        <p:grpSpPr>
          <a:xfrm>
            <a:off x="2758162" y="1965433"/>
            <a:ext cx="112330" cy="366285"/>
            <a:chOff x="2758162" y="1965433"/>
            <a:chExt cx="112330" cy="366285"/>
          </a:xfrm>
        </p:grpSpPr>
        <p:sp>
          <p:nvSpPr>
            <p:cNvPr id="22696" name="Google Shape;22696;p109"/>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7" name="Google Shape;22697;p109"/>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8" name="Google Shape;22698;p109"/>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9" name="Google Shape;22699;p109"/>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0" name="Google Shape;22700;p109"/>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1" name="Google Shape;22701;p109"/>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2" name="Google Shape;22702;p109"/>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3" name="Google Shape;22703;p109"/>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4" name="Google Shape;22704;p109"/>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5" name="Google Shape;22705;p109"/>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6" name="Google Shape;22706;p109"/>
          <p:cNvGrpSpPr/>
          <p:nvPr/>
        </p:nvGrpSpPr>
        <p:grpSpPr>
          <a:xfrm>
            <a:off x="1840734" y="3809329"/>
            <a:ext cx="169818" cy="365525"/>
            <a:chOff x="1840734" y="3809329"/>
            <a:chExt cx="169818" cy="365525"/>
          </a:xfrm>
        </p:grpSpPr>
        <p:sp>
          <p:nvSpPr>
            <p:cNvPr id="22707" name="Google Shape;22707;p109"/>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8" name="Google Shape;22708;p109"/>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9" name="Google Shape;22709;p109"/>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0" name="Google Shape;22710;p109"/>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1" name="Google Shape;22711;p109"/>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2" name="Google Shape;22712;p109"/>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3" name="Google Shape;22713;p109"/>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4" name="Google Shape;22714;p109"/>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5" name="Google Shape;22715;p109"/>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6" name="Google Shape;22716;p109"/>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17" name="Google Shape;22717;p109"/>
          <p:cNvGrpSpPr/>
          <p:nvPr/>
        </p:nvGrpSpPr>
        <p:grpSpPr>
          <a:xfrm>
            <a:off x="3964761" y="2010082"/>
            <a:ext cx="365394" cy="276856"/>
            <a:chOff x="3964761" y="2010082"/>
            <a:chExt cx="365394" cy="276856"/>
          </a:xfrm>
        </p:grpSpPr>
        <p:sp>
          <p:nvSpPr>
            <p:cNvPr id="22718" name="Google Shape;22718;p109"/>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9" name="Google Shape;22719;p109"/>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0" name="Google Shape;22720;p109"/>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1" name="Google Shape;22721;p109"/>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2" name="Google Shape;22722;p109"/>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3" name="Google Shape;22723;p109"/>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24" name="Google Shape;22724;p109"/>
          <p:cNvGrpSpPr/>
          <p:nvPr/>
        </p:nvGrpSpPr>
        <p:grpSpPr>
          <a:xfrm>
            <a:off x="1769017" y="2017340"/>
            <a:ext cx="365420" cy="248216"/>
            <a:chOff x="1769017" y="2017340"/>
            <a:chExt cx="365420" cy="248216"/>
          </a:xfrm>
        </p:grpSpPr>
        <p:sp>
          <p:nvSpPr>
            <p:cNvPr id="22725" name="Google Shape;22725;p109"/>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6" name="Google Shape;22726;p109"/>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7" name="Google Shape;22727;p109"/>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8" name="Google Shape;22728;p109"/>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9" name="Google Shape;22729;p109"/>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0" name="Google Shape;22730;p109"/>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1" name="Google Shape;22731;p109"/>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2" name="Google Shape;22732;p109"/>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3" name="Google Shape;22733;p109"/>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4" name="Google Shape;22734;p109"/>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5" name="Google Shape;22735;p109"/>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6" name="Google Shape;22736;p109"/>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7" name="Google Shape;22737;p109"/>
          <p:cNvGrpSpPr/>
          <p:nvPr/>
        </p:nvGrpSpPr>
        <p:grpSpPr>
          <a:xfrm>
            <a:off x="1298499" y="2066286"/>
            <a:ext cx="365525" cy="164421"/>
            <a:chOff x="1298499" y="2066286"/>
            <a:chExt cx="365525" cy="164421"/>
          </a:xfrm>
        </p:grpSpPr>
        <p:sp>
          <p:nvSpPr>
            <p:cNvPr id="22738" name="Google Shape;22738;p109"/>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9" name="Google Shape;22739;p109"/>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0" name="Google Shape;22740;p109"/>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1" name="Google Shape;22741;p109"/>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2" name="Google Shape;22742;p109"/>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3" name="Google Shape;22743;p109"/>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4" name="Google Shape;22744;p109"/>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5" name="Google Shape;22745;p109"/>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6" name="Google Shape;22746;p109"/>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7" name="Google Shape;22747;p109"/>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8" name="Google Shape;22748;p109"/>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9" name="Google Shape;22749;p109"/>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0" name="Google Shape;22750;p109"/>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1" name="Google Shape;22751;p109"/>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2" name="Google Shape;22752;p109"/>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3" name="Google Shape;22753;p109"/>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4" name="Google Shape;22754;p109"/>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5" name="Google Shape;22755;p109"/>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6" name="Google Shape;22756;p109"/>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7" name="Google Shape;22757;p109"/>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8" name="Google Shape;22758;p109"/>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9" name="Google Shape;22759;p109"/>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0" name="Google Shape;22760;p109"/>
          <p:cNvGrpSpPr/>
          <p:nvPr/>
        </p:nvGrpSpPr>
        <p:grpSpPr>
          <a:xfrm>
            <a:off x="854105" y="2085178"/>
            <a:ext cx="365551" cy="126663"/>
            <a:chOff x="854105" y="2085178"/>
            <a:chExt cx="365551" cy="126663"/>
          </a:xfrm>
        </p:grpSpPr>
        <p:sp>
          <p:nvSpPr>
            <p:cNvPr id="22761" name="Google Shape;22761;p109"/>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2" name="Google Shape;22762;p109"/>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3" name="Google Shape;22763;p109"/>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4" name="Google Shape;22764;p109"/>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5" name="Google Shape;22765;p109"/>
          <p:cNvGrpSpPr/>
          <p:nvPr/>
        </p:nvGrpSpPr>
        <p:grpSpPr>
          <a:xfrm>
            <a:off x="2315916" y="1965800"/>
            <a:ext cx="110706" cy="365472"/>
            <a:chOff x="2315916" y="1965800"/>
            <a:chExt cx="110706" cy="365472"/>
          </a:xfrm>
        </p:grpSpPr>
        <p:sp>
          <p:nvSpPr>
            <p:cNvPr id="22766" name="Google Shape;22766;p109"/>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7" name="Google Shape;22767;p109"/>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8" name="Google Shape;22768;p109"/>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9" name="Google Shape;22769;p109"/>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0" name="Google Shape;22770;p109"/>
          <p:cNvGrpSpPr/>
          <p:nvPr/>
        </p:nvGrpSpPr>
        <p:grpSpPr>
          <a:xfrm>
            <a:off x="936878" y="3809408"/>
            <a:ext cx="198615" cy="365446"/>
            <a:chOff x="936878" y="3809408"/>
            <a:chExt cx="198615" cy="365446"/>
          </a:xfrm>
        </p:grpSpPr>
        <p:sp>
          <p:nvSpPr>
            <p:cNvPr id="22771" name="Google Shape;22771;p109"/>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2" name="Google Shape;22772;p109"/>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3" name="Google Shape;22773;p109"/>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4" name="Google Shape;22774;p109"/>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5" name="Google Shape;22775;p109"/>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6" name="Google Shape;22776;p109"/>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7" name="Google Shape;22777;p109"/>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8" name="Google Shape;22778;p109"/>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9" name="Google Shape;22779;p109"/>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0" name="Google Shape;22780;p109"/>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1" name="Google Shape;22781;p109"/>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2" name="Google Shape;22782;p109"/>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3" name="Google Shape;22783;p109"/>
          <p:cNvGrpSpPr/>
          <p:nvPr/>
        </p:nvGrpSpPr>
        <p:grpSpPr>
          <a:xfrm>
            <a:off x="2270140" y="3809460"/>
            <a:ext cx="202021" cy="365394"/>
            <a:chOff x="2270140" y="3809460"/>
            <a:chExt cx="202021" cy="365394"/>
          </a:xfrm>
        </p:grpSpPr>
        <p:sp>
          <p:nvSpPr>
            <p:cNvPr id="22784" name="Google Shape;22784;p109"/>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5" name="Google Shape;22785;p109"/>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6" name="Google Shape;22786;p109"/>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7" name="Google Shape;22787;p109"/>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8" name="Google Shape;22788;p109"/>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9" name="Google Shape;22789;p109"/>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0" name="Google Shape;22790;p109"/>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1" name="Google Shape;22791;p109"/>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2" name="Google Shape;22792;p109"/>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3" name="Google Shape;22793;p109"/>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4" name="Google Shape;22794;p109"/>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5" name="Google Shape;22795;p109"/>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6" name="Google Shape;22796;p109"/>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7" name="Google Shape;22797;p109"/>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8" name="Google Shape;22798;p109"/>
          <p:cNvGrpSpPr/>
          <p:nvPr/>
        </p:nvGrpSpPr>
        <p:grpSpPr>
          <a:xfrm>
            <a:off x="3201010" y="1965826"/>
            <a:ext cx="115370" cy="365420"/>
            <a:chOff x="3201010" y="1965826"/>
            <a:chExt cx="115370" cy="365420"/>
          </a:xfrm>
        </p:grpSpPr>
        <p:sp>
          <p:nvSpPr>
            <p:cNvPr id="22799" name="Google Shape;22799;p109"/>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0" name="Google Shape;22800;p109"/>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1" name="Google Shape;22801;p109"/>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2" name="Google Shape;22802;p109"/>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3" name="Google Shape;22803;p109"/>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4" name="Google Shape;22804;p109"/>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5" name="Google Shape;22805;p109"/>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6" name="Google Shape;22806;p109"/>
          <p:cNvGrpSpPr/>
          <p:nvPr/>
        </p:nvGrpSpPr>
        <p:grpSpPr>
          <a:xfrm>
            <a:off x="3520366" y="2010082"/>
            <a:ext cx="365551" cy="276856"/>
            <a:chOff x="3520366" y="2010082"/>
            <a:chExt cx="365551" cy="276856"/>
          </a:xfrm>
        </p:grpSpPr>
        <p:sp>
          <p:nvSpPr>
            <p:cNvPr id="22807" name="Google Shape;22807;p109"/>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8" name="Google Shape;22808;p109"/>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9" name="Google Shape;22809;p109"/>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0" name="Google Shape;22810;p109"/>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1" name="Google Shape;22811;p109"/>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2" name="Google Shape;22812;p109"/>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3" name="Google Shape;22813;p109"/>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4" name="Google Shape;22814;p109"/>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5" name="Google Shape;22815;p109"/>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6" name="Google Shape;22816;p109"/>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17" name="Google Shape;22817;p109"/>
          <p:cNvGrpSpPr/>
          <p:nvPr/>
        </p:nvGrpSpPr>
        <p:grpSpPr>
          <a:xfrm>
            <a:off x="1298368" y="3809460"/>
            <a:ext cx="365420" cy="365394"/>
            <a:chOff x="1298368" y="3809460"/>
            <a:chExt cx="365420" cy="365394"/>
          </a:xfrm>
        </p:grpSpPr>
        <p:sp>
          <p:nvSpPr>
            <p:cNvPr id="22818" name="Google Shape;22818;p109"/>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9" name="Google Shape;22819;p109"/>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0" name="Google Shape;22820;p109"/>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1" name="Google Shape;22821;p109"/>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2" name="Google Shape;22822;p109"/>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3" name="Google Shape;22823;p109"/>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4" name="Google Shape;22824;p109"/>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5" name="Google Shape;22825;p109"/>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6" name="Google Shape;22826;p109"/>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7" name="Google Shape;22827;p109"/>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8" name="Google Shape;22828;p109"/>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9" name="Google Shape;22829;p109"/>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0" name="Google Shape;22830;p109"/>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1" name="Google Shape;22831;p109"/>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2" name="Google Shape;22832;p109"/>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3" name="Google Shape;22833;p109"/>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4" name="Google Shape;22834;p109"/>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5" name="Google Shape;22835;p109"/>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6" name="Google Shape;22836;p109"/>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7" name="Google Shape;22837;p109"/>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8" name="Google Shape;22838;p109"/>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9" name="Google Shape;22839;p109"/>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0" name="Google Shape;22840;p109"/>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1" name="Google Shape;22841;p109"/>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2" name="Google Shape;22842;p109"/>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3" name="Google Shape;22843;p109"/>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4" name="Google Shape;22844;p109"/>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5" name="Google Shape;22845;p109"/>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6" name="Google Shape;22846;p109"/>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7" name="Google Shape;22847;p109"/>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8" name="Google Shape;22848;p109"/>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9" name="Google Shape;22849;p109"/>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0" name="Google Shape;22850;p109"/>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1" name="Google Shape;22851;p109"/>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2" name="Google Shape;22852;p109"/>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3" name="Google Shape;22853;p109"/>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4" name="Google Shape;22854;p109"/>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5" name="Google Shape;22855;p109"/>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6" name="Google Shape;22856;p109"/>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7" name="Google Shape;22857;p109"/>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8" name="Google Shape;22858;p109"/>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9" name="Google Shape;22859;p109"/>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0" name="Google Shape;22860;p109"/>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1" name="Google Shape;22861;p109"/>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2" name="Google Shape;22862;p109"/>
          <p:cNvGrpSpPr/>
          <p:nvPr/>
        </p:nvGrpSpPr>
        <p:grpSpPr>
          <a:xfrm>
            <a:off x="3963503" y="3350943"/>
            <a:ext cx="365394" cy="365472"/>
            <a:chOff x="3963503" y="3350943"/>
            <a:chExt cx="365394" cy="365472"/>
          </a:xfrm>
        </p:grpSpPr>
        <p:sp>
          <p:nvSpPr>
            <p:cNvPr id="22863" name="Google Shape;22863;p109"/>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4" name="Google Shape;22864;p109"/>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5" name="Google Shape;22865;p109"/>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6" name="Google Shape;22866;p109"/>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7" name="Google Shape;22867;p109"/>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8" name="Google Shape;22868;p109"/>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9" name="Google Shape;22869;p109"/>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0" name="Google Shape;22870;p109"/>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1" name="Google Shape;22871;p109"/>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2" name="Google Shape;22872;p109"/>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3" name="Google Shape;22873;p109"/>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4" name="Google Shape;22874;p109"/>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5" name="Google Shape;22875;p109"/>
          <p:cNvGrpSpPr/>
          <p:nvPr/>
        </p:nvGrpSpPr>
        <p:grpSpPr>
          <a:xfrm>
            <a:off x="858140" y="3364961"/>
            <a:ext cx="319880" cy="365918"/>
            <a:chOff x="858140" y="3364961"/>
            <a:chExt cx="319880" cy="365918"/>
          </a:xfrm>
        </p:grpSpPr>
        <p:sp>
          <p:nvSpPr>
            <p:cNvPr id="22876" name="Google Shape;22876;p109"/>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7" name="Google Shape;22877;p109"/>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8" name="Google Shape;22878;p109"/>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9" name="Google Shape;22879;p109"/>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0" name="Google Shape;22880;p109"/>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1" name="Google Shape;22881;p109"/>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2" name="Google Shape;22882;p109"/>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3" name="Google Shape;22883;p109"/>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4" name="Google Shape;22884;p109"/>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5" name="Google Shape;22885;p109"/>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6" name="Google Shape;22886;p109"/>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7" name="Google Shape;22887;p109"/>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8" name="Google Shape;22888;p109"/>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89" name="Google Shape;22889;p109"/>
          <p:cNvGrpSpPr/>
          <p:nvPr/>
        </p:nvGrpSpPr>
        <p:grpSpPr>
          <a:xfrm>
            <a:off x="4014938" y="1504295"/>
            <a:ext cx="318125" cy="362931"/>
            <a:chOff x="4014938" y="1504295"/>
            <a:chExt cx="318125" cy="362931"/>
          </a:xfrm>
        </p:grpSpPr>
        <p:sp>
          <p:nvSpPr>
            <p:cNvPr id="22890" name="Google Shape;22890;p109"/>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1" name="Google Shape;22891;p109"/>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2" name="Google Shape;22892;p109"/>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3" name="Google Shape;22893;p109"/>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4" name="Google Shape;22894;p109"/>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5" name="Google Shape;22895;p109"/>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6" name="Google Shape;22896;p109"/>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7" name="Google Shape;22897;p109"/>
          <p:cNvGrpSpPr/>
          <p:nvPr/>
        </p:nvGrpSpPr>
        <p:grpSpPr>
          <a:xfrm>
            <a:off x="1308797" y="3365118"/>
            <a:ext cx="311705" cy="365499"/>
            <a:chOff x="1308797" y="3365118"/>
            <a:chExt cx="311705" cy="365499"/>
          </a:xfrm>
        </p:grpSpPr>
        <p:sp>
          <p:nvSpPr>
            <p:cNvPr id="22898" name="Google Shape;22898;p109"/>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9" name="Google Shape;22899;p109"/>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0" name="Google Shape;22900;p109"/>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1" name="Google Shape;22901;p109"/>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2" name="Google Shape;22902;p109"/>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3" name="Google Shape;22903;p109"/>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4" name="Google Shape;22904;p109"/>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5" name="Google Shape;22905;p109"/>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6" name="Google Shape;22906;p109"/>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7" name="Google Shape;22907;p109"/>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8" name="Google Shape;22908;p109"/>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9" name="Google Shape;22909;p109"/>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0" name="Google Shape;22910;p109"/>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1" name="Google Shape;22911;p109"/>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2" name="Google Shape;22912;p109"/>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3" name="Google Shape;22913;p109"/>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4" name="Google Shape;22914;p109"/>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5" name="Google Shape;22915;p109"/>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6" name="Google Shape;22916;p109"/>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7" name="Google Shape;22917;p109"/>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8" name="Google Shape;22918;p109"/>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9" name="Google Shape;22919;p109"/>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0" name="Google Shape;22920;p109"/>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1" name="Google Shape;22921;p109"/>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2" name="Google Shape;22922;p109"/>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3" name="Google Shape;22923;p109"/>
          <p:cNvGrpSpPr/>
          <p:nvPr/>
        </p:nvGrpSpPr>
        <p:grpSpPr>
          <a:xfrm>
            <a:off x="2661291" y="1502933"/>
            <a:ext cx="336624" cy="365551"/>
            <a:chOff x="2661291" y="1502933"/>
            <a:chExt cx="336624" cy="365551"/>
          </a:xfrm>
        </p:grpSpPr>
        <p:sp>
          <p:nvSpPr>
            <p:cNvPr id="22924" name="Google Shape;22924;p109"/>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5" name="Google Shape;22925;p109"/>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6" name="Google Shape;22926;p109"/>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7" name="Google Shape;22927;p109"/>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8" name="Google Shape;22928;p109"/>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9" name="Google Shape;22929;p109"/>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0" name="Google Shape;22930;p109"/>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1" name="Google Shape;22931;p109"/>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2" name="Google Shape;22932;p109"/>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3" name="Google Shape;22933;p109"/>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4" name="Google Shape;22934;p109"/>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5" name="Google Shape;22935;p109"/>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6" name="Google Shape;22936;p109"/>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7" name="Google Shape;22937;p109"/>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8" name="Google Shape;22938;p109"/>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9" name="Google Shape;22939;p109"/>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0" name="Google Shape;22940;p109"/>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1" name="Google Shape;22941;p109"/>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2" name="Google Shape;22942;p109"/>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3" name="Google Shape;22943;p109"/>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4" name="Google Shape;22944;p109"/>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5" name="Google Shape;22945;p109"/>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6" name="Google Shape;22946;p109"/>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7" name="Google Shape;22947;p109"/>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8" name="Google Shape;22948;p109"/>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9" name="Google Shape;22949;p109"/>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0" name="Google Shape;22950;p109"/>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1" name="Google Shape;22951;p109"/>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2" name="Google Shape;22952;p109"/>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3" name="Google Shape;22953;p109"/>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4" name="Google Shape;22954;p109"/>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5" name="Google Shape;22955;p109"/>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6" name="Google Shape;22956;p109"/>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7" name="Google Shape;22957;p109"/>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8" name="Google Shape;22958;p109"/>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9" name="Google Shape;22959;p109"/>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0" name="Google Shape;22960;p109"/>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61" name="Google Shape;22961;p109"/>
          <p:cNvGrpSpPr/>
          <p:nvPr/>
        </p:nvGrpSpPr>
        <p:grpSpPr>
          <a:xfrm>
            <a:off x="854000" y="1591550"/>
            <a:ext cx="365787" cy="188501"/>
            <a:chOff x="854000" y="1591550"/>
            <a:chExt cx="365787" cy="188501"/>
          </a:xfrm>
        </p:grpSpPr>
        <p:sp>
          <p:nvSpPr>
            <p:cNvPr id="22962" name="Google Shape;22962;p109"/>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3" name="Google Shape;22963;p109"/>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4" name="Google Shape;22964;p109"/>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65" name="Google Shape;22965;p109"/>
          <p:cNvGrpSpPr/>
          <p:nvPr/>
        </p:nvGrpSpPr>
        <p:grpSpPr>
          <a:xfrm>
            <a:off x="3562762" y="1502933"/>
            <a:ext cx="326536" cy="365551"/>
            <a:chOff x="3562762" y="1502933"/>
            <a:chExt cx="326536" cy="365551"/>
          </a:xfrm>
        </p:grpSpPr>
        <p:sp>
          <p:nvSpPr>
            <p:cNvPr id="22966" name="Google Shape;22966;p109"/>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7" name="Google Shape;22967;p109"/>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8" name="Google Shape;22968;p109"/>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9" name="Google Shape;22969;p109"/>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0" name="Google Shape;22970;p109"/>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1" name="Google Shape;22971;p109"/>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2" name="Google Shape;22972;p109"/>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3" name="Google Shape;22973;p109"/>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4" name="Google Shape;22974;p109"/>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5" name="Google Shape;22975;p109"/>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6" name="Google Shape;22976;p109"/>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7" name="Google Shape;22977;p109"/>
          <p:cNvGrpSpPr/>
          <p:nvPr/>
        </p:nvGrpSpPr>
        <p:grpSpPr>
          <a:xfrm>
            <a:off x="1302508" y="1502933"/>
            <a:ext cx="364162" cy="365551"/>
            <a:chOff x="1302508" y="1502933"/>
            <a:chExt cx="364162" cy="365551"/>
          </a:xfrm>
        </p:grpSpPr>
        <p:sp>
          <p:nvSpPr>
            <p:cNvPr id="22978" name="Google Shape;22978;p109"/>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9" name="Google Shape;22979;p109"/>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0" name="Google Shape;22980;p109"/>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1" name="Google Shape;22981;p109"/>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2" name="Google Shape;22982;p109"/>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3" name="Google Shape;22983;p109"/>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4" name="Google Shape;22984;p109"/>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5" name="Google Shape;22985;p109"/>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6" name="Google Shape;22986;p109"/>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7" name="Google Shape;22987;p109"/>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8" name="Google Shape;22988;p109"/>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9" name="Google Shape;22989;p109"/>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0" name="Google Shape;22990;p109"/>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1" name="Google Shape;22991;p109"/>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2" name="Google Shape;22992;p109"/>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3" name="Google Shape;22993;p109"/>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4" name="Google Shape;22994;p109"/>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5" name="Google Shape;22995;p109"/>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6" name="Google Shape;22996;p109"/>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97" name="Google Shape;22997;p109"/>
          <p:cNvGrpSpPr/>
          <p:nvPr/>
        </p:nvGrpSpPr>
        <p:grpSpPr>
          <a:xfrm>
            <a:off x="2213019" y="1502933"/>
            <a:ext cx="336755" cy="365551"/>
            <a:chOff x="2213019" y="1502933"/>
            <a:chExt cx="336755" cy="365551"/>
          </a:xfrm>
        </p:grpSpPr>
        <p:sp>
          <p:nvSpPr>
            <p:cNvPr id="22998" name="Google Shape;22998;p109"/>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9" name="Google Shape;22999;p109"/>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0" name="Google Shape;23000;p109"/>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1" name="Google Shape;23001;p109"/>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2" name="Google Shape;23002;p109"/>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3" name="Google Shape;23003;p109"/>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4" name="Google Shape;23004;p109"/>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5" name="Google Shape;23005;p109"/>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6" name="Google Shape;23006;p109"/>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7" name="Google Shape;23007;p109"/>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8" name="Google Shape;23008;p109"/>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9" name="Google Shape;23009;p109"/>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0" name="Google Shape;23010;p109"/>
          <p:cNvGrpSpPr/>
          <p:nvPr/>
        </p:nvGrpSpPr>
        <p:grpSpPr>
          <a:xfrm>
            <a:off x="2202380" y="3365197"/>
            <a:ext cx="306255" cy="365499"/>
            <a:chOff x="2202380" y="3365197"/>
            <a:chExt cx="306255" cy="365499"/>
          </a:xfrm>
        </p:grpSpPr>
        <p:sp>
          <p:nvSpPr>
            <p:cNvPr id="23011" name="Google Shape;23011;p109"/>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2" name="Google Shape;23012;p109"/>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3" name="Google Shape;23013;p109"/>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4" name="Google Shape;23014;p109"/>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5" name="Google Shape;23015;p109"/>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6" name="Google Shape;23016;p109"/>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7" name="Google Shape;23017;p109"/>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8" name="Google Shape;23018;p109"/>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9" name="Google Shape;23019;p109"/>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0" name="Google Shape;23020;p109"/>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1" name="Google Shape;23021;p109"/>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2" name="Google Shape;23022;p109"/>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3" name="Google Shape;23023;p109"/>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24" name="Google Shape;23024;p109"/>
          <p:cNvGrpSpPr/>
          <p:nvPr/>
        </p:nvGrpSpPr>
        <p:grpSpPr>
          <a:xfrm>
            <a:off x="1759349" y="3365144"/>
            <a:ext cx="304525" cy="365394"/>
            <a:chOff x="1759349" y="3365144"/>
            <a:chExt cx="304525" cy="365394"/>
          </a:xfrm>
        </p:grpSpPr>
        <p:sp>
          <p:nvSpPr>
            <p:cNvPr id="23025" name="Google Shape;23025;p109"/>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6" name="Google Shape;23026;p109"/>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7" name="Google Shape;23027;p109"/>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8" name="Google Shape;23028;p109"/>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9" name="Google Shape;23029;p109"/>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0" name="Google Shape;23030;p109"/>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1" name="Google Shape;23031;p109"/>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2" name="Google Shape;23032;p109"/>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3" name="Google Shape;23033;p109"/>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4" name="Google Shape;23034;p109"/>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5" name="Google Shape;23035;p109"/>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6" name="Google Shape;23036;p109"/>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7" name="Google Shape;23037;p109"/>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8" name="Google Shape;23038;p109"/>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9" name="Google Shape;23039;p109"/>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0" name="Google Shape;23040;p109"/>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1" name="Google Shape;23041;p109"/>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2" name="Google Shape;23042;p109"/>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3" name="Google Shape;23043;p109"/>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4" name="Google Shape;23044;p109"/>
          <p:cNvGrpSpPr/>
          <p:nvPr/>
        </p:nvGrpSpPr>
        <p:grpSpPr>
          <a:xfrm>
            <a:off x="4110892" y="2421802"/>
            <a:ext cx="95115" cy="365368"/>
            <a:chOff x="4110892" y="2421802"/>
            <a:chExt cx="95115" cy="365368"/>
          </a:xfrm>
        </p:grpSpPr>
        <p:sp>
          <p:nvSpPr>
            <p:cNvPr id="23045" name="Google Shape;23045;p109"/>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6" name="Google Shape;23046;p109"/>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7" name="Google Shape;23047;p109"/>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8" name="Google Shape;23048;p109"/>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9" name="Google Shape;23049;p109"/>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0" name="Google Shape;23050;p109"/>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1" name="Google Shape;23051;p109"/>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2" name="Google Shape;23052;p109"/>
          <p:cNvGrpSpPr/>
          <p:nvPr/>
        </p:nvGrpSpPr>
        <p:grpSpPr>
          <a:xfrm>
            <a:off x="2769848" y="3805635"/>
            <a:ext cx="91473" cy="365525"/>
            <a:chOff x="2769848" y="3805635"/>
            <a:chExt cx="91473" cy="365525"/>
          </a:xfrm>
        </p:grpSpPr>
        <p:sp>
          <p:nvSpPr>
            <p:cNvPr id="23053" name="Google Shape;23053;p109"/>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4" name="Google Shape;23054;p109"/>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5" name="Google Shape;23055;p109"/>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6" name="Google Shape;23056;p109"/>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7" name="Google Shape;23057;p109"/>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8" name="Google Shape;23058;p109"/>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9" name="Google Shape;23059;p109"/>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0" name="Google Shape;23060;p109"/>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1" name="Google Shape;23061;p109"/>
          <p:cNvGrpSpPr/>
          <p:nvPr/>
        </p:nvGrpSpPr>
        <p:grpSpPr>
          <a:xfrm>
            <a:off x="1794067" y="2421750"/>
            <a:ext cx="269807" cy="365525"/>
            <a:chOff x="1794067" y="2421750"/>
            <a:chExt cx="269807" cy="365525"/>
          </a:xfrm>
        </p:grpSpPr>
        <p:sp>
          <p:nvSpPr>
            <p:cNvPr id="23062" name="Google Shape;23062;p109"/>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3" name="Google Shape;23063;p109"/>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4" name="Google Shape;23064;p109"/>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5" name="Google Shape;23065;p109"/>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6" name="Google Shape;23066;p109"/>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7" name="Google Shape;23067;p109"/>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8" name="Google Shape;23068;p109"/>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9" name="Google Shape;23069;p109"/>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0" name="Google Shape;23070;p109"/>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1" name="Google Shape;23071;p109"/>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2" name="Google Shape;23072;p109"/>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3" name="Google Shape;23073;p109"/>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4" name="Google Shape;23074;p109"/>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5" name="Google Shape;23075;p109"/>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6" name="Google Shape;23076;p109"/>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7" name="Google Shape;23077;p109"/>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8" name="Google Shape;23078;p109"/>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9" name="Google Shape;23079;p109"/>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0" name="Google Shape;23080;p109"/>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1" name="Google Shape;23081;p109"/>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2" name="Google Shape;23082;p109"/>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3" name="Google Shape;23083;p109"/>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4" name="Google Shape;23084;p109"/>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5" name="Google Shape;23085;p109"/>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6" name="Google Shape;23086;p109"/>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7" name="Google Shape;23087;p109"/>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8" name="Google Shape;23088;p109"/>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9" name="Google Shape;23089;p109"/>
          <p:cNvGrpSpPr/>
          <p:nvPr/>
        </p:nvGrpSpPr>
        <p:grpSpPr>
          <a:xfrm>
            <a:off x="3606782" y="2421750"/>
            <a:ext cx="211585" cy="365525"/>
            <a:chOff x="3606782" y="2421750"/>
            <a:chExt cx="211585" cy="365525"/>
          </a:xfrm>
        </p:grpSpPr>
        <p:sp>
          <p:nvSpPr>
            <p:cNvPr id="23090" name="Google Shape;23090;p109"/>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1" name="Google Shape;23091;p109"/>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2" name="Google Shape;23092;p109"/>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3" name="Google Shape;23093;p109"/>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4" name="Google Shape;23094;p109"/>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5" name="Google Shape;23095;p109"/>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6" name="Google Shape;23096;p109"/>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7" name="Google Shape;23097;p109"/>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8" name="Google Shape;23098;p109"/>
          <p:cNvGrpSpPr/>
          <p:nvPr/>
        </p:nvGrpSpPr>
        <p:grpSpPr>
          <a:xfrm>
            <a:off x="3104664" y="1503037"/>
            <a:ext cx="336755" cy="365341"/>
            <a:chOff x="3104664" y="1503037"/>
            <a:chExt cx="336755" cy="365341"/>
          </a:xfrm>
        </p:grpSpPr>
        <p:sp>
          <p:nvSpPr>
            <p:cNvPr id="23099" name="Google Shape;23099;p109"/>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0" name="Google Shape;23100;p109"/>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1" name="Google Shape;23101;p109"/>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2" name="Google Shape;23102;p109"/>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3" name="Google Shape;23103;p109"/>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4" name="Google Shape;23104;p109"/>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5" name="Google Shape;23105;p109"/>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6" name="Google Shape;23106;p109"/>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7" name="Google Shape;23107;p109"/>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8" name="Google Shape;23108;p109"/>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9" name="Google Shape;23109;p109"/>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0" name="Google Shape;23110;p109"/>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1" name="Google Shape;23111;p109"/>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2" name="Google Shape;23112;p109"/>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3" name="Google Shape;23113;p109"/>
          <p:cNvGrpSpPr/>
          <p:nvPr/>
        </p:nvGrpSpPr>
        <p:grpSpPr>
          <a:xfrm>
            <a:off x="2241946" y="2421750"/>
            <a:ext cx="265562" cy="365525"/>
            <a:chOff x="2241946" y="2421750"/>
            <a:chExt cx="265562" cy="365525"/>
          </a:xfrm>
        </p:grpSpPr>
        <p:sp>
          <p:nvSpPr>
            <p:cNvPr id="23114" name="Google Shape;23114;p109"/>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5" name="Google Shape;23115;p109"/>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6" name="Google Shape;23116;p109"/>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7" name="Google Shape;23117;p109"/>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8" name="Google Shape;23118;p109"/>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9" name="Google Shape;23119;p109"/>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0" name="Google Shape;23120;p109"/>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1" name="Google Shape;23121;p109"/>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2" name="Google Shape;23122;p109"/>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3" name="Google Shape;23123;p109"/>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4" name="Google Shape;23124;p109"/>
          <p:cNvGrpSpPr/>
          <p:nvPr/>
        </p:nvGrpSpPr>
        <p:grpSpPr>
          <a:xfrm>
            <a:off x="2694018" y="2421881"/>
            <a:ext cx="254583" cy="365394"/>
            <a:chOff x="2694018" y="2421881"/>
            <a:chExt cx="254583" cy="365394"/>
          </a:xfrm>
        </p:grpSpPr>
        <p:sp>
          <p:nvSpPr>
            <p:cNvPr id="23125" name="Google Shape;23125;p109"/>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6" name="Google Shape;23126;p109"/>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7" name="Google Shape;23127;p109"/>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8" name="Google Shape;23128;p109"/>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9" name="Google Shape;23129;p109"/>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0" name="Google Shape;23130;p109"/>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1" name="Google Shape;23131;p109"/>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2" name="Google Shape;23132;p109"/>
          <p:cNvGrpSpPr/>
          <p:nvPr/>
        </p:nvGrpSpPr>
        <p:grpSpPr>
          <a:xfrm>
            <a:off x="3947519" y="4326147"/>
            <a:ext cx="365420" cy="263021"/>
            <a:chOff x="3947519" y="4326147"/>
            <a:chExt cx="365420" cy="263021"/>
          </a:xfrm>
        </p:grpSpPr>
        <p:sp>
          <p:nvSpPr>
            <p:cNvPr id="23133" name="Google Shape;23133;p109"/>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4" name="Google Shape;23134;p109"/>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5" name="Google Shape;23135;p109"/>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6" name="Google Shape;23136;p109"/>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7" name="Google Shape;23137;p109"/>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8" name="Google Shape;23138;p109"/>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9" name="Google Shape;23139;p109"/>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0" name="Google Shape;23140;p109"/>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1" name="Google Shape;23141;p109"/>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2" name="Google Shape;23142;p109"/>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3" name="Google Shape;23143;p109"/>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4" name="Google Shape;23144;p109"/>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5" name="Google Shape;23145;p109"/>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6" name="Google Shape;23146;p109"/>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7" name="Google Shape;23147;p109"/>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8" name="Google Shape;23148;p109"/>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9" name="Google Shape;23149;p109"/>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0" name="Google Shape;23150;p109"/>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1" name="Google Shape;23151;p109"/>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2" name="Google Shape;23152;p109"/>
          <p:cNvGrpSpPr/>
          <p:nvPr/>
        </p:nvGrpSpPr>
        <p:grpSpPr>
          <a:xfrm>
            <a:off x="3430072" y="4291874"/>
            <a:ext cx="368931" cy="331488"/>
            <a:chOff x="3430072" y="4291874"/>
            <a:chExt cx="368931" cy="331488"/>
          </a:xfrm>
        </p:grpSpPr>
        <p:sp>
          <p:nvSpPr>
            <p:cNvPr id="23153" name="Google Shape;23153;p109"/>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4" name="Google Shape;23154;p109"/>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5" name="Google Shape;23155;p109"/>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6" name="Google Shape;23156;p109"/>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7" name="Google Shape;23157;p109"/>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8" name="Google Shape;23158;p109"/>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9" name="Google Shape;23159;p109"/>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0" name="Google Shape;23160;p109"/>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1" name="Google Shape;23161;p109"/>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2" name="Google Shape;23162;p109"/>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3" name="Google Shape;23163;p109"/>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4" name="Google Shape;23164;p109"/>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5" name="Google Shape;23165;p109"/>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6" name="Google Shape;23166;p109"/>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7" name="Google Shape;23167;p109"/>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8" name="Google Shape;23168;p109"/>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9" name="Google Shape;23169;p109"/>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0" name="Google Shape;23170;p109"/>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1" name="Google Shape;23171;p109"/>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2" name="Google Shape;23172;p109"/>
          <p:cNvGrpSpPr/>
          <p:nvPr/>
        </p:nvGrpSpPr>
        <p:grpSpPr>
          <a:xfrm>
            <a:off x="3153479" y="2421881"/>
            <a:ext cx="225158" cy="364267"/>
            <a:chOff x="3153479" y="2421881"/>
            <a:chExt cx="225158" cy="364267"/>
          </a:xfrm>
        </p:grpSpPr>
        <p:sp>
          <p:nvSpPr>
            <p:cNvPr id="23173" name="Google Shape;23173;p109"/>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4" name="Google Shape;23174;p109"/>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5" name="Google Shape;23175;p109"/>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6" name="Google Shape;23176;p109"/>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7" name="Google Shape;23177;p109"/>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8" name="Google Shape;23178;p109"/>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9" name="Google Shape;23179;p109"/>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0" name="Google Shape;23180;p109"/>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1" name="Google Shape;23181;p109"/>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2" name="Google Shape;23182;p109"/>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3" name="Google Shape;23183;p109"/>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4" name="Google Shape;23184;p109"/>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5" name="Google Shape;23185;p109"/>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6" name="Google Shape;23186;p109"/>
          <p:cNvGrpSpPr/>
          <p:nvPr/>
        </p:nvGrpSpPr>
        <p:grpSpPr>
          <a:xfrm>
            <a:off x="3967643" y="3839881"/>
            <a:ext cx="365551" cy="297503"/>
            <a:chOff x="3967643" y="3839881"/>
            <a:chExt cx="365551" cy="297503"/>
          </a:xfrm>
        </p:grpSpPr>
        <p:sp>
          <p:nvSpPr>
            <p:cNvPr id="23187" name="Google Shape;23187;p109"/>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8" name="Google Shape;23188;p109"/>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9" name="Google Shape;23189;p109"/>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0" name="Google Shape;23190;p109"/>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1" name="Google Shape;23191;p109"/>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2" name="Google Shape;23192;p109"/>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3" name="Google Shape;23193;p109"/>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4" name="Google Shape;23194;p109"/>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5" name="Google Shape;23195;p109"/>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6" name="Google Shape;23196;p109"/>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7" name="Google Shape;23197;p109"/>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8" name="Google Shape;23198;p109"/>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9" name="Google Shape;23199;p109"/>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0" name="Google Shape;23200;p109"/>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1" name="Google Shape;23201;p109"/>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2" name="Google Shape;23202;p109"/>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3" name="Google Shape;23203;p109"/>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4" name="Google Shape;23204;p109"/>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5" name="Google Shape;23205;p109"/>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6" name="Google Shape;23206;p109"/>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7" name="Google Shape;23207;p109"/>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8" name="Google Shape;23208;p109"/>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9" name="Google Shape;23209;p109"/>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0" name="Google Shape;23210;p109"/>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1" name="Google Shape;23211;p109"/>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2" name="Google Shape;23212;p109"/>
          <p:cNvGrpSpPr/>
          <p:nvPr/>
        </p:nvGrpSpPr>
        <p:grpSpPr>
          <a:xfrm>
            <a:off x="3220505" y="3805687"/>
            <a:ext cx="80153" cy="365472"/>
            <a:chOff x="3220505" y="3805687"/>
            <a:chExt cx="80153" cy="365472"/>
          </a:xfrm>
        </p:grpSpPr>
        <p:sp>
          <p:nvSpPr>
            <p:cNvPr id="23213" name="Google Shape;23213;p109"/>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4" name="Google Shape;23214;p109"/>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5" name="Google Shape;23215;p109"/>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6" name="Google Shape;23216;p109"/>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7" name="Google Shape;23217;p109"/>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8" name="Google Shape;23218;p109"/>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9" name="Google Shape;23219;p109"/>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0" name="Google Shape;23220;p109"/>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1" name="Google Shape;23221;p109"/>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22" name="Google Shape;23222;p109"/>
          <p:cNvGrpSpPr/>
          <p:nvPr/>
        </p:nvGrpSpPr>
        <p:grpSpPr>
          <a:xfrm>
            <a:off x="1347157" y="2421723"/>
            <a:ext cx="280655" cy="365551"/>
            <a:chOff x="1347157" y="2421723"/>
            <a:chExt cx="280655" cy="365551"/>
          </a:xfrm>
        </p:grpSpPr>
        <p:sp>
          <p:nvSpPr>
            <p:cNvPr id="23223" name="Google Shape;23223;p109"/>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4" name="Google Shape;23224;p109"/>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5" name="Google Shape;23225;p109"/>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6" name="Google Shape;23226;p109"/>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7" name="Google Shape;23227;p109"/>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8" name="Google Shape;23228;p109"/>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9" name="Google Shape;23229;p109"/>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0" name="Google Shape;23230;p109"/>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1" name="Google Shape;23231;p109"/>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2" name="Google Shape;23232;p109"/>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3" name="Google Shape;23233;p109"/>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4" name="Google Shape;23234;p109"/>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5" name="Google Shape;23235;p109"/>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6" name="Google Shape;23236;p109"/>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7" name="Google Shape;23237;p109"/>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8" name="Google Shape;23238;p109"/>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9" name="Google Shape;23239;p109"/>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0" name="Google Shape;23240;p109"/>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1" name="Google Shape;23241;p109"/>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2" name="Google Shape;23242;p109"/>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3" name="Google Shape;23243;p109"/>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4" name="Google Shape;23244;p109"/>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5" name="Google Shape;23245;p109"/>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6" name="Google Shape;23246;p109"/>
          <p:cNvGrpSpPr/>
          <p:nvPr/>
        </p:nvGrpSpPr>
        <p:grpSpPr>
          <a:xfrm>
            <a:off x="3507658" y="3832256"/>
            <a:ext cx="395474" cy="312491"/>
            <a:chOff x="3507658" y="3832256"/>
            <a:chExt cx="395474" cy="312491"/>
          </a:xfrm>
        </p:grpSpPr>
        <p:sp>
          <p:nvSpPr>
            <p:cNvPr id="23247" name="Google Shape;23247;p109"/>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8" name="Google Shape;23248;p109"/>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9" name="Google Shape;23249;p109"/>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0" name="Google Shape;23250;p109"/>
          <p:cNvGrpSpPr/>
          <p:nvPr/>
        </p:nvGrpSpPr>
        <p:grpSpPr>
          <a:xfrm>
            <a:off x="3962481" y="2901255"/>
            <a:ext cx="365158" cy="365368"/>
            <a:chOff x="3962481" y="2901255"/>
            <a:chExt cx="365158" cy="365368"/>
          </a:xfrm>
        </p:grpSpPr>
        <p:sp>
          <p:nvSpPr>
            <p:cNvPr id="23251" name="Google Shape;23251;p109"/>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2" name="Google Shape;23252;p109"/>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3" name="Google Shape;23253;p109"/>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4" name="Google Shape;23254;p109"/>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5" name="Google Shape;23255;p109"/>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6" name="Google Shape;23256;p109"/>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7" name="Google Shape;23257;p109"/>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8" name="Google Shape;23258;p109"/>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9" name="Google Shape;23259;p109"/>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0" name="Google Shape;23260;p109"/>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1" name="Google Shape;23261;p109"/>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2" name="Google Shape;23262;p109"/>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3" name="Google Shape;23263;p109"/>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4" name="Google Shape;23264;p109"/>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5" name="Google Shape;23265;p109"/>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6" name="Google Shape;23266;p109"/>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7" name="Google Shape;23267;p109"/>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8" name="Google Shape;23268;p109"/>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9" name="Google Shape;23269;p109"/>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70" name="Google Shape;23270;p109"/>
          <p:cNvGrpSpPr/>
          <p:nvPr/>
        </p:nvGrpSpPr>
        <p:grpSpPr>
          <a:xfrm>
            <a:off x="3520995" y="2925728"/>
            <a:ext cx="365551" cy="316238"/>
            <a:chOff x="3520995" y="2925728"/>
            <a:chExt cx="365551" cy="316238"/>
          </a:xfrm>
        </p:grpSpPr>
        <p:sp>
          <p:nvSpPr>
            <p:cNvPr id="23271" name="Google Shape;23271;p109"/>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2" name="Google Shape;23272;p109"/>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3" name="Google Shape;23273;p109"/>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4" name="Google Shape;23274;p109"/>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5" name="Google Shape;23275;p109"/>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6" name="Google Shape;23276;p109"/>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7" name="Google Shape;23277;p109"/>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8" name="Google Shape;23278;p109"/>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9" name="Google Shape;23279;p109"/>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0" name="Google Shape;23280;p109"/>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1" name="Google Shape;23281;p109"/>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2" name="Google Shape;23282;p109"/>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3" name="Google Shape;23283;p109"/>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4" name="Google Shape;23284;p109"/>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5" name="Google Shape;23285;p109"/>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6" name="Google Shape;23286;p109"/>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7" name="Google Shape;23287;p109"/>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8" name="Google Shape;23288;p109"/>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9" name="Google Shape;23289;p109"/>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0" name="Google Shape;23290;p109"/>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1" name="Google Shape;23291;p109"/>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2" name="Google Shape;23292;p109"/>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3" name="Google Shape;23293;p109"/>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4" name="Google Shape;23294;p109"/>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5" name="Google Shape;23295;p109"/>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6" name="Google Shape;23296;p109"/>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7" name="Google Shape;23297;p109"/>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8" name="Google Shape;23298;p109"/>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9" name="Google Shape;23299;p109"/>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0" name="Google Shape;23300;p109"/>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1" name="Google Shape;23301;p109"/>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2" name="Google Shape;23302;p109"/>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3" name="Google Shape;23303;p109"/>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4" name="Google Shape;23304;p109"/>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5" name="Google Shape;23305;p109"/>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6" name="Google Shape;23306;p109"/>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7" name="Google Shape;23307;p109"/>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8" name="Google Shape;23308;p109"/>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9" name="Google Shape;23309;p109"/>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0" name="Google Shape;23310;p109"/>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1" name="Google Shape;23311;p109"/>
          <p:cNvGrpSpPr/>
          <p:nvPr/>
        </p:nvGrpSpPr>
        <p:grpSpPr>
          <a:xfrm>
            <a:off x="894378" y="2422038"/>
            <a:ext cx="284926" cy="365237"/>
            <a:chOff x="894378" y="2422038"/>
            <a:chExt cx="284926" cy="365237"/>
          </a:xfrm>
        </p:grpSpPr>
        <p:sp>
          <p:nvSpPr>
            <p:cNvPr id="23312" name="Google Shape;23312;p109"/>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3" name="Google Shape;23313;p109"/>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4" name="Google Shape;23314;p109"/>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5" name="Google Shape;23315;p109"/>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6" name="Google Shape;23316;p109"/>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7" name="Google Shape;23317;p109"/>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8" name="Google Shape;23318;p109"/>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9" name="Google Shape;23319;p109"/>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0" name="Google Shape;23320;p109"/>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1" name="Google Shape;23321;p109"/>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2" name="Google Shape;23322;p109"/>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3" name="Google Shape;23323;p109"/>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4" name="Google Shape;23324;p109"/>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5" name="Google Shape;23325;p109"/>
          <p:cNvGrpSpPr/>
          <p:nvPr/>
        </p:nvGrpSpPr>
        <p:grpSpPr>
          <a:xfrm>
            <a:off x="3077518" y="2928637"/>
            <a:ext cx="376844" cy="310369"/>
            <a:chOff x="3077518" y="2928637"/>
            <a:chExt cx="376844" cy="310369"/>
          </a:xfrm>
        </p:grpSpPr>
        <p:sp>
          <p:nvSpPr>
            <p:cNvPr id="23326" name="Google Shape;23326;p109"/>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7" name="Google Shape;23327;p109"/>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8" name="Google Shape;23328;p109"/>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9" name="Google Shape;23329;p109"/>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0" name="Google Shape;23330;p109"/>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1" name="Google Shape;23331;p109"/>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2" name="Google Shape;23332;p109"/>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3" name="Google Shape;23333;p109"/>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4" name="Google Shape;23334;p109"/>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5" name="Google Shape;23335;p109"/>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6" name="Google Shape;23336;p109"/>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7" name="Google Shape;23337;p109"/>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8" name="Google Shape;23338;p109"/>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9" name="Google Shape;23339;p109"/>
          <p:cNvGrpSpPr/>
          <p:nvPr/>
        </p:nvGrpSpPr>
        <p:grpSpPr>
          <a:xfrm>
            <a:off x="2637656" y="2901098"/>
            <a:ext cx="365289" cy="365525"/>
            <a:chOff x="2637656" y="2901098"/>
            <a:chExt cx="365289" cy="365525"/>
          </a:xfrm>
        </p:grpSpPr>
        <p:sp>
          <p:nvSpPr>
            <p:cNvPr id="23340" name="Google Shape;23340;p109"/>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1" name="Google Shape;23341;p109"/>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2" name="Google Shape;23342;p109"/>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3" name="Google Shape;23343;p109"/>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4" name="Google Shape;23344;p109"/>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5" name="Google Shape;23345;p109"/>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6" name="Google Shape;23346;p109"/>
          <p:cNvGrpSpPr/>
          <p:nvPr/>
        </p:nvGrpSpPr>
        <p:grpSpPr>
          <a:xfrm>
            <a:off x="2195804" y="2946376"/>
            <a:ext cx="365394" cy="274969"/>
            <a:chOff x="2195804" y="2946376"/>
            <a:chExt cx="365394" cy="274969"/>
          </a:xfrm>
        </p:grpSpPr>
        <p:sp>
          <p:nvSpPr>
            <p:cNvPr id="23347" name="Google Shape;23347;p109"/>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8" name="Google Shape;23348;p109"/>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9" name="Google Shape;23349;p109"/>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0" name="Google Shape;23350;p109"/>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1" name="Google Shape;23351;p109"/>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2" name="Google Shape;23352;p109"/>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3" name="Google Shape;23353;p109"/>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4" name="Google Shape;23354;p109"/>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5" name="Google Shape;23355;p109"/>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6" name="Google Shape;23356;p109"/>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7" name="Google Shape;23357;p109"/>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8" name="Google Shape;23358;p109"/>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9" name="Google Shape;23359;p109"/>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0" name="Google Shape;23360;p109"/>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1" name="Google Shape;23361;p109"/>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2" name="Google Shape;23362;p109"/>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3" name="Google Shape;23363;p109"/>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4" name="Google Shape;23364;p109"/>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5" name="Google Shape;23365;p109"/>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6" name="Google Shape;23366;p109"/>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7" name="Google Shape;23367;p109"/>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8" name="Google Shape;23368;p109"/>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9" name="Google Shape;23369;p109"/>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0" name="Google Shape;23370;p109"/>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1" name="Google Shape;23371;p109"/>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2" name="Google Shape;23372;p109"/>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3" name="Google Shape;23373;p109"/>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4" name="Google Shape;23374;p109"/>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5" name="Google Shape;23375;p109"/>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6" name="Google Shape;23376;p109"/>
          <p:cNvGrpSpPr/>
          <p:nvPr/>
        </p:nvGrpSpPr>
        <p:grpSpPr>
          <a:xfrm>
            <a:off x="1312334" y="2901098"/>
            <a:ext cx="377342" cy="365525"/>
            <a:chOff x="1312334" y="2901098"/>
            <a:chExt cx="377342" cy="365525"/>
          </a:xfrm>
        </p:grpSpPr>
        <p:sp>
          <p:nvSpPr>
            <p:cNvPr id="23377" name="Google Shape;23377;p109"/>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8" name="Google Shape;23378;p109"/>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9" name="Google Shape;23379;p109"/>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0" name="Google Shape;23380;p109"/>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1" name="Google Shape;23381;p109"/>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2" name="Google Shape;23382;p109"/>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3" name="Google Shape;23383;p109"/>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84" name="Google Shape;23384;p109"/>
          <p:cNvGrpSpPr/>
          <p:nvPr/>
        </p:nvGrpSpPr>
        <p:grpSpPr>
          <a:xfrm>
            <a:off x="859660" y="2901229"/>
            <a:ext cx="377133" cy="365341"/>
            <a:chOff x="859660" y="2901229"/>
            <a:chExt cx="377133" cy="365341"/>
          </a:xfrm>
        </p:grpSpPr>
        <p:sp>
          <p:nvSpPr>
            <p:cNvPr id="23385" name="Google Shape;23385;p109"/>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6" name="Google Shape;23386;p109"/>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7" name="Google Shape;23387;p109"/>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8" name="Google Shape;23388;p109"/>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9" name="Google Shape;23389;p109"/>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0" name="Google Shape;23390;p109"/>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1" name="Google Shape;23391;p109"/>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2" name="Google Shape;23392;p109"/>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3" name="Google Shape;23393;p109"/>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4" name="Google Shape;23394;p109"/>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5" name="Google Shape;23395;p109"/>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6" name="Google Shape;23396;p109"/>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7" name="Google Shape;23397;p109"/>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8" name="Google Shape;23398;p109"/>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9" name="Google Shape;23399;p109"/>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0" name="Google Shape;23400;p109"/>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1" name="Google Shape;23401;p109"/>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2" name="Google Shape;23402;p109"/>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3" name="Google Shape;23403;p109"/>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4" name="Google Shape;23404;p109"/>
          <p:cNvGrpSpPr/>
          <p:nvPr/>
        </p:nvGrpSpPr>
        <p:grpSpPr>
          <a:xfrm>
            <a:off x="3090671" y="3365275"/>
            <a:ext cx="323365" cy="365420"/>
            <a:chOff x="3090671" y="3365275"/>
            <a:chExt cx="323365" cy="365420"/>
          </a:xfrm>
        </p:grpSpPr>
        <p:sp>
          <p:nvSpPr>
            <p:cNvPr id="23405" name="Google Shape;23405;p109"/>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6" name="Google Shape;23406;p109"/>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7" name="Google Shape;23407;p109"/>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8" name="Google Shape;23408;p109"/>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9" name="Google Shape;23409;p109"/>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0" name="Google Shape;23410;p109"/>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1" name="Google Shape;23411;p109"/>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2" name="Google Shape;23412;p109"/>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3" name="Google Shape;23413;p109"/>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4" name="Google Shape;23414;p109"/>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5" name="Google Shape;23415;p109"/>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6" name="Google Shape;23416;p109"/>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7" name="Google Shape;23417;p109"/>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8" name="Google Shape;23418;p109"/>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9" name="Google Shape;23419;p109"/>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0" name="Google Shape;23420;p109"/>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1" name="Google Shape;23421;p109"/>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2" name="Google Shape;23422;p109"/>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3" name="Google Shape;23423;p109"/>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4" name="Google Shape;23424;p109"/>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5" name="Google Shape;23425;p109"/>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6" name="Google Shape;23426;p109"/>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7" name="Google Shape;23427;p109"/>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8" name="Google Shape;23428;p109"/>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9" name="Google Shape;23429;p109"/>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0" name="Google Shape;23430;p109"/>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1" name="Google Shape;23431;p109"/>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2" name="Google Shape;23432;p109"/>
          <p:cNvGrpSpPr/>
          <p:nvPr/>
        </p:nvGrpSpPr>
        <p:grpSpPr>
          <a:xfrm>
            <a:off x="861651" y="4280581"/>
            <a:ext cx="346554" cy="364844"/>
            <a:chOff x="861651" y="4280581"/>
            <a:chExt cx="346554" cy="364844"/>
          </a:xfrm>
        </p:grpSpPr>
        <p:sp>
          <p:nvSpPr>
            <p:cNvPr id="23433" name="Google Shape;23433;p109"/>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4" name="Google Shape;23434;p109"/>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5" name="Google Shape;23435;p109"/>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6" name="Google Shape;23436;p109"/>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7" name="Google Shape;23437;p109"/>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8" name="Google Shape;23438;p109"/>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9" name="Google Shape;23439;p109"/>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0" name="Google Shape;23440;p109"/>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1" name="Google Shape;23441;p109"/>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2" name="Google Shape;23442;p109"/>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3" name="Google Shape;23443;p109"/>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4" name="Google Shape;23444;p109"/>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5" name="Google Shape;23445;p109"/>
          <p:cNvGrpSpPr/>
          <p:nvPr/>
        </p:nvGrpSpPr>
        <p:grpSpPr>
          <a:xfrm>
            <a:off x="1385020" y="4280607"/>
            <a:ext cx="330440" cy="364791"/>
            <a:chOff x="1385020" y="4280607"/>
            <a:chExt cx="330440" cy="364791"/>
          </a:xfrm>
        </p:grpSpPr>
        <p:sp>
          <p:nvSpPr>
            <p:cNvPr id="23446" name="Google Shape;23446;p109"/>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7" name="Google Shape;23447;p109"/>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8" name="Google Shape;23448;p109"/>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9" name="Google Shape;23449;p109"/>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0" name="Google Shape;23450;p109"/>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1" name="Google Shape;23451;p109"/>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2" name="Google Shape;23452;p109"/>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3" name="Google Shape;23453;p109"/>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4" name="Google Shape;23454;p109"/>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5" name="Google Shape;23455;p109"/>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6" name="Google Shape;23456;p109"/>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7" name="Google Shape;23457;p109"/>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8" name="Google Shape;23458;p109"/>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9" name="Google Shape;23459;p109"/>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0" name="Google Shape;23460;p109"/>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1" name="Google Shape;23461;p109"/>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2" name="Google Shape;23462;p109"/>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3" name="Google Shape;23463;p109"/>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4" name="Google Shape;23464;p109"/>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5" name="Google Shape;23465;p109"/>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6" name="Google Shape;23466;p109"/>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7" name="Google Shape;23467;p109"/>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8" name="Google Shape;23468;p109"/>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9" name="Google Shape;23469;p109"/>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0" name="Google Shape;23470;p109"/>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1" name="Google Shape;23471;p109"/>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2" name="Google Shape;23472;p109"/>
          <p:cNvGrpSpPr/>
          <p:nvPr/>
        </p:nvGrpSpPr>
        <p:grpSpPr>
          <a:xfrm>
            <a:off x="1737836" y="1500941"/>
            <a:ext cx="392016" cy="369560"/>
            <a:chOff x="1737836" y="1500941"/>
            <a:chExt cx="392016" cy="369560"/>
          </a:xfrm>
        </p:grpSpPr>
        <p:sp>
          <p:nvSpPr>
            <p:cNvPr id="23473" name="Google Shape;23473;p109"/>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4" name="Google Shape;23474;p109"/>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5" name="Google Shape;23475;p109"/>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6" name="Google Shape;23476;p109"/>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7" name="Google Shape;23477;p109"/>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8" name="Google Shape;23478;p109"/>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9" name="Google Shape;23479;p109"/>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0" name="Google Shape;23480;p109"/>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1" name="Google Shape;23481;p109"/>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2" name="Google Shape;23482;p109"/>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3" name="Google Shape;23483;p109"/>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4" name="Google Shape;23484;p109"/>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5" name="Google Shape;23485;p109"/>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6" name="Google Shape;23486;p109"/>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7" name="Google Shape;23487;p109"/>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8" name="Google Shape;23488;p109"/>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9" name="Google Shape;23489;p109"/>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0" name="Google Shape;23490;p109"/>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1" name="Google Shape;23491;p109"/>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2" name="Google Shape;23492;p109"/>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3" name="Google Shape;23493;p109"/>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4" name="Google Shape;23494;p109"/>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5" name="Google Shape;23495;p109"/>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6" name="Google Shape;23496;p109"/>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7" name="Google Shape;23497;p109"/>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8" name="Google Shape;23498;p109"/>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9" name="Google Shape;23499;p109"/>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0" name="Google Shape;23500;p109"/>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1" name="Google Shape;23501;p109"/>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2" name="Google Shape;23502;p109"/>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3" name="Google Shape;23503;p109"/>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4" name="Google Shape;23504;p109"/>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5" name="Google Shape;23505;p109"/>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6" name="Google Shape;23506;p109"/>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7" name="Google Shape;23507;p109"/>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8" name="Google Shape;23508;p109"/>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9" name="Google Shape;23509;p109"/>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0" name="Google Shape;23510;p109"/>
          <p:cNvGrpSpPr/>
          <p:nvPr/>
        </p:nvGrpSpPr>
        <p:grpSpPr>
          <a:xfrm>
            <a:off x="1879330" y="4298346"/>
            <a:ext cx="379884" cy="329182"/>
            <a:chOff x="1879330" y="4298346"/>
            <a:chExt cx="379884" cy="329182"/>
          </a:xfrm>
        </p:grpSpPr>
        <p:sp>
          <p:nvSpPr>
            <p:cNvPr id="23511" name="Google Shape;23511;p109"/>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2" name="Google Shape;23512;p109"/>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3" name="Google Shape;23513;p109"/>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4" name="Google Shape;23514;p109"/>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5" name="Google Shape;23515;p109"/>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6" name="Google Shape;23516;p109"/>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7" name="Google Shape;23517;p109"/>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8" name="Google Shape;23518;p109"/>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9" name="Google Shape;23519;p109"/>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0" name="Google Shape;23520;p109"/>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1" name="Google Shape;23521;p109"/>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2" name="Google Shape;23522;p109"/>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3" name="Google Shape;23523;p109"/>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4" name="Google Shape;23524;p109"/>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5" name="Google Shape;23525;p109"/>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6" name="Google Shape;23526;p109"/>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7" name="Google Shape;23527;p109"/>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8" name="Google Shape;23528;p109"/>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9" name="Google Shape;23529;p109"/>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0" name="Google Shape;23530;p109"/>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1" name="Google Shape;23531;p109"/>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2" name="Google Shape;23532;p109"/>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33" name="Google Shape;23533;p109"/>
          <p:cNvGrpSpPr/>
          <p:nvPr/>
        </p:nvGrpSpPr>
        <p:grpSpPr>
          <a:xfrm>
            <a:off x="2399816" y="4298215"/>
            <a:ext cx="365394" cy="329706"/>
            <a:chOff x="2399816" y="4298215"/>
            <a:chExt cx="365394" cy="329706"/>
          </a:xfrm>
        </p:grpSpPr>
        <p:sp>
          <p:nvSpPr>
            <p:cNvPr id="23534" name="Google Shape;23534;p109"/>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5" name="Google Shape;23535;p109"/>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6" name="Google Shape;23536;p109"/>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7" name="Google Shape;23537;p109"/>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8" name="Google Shape;23538;p109"/>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9" name="Google Shape;23539;p109"/>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0" name="Google Shape;23540;p109"/>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1" name="Google Shape;23541;p109"/>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2" name="Google Shape;23542;p109"/>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3" name="Google Shape;23543;p109"/>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4" name="Google Shape;23544;p109"/>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5" name="Google Shape;23545;p109"/>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6" name="Google Shape;23546;p109"/>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7" name="Google Shape;23547;p109"/>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8" name="Google Shape;23548;p109"/>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9" name="Google Shape;23549;p109"/>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0" name="Google Shape;23550;p109"/>
          <p:cNvGrpSpPr/>
          <p:nvPr/>
        </p:nvGrpSpPr>
        <p:grpSpPr>
          <a:xfrm>
            <a:off x="2915743" y="4295071"/>
            <a:ext cx="366547" cy="335968"/>
            <a:chOff x="2915743" y="4295071"/>
            <a:chExt cx="366547" cy="335968"/>
          </a:xfrm>
        </p:grpSpPr>
        <p:sp>
          <p:nvSpPr>
            <p:cNvPr id="23551" name="Google Shape;23551;p109"/>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2" name="Google Shape;23552;p109"/>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3" name="Google Shape;23553;p109"/>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4" name="Google Shape;23554;p109"/>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5" name="Google Shape;23555;p109"/>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6" name="Google Shape;23556;p109"/>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7" name="Google Shape;23557;p109"/>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8" name="Google Shape;23558;p109"/>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9" name="Google Shape;23559;p109"/>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0" name="Google Shape;23560;p109"/>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1" name="Google Shape;23561;p109"/>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2" name="Google Shape;23562;p109"/>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3" name="Google Shape;23563;p109"/>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4" name="Google Shape;23564;p109"/>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5" name="Google Shape;23565;p109"/>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6" name="Google Shape;23566;p109"/>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7" name="Google Shape;23567;p109"/>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8" name="Google Shape;23568;p109"/>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9" name="Google Shape;23569;p109"/>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0" name="Google Shape;23570;p109"/>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1" name="Google Shape;23571;p109"/>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2" name="Google Shape;23572;p109"/>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3" name="Google Shape;23573;p109"/>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4" name="Google Shape;23574;p109"/>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5" name="Google Shape;23575;p109"/>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6" name="Google Shape;23576;p109"/>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7" name="Google Shape;23577;p109"/>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8" name="Google Shape;23578;p109"/>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9" name="Google Shape;23579;p109"/>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0" name="Google Shape;23580;p109"/>
          <p:cNvGrpSpPr/>
          <p:nvPr/>
        </p:nvGrpSpPr>
        <p:grpSpPr>
          <a:xfrm>
            <a:off x="5712834" y="3812971"/>
            <a:ext cx="347550" cy="324046"/>
            <a:chOff x="5712834" y="3812971"/>
            <a:chExt cx="347550" cy="324046"/>
          </a:xfrm>
        </p:grpSpPr>
        <p:sp>
          <p:nvSpPr>
            <p:cNvPr id="23581" name="Google Shape;23581;p109"/>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2" name="Google Shape;23582;p109"/>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3" name="Google Shape;23583;p109"/>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4" name="Google Shape;23584;p109"/>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5" name="Google Shape;23585;p109"/>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6" name="Google Shape;23586;p109"/>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7" name="Google Shape;23587;p109"/>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8" name="Google Shape;23588;p109"/>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9" name="Google Shape;23589;p109"/>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0" name="Google Shape;23590;p109"/>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1" name="Google Shape;23591;p109"/>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2" name="Google Shape;23592;p109"/>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3" name="Google Shape;23593;p109"/>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4" name="Google Shape;23594;p109"/>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5" name="Google Shape;23595;p109"/>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6" name="Google Shape;23596;p109"/>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7" name="Google Shape;23597;p109"/>
          <p:cNvGrpSpPr/>
          <p:nvPr/>
        </p:nvGrpSpPr>
        <p:grpSpPr>
          <a:xfrm>
            <a:off x="6181466" y="3859140"/>
            <a:ext cx="347943" cy="231709"/>
            <a:chOff x="6181466" y="3859140"/>
            <a:chExt cx="347943" cy="231709"/>
          </a:xfrm>
        </p:grpSpPr>
        <p:sp>
          <p:nvSpPr>
            <p:cNvPr id="23598" name="Google Shape;23598;p109"/>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9" name="Google Shape;23599;p109"/>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0" name="Google Shape;23600;p109"/>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1" name="Google Shape;23601;p109"/>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2" name="Google Shape;23602;p109"/>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3" name="Google Shape;23603;p109"/>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4" name="Google Shape;23604;p109"/>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5" name="Google Shape;23605;p109"/>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6" name="Google Shape;23606;p109"/>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7" name="Google Shape;23607;p109"/>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8" name="Google Shape;23608;p109"/>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9" name="Google Shape;23609;p109"/>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0" name="Google Shape;23610;p109"/>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1" name="Google Shape;23611;p109"/>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2" name="Google Shape;23612;p109"/>
          <p:cNvGrpSpPr/>
          <p:nvPr/>
        </p:nvGrpSpPr>
        <p:grpSpPr>
          <a:xfrm>
            <a:off x="2656024" y="3365144"/>
            <a:ext cx="298735" cy="365472"/>
            <a:chOff x="2656024" y="3365144"/>
            <a:chExt cx="298735" cy="365472"/>
          </a:xfrm>
        </p:grpSpPr>
        <p:sp>
          <p:nvSpPr>
            <p:cNvPr id="23613" name="Google Shape;23613;p109"/>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4" name="Google Shape;23614;p109"/>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5" name="Google Shape;23615;p109"/>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6" name="Google Shape;23616;p109"/>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7" name="Google Shape;23617;p109"/>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8" name="Google Shape;23618;p109"/>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9" name="Google Shape;23619;p109"/>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0" name="Google Shape;23620;p109"/>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1" name="Google Shape;23621;p109"/>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2" name="Google Shape;23622;p109"/>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3" name="Google Shape;23623;p109"/>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4" name="Google Shape;23624;p109"/>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5" name="Google Shape;23625;p109"/>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6" name="Google Shape;23626;p109"/>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7" name="Google Shape;23627;p109"/>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8" name="Google Shape;23628;p109"/>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9" name="Google Shape;23629;p109"/>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0" name="Google Shape;23630;p109"/>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1" name="Google Shape;23631;p109"/>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2" name="Google Shape;23632;p109"/>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3" name="Google Shape;23633;p109"/>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4" name="Google Shape;23634;p109"/>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5" name="Google Shape;23635;p109"/>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6" name="Google Shape;23636;p109"/>
          <p:cNvGrpSpPr/>
          <p:nvPr/>
        </p:nvGrpSpPr>
        <p:grpSpPr>
          <a:xfrm>
            <a:off x="7172235" y="3803355"/>
            <a:ext cx="387561" cy="384312"/>
            <a:chOff x="7172235" y="3803355"/>
            <a:chExt cx="387561" cy="384312"/>
          </a:xfrm>
        </p:grpSpPr>
        <p:sp>
          <p:nvSpPr>
            <p:cNvPr id="23637" name="Google Shape;23637;p109"/>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8" name="Google Shape;23638;p109"/>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9" name="Google Shape;23639;p109"/>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0" name="Google Shape;23640;p109"/>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1" name="Google Shape;23641;p109"/>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2" name="Google Shape;23642;p109"/>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3" name="Google Shape;23643;p109"/>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4" name="Google Shape;23644;p109"/>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5" name="Google Shape;23645;p109"/>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6" name="Google Shape;23646;p109"/>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7" name="Google Shape;23647;p109"/>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8" name="Google Shape;23648;p109"/>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9" name="Google Shape;23649;p109"/>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0" name="Google Shape;23650;p109"/>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1" name="Google Shape;23651;p109"/>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2" name="Google Shape;23652;p109"/>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3" name="Google Shape;23653;p109"/>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4" name="Google Shape;23654;p109"/>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5" name="Google Shape;23655;p109"/>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6" name="Google Shape;23656;p109"/>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7" name="Google Shape;23657;p109"/>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8" name="Google Shape;23658;p109"/>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9" name="Google Shape;23659;p109"/>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0" name="Google Shape;23660;p109"/>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1" name="Google Shape;23661;p109"/>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2" name="Google Shape;23662;p109"/>
          <p:cNvGrpSpPr/>
          <p:nvPr/>
        </p:nvGrpSpPr>
        <p:grpSpPr>
          <a:xfrm>
            <a:off x="6655443" y="3799215"/>
            <a:ext cx="428280" cy="351638"/>
            <a:chOff x="6655443" y="3799215"/>
            <a:chExt cx="428280" cy="351638"/>
          </a:xfrm>
        </p:grpSpPr>
        <p:sp>
          <p:nvSpPr>
            <p:cNvPr id="23663" name="Google Shape;23663;p109"/>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4" name="Google Shape;23664;p109"/>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5" name="Google Shape;23665;p109"/>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6" name="Google Shape;23666;p109"/>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7" name="Google Shape;23667;p109"/>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8" name="Google Shape;23668;p109"/>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9" name="Google Shape;23669;p109"/>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0" name="Google Shape;23670;p109"/>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1" name="Google Shape;23671;p109"/>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2" name="Google Shape;23672;p109"/>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3" name="Google Shape;23673;p109"/>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4" name="Google Shape;23674;p109"/>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5" name="Google Shape;23675;p109"/>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6" name="Google Shape;23676;p109"/>
          <p:cNvGrpSpPr/>
          <p:nvPr/>
        </p:nvGrpSpPr>
        <p:grpSpPr>
          <a:xfrm>
            <a:off x="5224551" y="3793267"/>
            <a:ext cx="366547" cy="363507"/>
            <a:chOff x="5224551" y="3793267"/>
            <a:chExt cx="366547" cy="363507"/>
          </a:xfrm>
        </p:grpSpPr>
        <p:sp>
          <p:nvSpPr>
            <p:cNvPr id="23677" name="Google Shape;23677;p109"/>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8" name="Google Shape;23678;p109"/>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9" name="Google Shape;23679;p109"/>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0" name="Google Shape;23680;p109"/>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1" name="Google Shape;23681;p109"/>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2" name="Google Shape;23682;p109"/>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3" name="Google Shape;23683;p109"/>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4" name="Google Shape;23684;p109"/>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5" name="Google Shape;23685;p109"/>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6" name="Google Shape;23686;p109"/>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7" name="Google Shape;23687;p109"/>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8" name="Google Shape;23688;p109"/>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9" name="Google Shape;23689;p109"/>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0" name="Google Shape;23690;p109"/>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1" name="Google Shape;23691;p109"/>
          <p:cNvGrpSpPr/>
          <p:nvPr/>
        </p:nvGrpSpPr>
        <p:grpSpPr>
          <a:xfrm>
            <a:off x="7075390" y="3349554"/>
            <a:ext cx="375429" cy="363822"/>
            <a:chOff x="7075390" y="3349554"/>
            <a:chExt cx="375429" cy="363822"/>
          </a:xfrm>
        </p:grpSpPr>
        <p:sp>
          <p:nvSpPr>
            <p:cNvPr id="23692" name="Google Shape;23692;p109"/>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3" name="Google Shape;23693;p109"/>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4" name="Google Shape;23694;p109"/>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5" name="Google Shape;23695;p109"/>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6" name="Google Shape;23696;p109"/>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7" name="Google Shape;23697;p109"/>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8" name="Google Shape;23698;p109"/>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9" name="Google Shape;23699;p109"/>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0" name="Google Shape;23700;p109"/>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1" name="Google Shape;23701;p109"/>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2" name="Google Shape;23702;p109"/>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3" name="Google Shape;23703;p109"/>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4" name="Google Shape;23704;p109"/>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5" name="Google Shape;23705;p109"/>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6" name="Google Shape;23706;p109"/>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7" name="Google Shape;23707;p109"/>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8" name="Google Shape;23708;p109"/>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9" name="Google Shape;23709;p109"/>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0" name="Google Shape;23710;p109"/>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1" name="Google Shape;23711;p109"/>
          <p:cNvGrpSpPr/>
          <p:nvPr/>
        </p:nvGrpSpPr>
        <p:grpSpPr>
          <a:xfrm>
            <a:off x="6641451" y="3400544"/>
            <a:ext cx="363402" cy="261527"/>
            <a:chOff x="6641451" y="3400544"/>
            <a:chExt cx="363402" cy="261527"/>
          </a:xfrm>
        </p:grpSpPr>
        <p:sp>
          <p:nvSpPr>
            <p:cNvPr id="23712" name="Google Shape;23712;p109"/>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3" name="Google Shape;23713;p109"/>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4" name="Google Shape;23714;p109"/>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5" name="Google Shape;23715;p109"/>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6" name="Google Shape;23716;p109"/>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7" name="Google Shape;23717;p109"/>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8" name="Google Shape;23718;p109"/>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9" name="Google Shape;23719;p109"/>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0" name="Google Shape;23720;p109"/>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1" name="Google Shape;23721;p109"/>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2" name="Google Shape;23722;p109"/>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3" name="Google Shape;23723;p109"/>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4" name="Google Shape;23724;p109"/>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5" name="Google Shape;23725;p109"/>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6" name="Google Shape;23726;p109"/>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7" name="Google Shape;23727;p109"/>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8" name="Google Shape;23728;p109"/>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9" name="Google Shape;23729;p109"/>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0" name="Google Shape;23730;p109"/>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1" name="Google Shape;23731;p109"/>
          <p:cNvGrpSpPr/>
          <p:nvPr/>
        </p:nvGrpSpPr>
        <p:grpSpPr>
          <a:xfrm>
            <a:off x="7658737" y="3349606"/>
            <a:ext cx="110208" cy="363219"/>
            <a:chOff x="7658737" y="3349606"/>
            <a:chExt cx="110208" cy="363219"/>
          </a:xfrm>
        </p:grpSpPr>
        <p:sp>
          <p:nvSpPr>
            <p:cNvPr id="23732" name="Google Shape;23732;p109"/>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3" name="Google Shape;23733;p109"/>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4" name="Google Shape;23734;p109"/>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5" name="Google Shape;23735;p109"/>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6" name="Google Shape;23736;p109"/>
          <p:cNvGrpSpPr/>
          <p:nvPr/>
        </p:nvGrpSpPr>
        <p:grpSpPr>
          <a:xfrm>
            <a:off x="7975263" y="3383696"/>
            <a:ext cx="363717" cy="295355"/>
            <a:chOff x="7975263" y="3383696"/>
            <a:chExt cx="363717" cy="295355"/>
          </a:xfrm>
        </p:grpSpPr>
        <p:sp>
          <p:nvSpPr>
            <p:cNvPr id="23737" name="Google Shape;23737;p109"/>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8" name="Google Shape;23738;p109"/>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9" name="Google Shape;23739;p109"/>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0" name="Google Shape;23740;p109"/>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1" name="Google Shape;23741;p109"/>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2" name="Google Shape;23742;p109"/>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3" name="Google Shape;23743;p109"/>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4" name="Google Shape;23744;p109"/>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5" name="Google Shape;23745;p109"/>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6" name="Google Shape;23746;p109"/>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7" name="Google Shape;23747;p109"/>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8" name="Google Shape;23748;p109"/>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9" name="Google Shape;23749;p109"/>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0" name="Google Shape;23750;p109"/>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1" name="Google Shape;23751;p109"/>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2" name="Google Shape;23752;p109"/>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3" name="Google Shape;23753;p109"/>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4" name="Google Shape;23754;p109"/>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5" name="Google Shape;23755;p109"/>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6" name="Google Shape;23756;p109"/>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7" name="Google Shape;23757;p109"/>
          <p:cNvGrpSpPr/>
          <p:nvPr/>
        </p:nvGrpSpPr>
        <p:grpSpPr>
          <a:xfrm>
            <a:off x="4891988" y="2428300"/>
            <a:ext cx="285424" cy="363507"/>
            <a:chOff x="4891988" y="2428300"/>
            <a:chExt cx="285424" cy="363507"/>
          </a:xfrm>
        </p:grpSpPr>
        <p:sp>
          <p:nvSpPr>
            <p:cNvPr id="23758" name="Google Shape;23758;p109"/>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9" name="Google Shape;23759;p109"/>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0" name="Google Shape;23760;p109"/>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1" name="Google Shape;23761;p109"/>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2" name="Google Shape;23762;p109"/>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3" name="Google Shape;23763;p109"/>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4" name="Google Shape;23764;p109"/>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5" name="Google Shape;23765;p109"/>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6" name="Google Shape;23766;p109"/>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7" name="Google Shape;23767;p109"/>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68" name="Google Shape;23768;p109"/>
          <p:cNvGrpSpPr/>
          <p:nvPr/>
        </p:nvGrpSpPr>
        <p:grpSpPr>
          <a:xfrm>
            <a:off x="6632909" y="2447821"/>
            <a:ext cx="368302" cy="324361"/>
            <a:chOff x="6632909" y="2447821"/>
            <a:chExt cx="368302" cy="324361"/>
          </a:xfrm>
        </p:grpSpPr>
        <p:sp>
          <p:nvSpPr>
            <p:cNvPr id="23769" name="Google Shape;23769;p109"/>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0" name="Google Shape;23770;p109"/>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1" name="Google Shape;23771;p109"/>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2" name="Google Shape;23772;p109"/>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3" name="Google Shape;23773;p109"/>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4" name="Google Shape;23774;p109"/>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5" name="Google Shape;23775;p109"/>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6" name="Google Shape;23776;p109"/>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7" name="Google Shape;23777;p109"/>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8" name="Google Shape;23778;p109"/>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9" name="Google Shape;23779;p109"/>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0" name="Google Shape;23780;p109"/>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1" name="Google Shape;23781;p109"/>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2" name="Google Shape;23782;p109"/>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3" name="Google Shape;23783;p109"/>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4" name="Google Shape;23784;p109"/>
          <p:cNvGrpSpPr/>
          <p:nvPr/>
        </p:nvGrpSpPr>
        <p:grpSpPr>
          <a:xfrm>
            <a:off x="1754187" y="2901098"/>
            <a:ext cx="365289" cy="365525"/>
            <a:chOff x="1754187" y="2901098"/>
            <a:chExt cx="365289" cy="365525"/>
          </a:xfrm>
        </p:grpSpPr>
        <p:sp>
          <p:nvSpPr>
            <p:cNvPr id="23785" name="Google Shape;23785;p109"/>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6" name="Google Shape;23786;p109"/>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7" name="Google Shape;23787;p109"/>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8" name="Google Shape;23788;p109"/>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9" name="Google Shape;23789;p109"/>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0" name="Google Shape;23790;p109"/>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1" name="Google Shape;23791;p109"/>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2" name="Google Shape;23792;p109"/>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3" name="Google Shape;23793;p109"/>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4" name="Google Shape;23794;p109"/>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5" name="Google Shape;23795;p109"/>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6" name="Google Shape;23796;p109"/>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7" name="Google Shape;23797;p109"/>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8" name="Google Shape;23798;p109"/>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9" name="Google Shape;23799;p109"/>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0" name="Google Shape;23800;p109"/>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1" name="Google Shape;23801;p109"/>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2" name="Google Shape;23802;p109"/>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3" name="Google Shape;23803;p109"/>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4" name="Google Shape;23804;p109"/>
          <p:cNvGrpSpPr/>
          <p:nvPr/>
        </p:nvGrpSpPr>
        <p:grpSpPr>
          <a:xfrm>
            <a:off x="5770820" y="2015349"/>
            <a:ext cx="363507" cy="303032"/>
            <a:chOff x="5770820" y="2015349"/>
            <a:chExt cx="363507" cy="303032"/>
          </a:xfrm>
        </p:grpSpPr>
        <p:sp>
          <p:nvSpPr>
            <p:cNvPr id="23805" name="Google Shape;23805;p109"/>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6" name="Google Shape;23806;p109"/>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7" name="Google Shape;23807;p109"/>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8" name="Google Shape;23808;p109"/>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9" name="Google Shape;23809;p109"/>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0" name="Google Shape;23810;p109"/>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1" name="Google Shape;23811;p109"/>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2" name="Google Shape;23812;p109"/>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3" name="Google Shape;23813;p109"/>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4" name="Google Shape;23814;p109"/>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5" name="Google Shape;23815;p109"/>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6" name="Google Shape;23816;p109"/>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7" name="Google Shape;23817;p109"/>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8" name="Google Shape;23818;p109"/>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9" name="Google Shape;23819;p109"/>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0" name="Google Shape;23820;p109"/>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1" name="Google Shape;23821;p109"/>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2" name="Google Shape;23822;p109"/>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3" name="Google Shape;23823;p109"/>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4" name="Google Shape;23824;p109"/>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5" name="Google Shape;23825;p109"/>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6" name="Google Shape;23826;p109"/>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7" name="Google Shape;23827;p109"/>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8" name="Google Shape;23828;p109"/>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9" name="Google Shape;23829;p109"/>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0" name="Google Shape;23830;p109"/>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31" name="Google Shape;23831;p109"/>
          <p:cNvGrpSpPr/>
          <p:nvPr/>
        </p:nvGrpSpPr>
        <p:grpSpPr>
          <a:xfrm>
            <a:off x="5322417" y="1986736"/>
            <a:ext cx="368931" cy="359944"/>
            <a:chOff x="5322417" y="1986736"/>
            <a:chExt cx="368931" cy="359944"/>
          </a:xfrm>
        </p:grpSpPr>
        <p:sp>
          <p:nvSpPr>
            <p:cNvPr id="23832" name="Google Shape;23832;p109"/>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3" name="Google Shape;23833;p109"/>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4" name="Google Shape;23834;p109"/>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5" name="Google Shape;23835;p109"/>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6" name="Google Shape;23836;p109"/>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7" name="Google Shape;23837;p109"/>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8" name="Google Shape;23838;p109"/>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9" name="Google Shape;23839;p109"/>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0" name="Google Shape;23840;p109"/>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1" name="Google Shape;23841;p109"/>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2" name="Google Shape;23842;p109"/>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3" name="Google Shape;23843;p109"/>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4" name="Google Shape;23844;p109"/>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5" name="Google Shape;23845;p109"/>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6" name="Google Shape;23846;p109"/>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7" name="Google Shape;23847;p109"/>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8" name="Google Shape;23848;p109"/>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9" name="Google Shape;23849;p109"/>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0" name="Google Shape;23850;p109"/>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1" name="Google Shape;23851;p109"/>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2" name="Google Shape;23852;p109"/>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3" name="Google Shape;23853;p109"/>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4" name="Google Shape;23854;p109"/>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5" name="Google Shape;23855;p109"/>
          <p:cNvGrpSpPr/>
          <p:nvPr/>
        </p:nvGrpSpPr>
        <p:grpSpPr>
          <a:xfrm>
            <a:off x="6189641" y="2466268"/>
            <a:ext cx="363298" cy="287572"/>
            <a:chOff x="6189641" y="2466268"/>
            <a:chExt cx="363298" cy="287572"/>
          </a:xfrm>
        </p:grpSpPr>
        <p:sp>
          <p:nvSpPr>
            <p:cNvPr id="23856" name="Google Shape;23856;p109"/>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7" name="Google Shape;23857;p109"/>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8" name="Google Shape;23858;p109"/>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9" name="Google Shape;23859;p109"/>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0" name="Google Shape;23860;p109"/>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1" name="Google Shape;23861;p109"/>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2" name="Google Shape;23862;p109"/>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3" name="Google Shape;23863;p109"/>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4" name="Google Shape;23864;p109"/>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5" name="Google Shape;23865;p109"/>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6" name="Google Shape;23866;p109"/>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7" name="Google Shape;23867;p109"/>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8" name="Google Shape;23868;p109"/>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69" name="Google Shape;23869;p109"/>
          <p:cNvGrpSpPr/>
          <p:nvPr/>
        </p:nvGrpSpPr>
        <p:grpSpPr>
          <a:xfrm>
            <a:off x="7076255" y="2428248"/>
            <a:ext cx="369455" cy="363638"/>
            <a:chOff x="7076255" y="2428248"/>
            <a:chExt cx="369455" cy="363638"/>
          </a:xfrm>
        </p:grpSpPr>
        <p:sp>
          <p:nvSpPr>
            <p:cNvPr id="23870" name="Google Shape;23870;p109"/>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1" name="Google Shape;23871;p109"/>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2" name="Google Shape;23872;p109"/>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3" name="Google Shape;23873;p109"/>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4" name="Google Shape;23874;p109"/>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5" name="Google Shape;23875;p109"/>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6" name="Google Shape;23876;p109"/>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7" name="Google Shape;23877;p109"/>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8" name="Google Shape;23878;p109"/>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9" name="Google Shape;23879;p109"/>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0" name="Google Shape;23880;p109"/>
          <p:cNvGrpSpPr/>
          <p:nvPr/>
        </p:nvGrpSpPr>
        <p:grpSpPr>
          <a:xfrm>
            <a:off x="5331090" y="3337029"/>
            <a:ext cx="316238" cy="388688"/>
            <a:chOff x="5331090" y="3337029"/>
            <a:chExt cx="316238" cy="388688"/>
          </a:xfrm>
        </p:grpSpPr>
        <p:sp>
          <p:nvSpPr>
            <p:cNvPr id="23881" name="Google Shape;23881;p109"/>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2" name="Google Shape;23882;p109"/>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3" name="Google Shape;23883;p109"/>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4" name="Google Shape;23884;p109"/>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5" name="Google Shape;23885;p109"/>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6" name="Google Shape;23886;p109"/>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7" name="Google Shape;23887;p109"/>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8" name="Google Shape;23888;p109"/>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9" name="Google Shape;23889;p109"/>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0" name="Google Shape;23890;p109"/>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1" name="Google Shape;23891;p109"/>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2" name="Google Shape;23892;p109"/>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3" name="Google Shape;23893;p109"/>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4" name="Google Shape;23894;p109"/>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5" name="Google Shape;23895;p109"/>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6" name="Google Shape;23896;p109"/>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7" name="Google Shape;23897;p109"/>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8" name="Google Shape;23898;p109"/>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9" name="Google Shape;23899;p109"/>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0" name="Google Shape;23900;p109"/>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1" name="Google Shape;23901;p109"/>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2" name="Google Shape;23902;p109"/>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3" name="Google Shape;23903;p109"/>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4" name="Google Shape;23904;p109"/>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5" name="Google Shape;23905;p109"/>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6" name="Google Shape;23906;p109"/>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7" name="Google Shape;23907;p109"/>
          <p:cNvGrpSpPr/>
          <p:nvPr/>
        </p:nvGrpSpPr>
        <p:grpSpPr>
          <a:xfrm>
            <a:off x="7995963" y="1985163"/>
            <a:ext cx="343279" cy="363402"/>
            <a:chOff x="7995963" y="1985163"/>
            <a:chExt cx="343279" cy="363402"/>
          </a:xfrm>
        </p:grpSpPr>
        <p:sp>
          <p:nvSpPr>
            <p:cNvPr id="23908" name="Google Shape;23908;p109"/>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9" name="Google Shape;23909;p109"/>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0" name="Google Shape;23910;p109"/>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1" name="Google Shape;23911;p109"/>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2" name="Google Shape;23912;p109"/>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3" name="Google Shape;23913;p109"/>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4" name="Google Shape;23914;p109"/>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5" name="Google Shape;23915;p109"/>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6" name="Google Shape;23916;p109"/>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7" name="Google Shape;23917;p109"/>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8" name="Google Shape;23918;p109"/>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9" name="Google Shape;23919;p109"/>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0" name="Google Shape;23920;p109"/>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1" name="Google Shape;23921;p109"/>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2" name="Google Shape;23922;p109"/>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3" name="Google Shape;23923;p109"/>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4" name="Google Shape;23924;p109"/>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5" name="Google Shape;23925;p109"/>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6" name="Google Shape;23926;p109"/>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7" name="Google Shape;23927;p109"/>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8" name="Google Shape;23928;p109"/>
          <p:cNvGrpSpPr/>
          <p:nvPr/>
        </p:nvGrpSpPr>
        <p:grpSpPr>
          <a:xfrm>
            <a:off x="5743255" y="2433410"/>
            <a:ext cx="364162" cy="353236"/>
            <a:chOff x="5743255" y="2433410"/>
            <a:chExt cx="364162" cy="353236"/>
          </a:xfrm>
        </p:grpSpPr>
        <p:sp>
          <p:nvSpPr>
            <p:cNvPr id="23929" name="Google Shape;23929;p109"/>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0" name="Google Shape;23930;p109"/>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1" name="Google Shape;23931;p109"/>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2" name="Google Shape;23932;p109"/>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3" name="Google Shape;23933;p109"/>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4" name="Google Shape;23934;p109"/>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5" name="Google Shape;23935;p109"/>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6" name="Google Shape;23936;p109"/>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7" name="Google Shape;23937;p109"/>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8" name="Google Shape;23938;p109"/>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9" name="Google Shape;23939;p109"/>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0" name="Google Shape;23940;p109"/>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1" name="Google Shape;23941;p109"/>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2" name="Google Shape;23942;p109"/>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3" name="Google Shape;23943;p109"/>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4" name="Google Shape;23944;p109"/>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5" name="Google Shape;23945;p109"/>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6" name="Google Shape;23946;p109"/>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7" name="Google Shape;23947;p109"/>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8" name="Google Shape;23948;p109"/>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9" name="Google Shape;23949;p109"/>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0" name="Google Shape;23950;p109"/>
          <p:cNvGrpSpPr/>
          <p:nvPr/>
        </p:nvGrpSpPr>
        <p:grpSpPr>
          <a:xfrm>
            <a:off x="4885202" y="1999260"/>
            <a:ext cx="363271" cy="335104"/>
            <a:chOff x="4885202" y="1999260"/>
            <a:chExt cx="363271" cy="335104"/>
          </a:xfrm>
        </p:grpSpPr>
        <p:sp>
          <p:nvSpPr>
            <p:cNvPr id="23951" name="Google Shape;23951;p109"/>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2" name="Google Shape;23952;p109"/>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3" name="Google Shape;23953;p109"/>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4" name="Google Shape;23954;p109"/>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5" name="Google Shape;23955;p109"/>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6" name="Google Shape;23956;p109"/>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7" name="Google Shape;23957;p109"/>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8" name="Google Shape;23958;p109"/>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9" name="Google Shape;23959;p109"/>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0" name="Google Shape;23960;p109"/>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1" name="Google Shape;23961;p109"/>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2" name="Google Shape;23962;p109"/>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3" name="Google Shape;23963;p109"/>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4" name="Google Shape;23964;p109"/>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5" name="Google Shape;23965;p109"/>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6" name="Google Shape;23966;p109"/>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7" name="Google Shape;23967;p109"/>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8" name="Google Shape;23968;p109"/>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69" name="Google Shape;23969;p109"/>
          <p:cNvGrpSpPr/>
          <p:nvPr/>
        </p:nvGrpSpPr>
        <p:grpSpPr>
          <a:xfrm>
            <a:off x="7062315" y="2901963"/>
            <a:ext cx="363507" cy="346423"/>
            <a:chOff x="7062315" y="2901963"/>
            <a:chExt cx="363507" cy="346423"/>
          </a:xfrm>
        </p:grpSpPr>
        <p:sp>
          <p:nvSpPr>
            <p:cNvPr id="23970" name="Google Shape;23970;p109"/>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1" name="Google Shape;23971;p109"/>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2" name="Google Shape;23972;p109"/>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3" name="Google Shape;23973;p109"/>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4" name="Google Shape;23974;p109"/>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5" name="Google Shape;23975;p109"/>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6" name="Google Shape;23976;p109"/>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7" name="Google Shape;23977;p109"/>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8" name="Google Shape;23978;p109"/>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9" name="Google Shape;23979;p109"/>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0" name="Google Shape;23980;p109"/>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1" name="Google Shape;23981;p109"/>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2" name="Google Shape;23982;p109"/>
          <p:cNvGrpSpPr/>
          <p:nvPr/>
        </p:nvGrpSpPr>
        <p:grpSpPr>
          <a:xfrm>
            <a:off x="7541533" y="1985163"/>
            <a:ext cx="359865" cy="363402"/>
            <a:chOff x="7541533" y="1985163"/>
            <a:chExt cx="359865" cy="363402"/>
          </a:xfrm>
        </p:grpSpPr>
        <p:sp>
          <p:nvSpPr>
            <p:cNvPr id="23983" name="Google Shape;23983;p109"/>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4" name="Google Shape;23984;p109"/>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5" name="Google Shape;23985;p109"/>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6" name="Google Shape;23986;p109"/>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7" name="Google Shape;23987;p109"/>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8" name="Google Shape;23988;p109"/>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9" name="Google Shape;23989;p109"/>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0" name="Google Shape;23990;p109"/>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1" name="Google Shape;23991;p109"/>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2" name="Google Shape;23992;p109"/>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3" name="Google Shape;23993;p109"/>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4" name="Google Shape;23994;p109"/>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5" name="Google Shape;23995;p109"/>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6" name="Google Shape;23996;p109"/>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7" name="Google Shape;23997;p109"/>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8" name="Google Shape;23998;p109"/>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9" name="Google Shape;23999;p109"/>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0" name="Google Shape;24000;p109"/>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1" name="Google Shape;24001;p109"/>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2" name="Google Shape;24002;p109"/>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3" name="Google Shape;24003;p109"/>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4" name="Google Shape;24004;p109"/>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5" name="Google Shape;24005;p109"/>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6" name="Google Shape;24006;p109"/>
          <p:cNvGrpSpPr/>
          <p:nvPr/>
        </p:nvGrpSpPr>
        <p:grpSpPr>
          <a:xfrm>
            <a:off x="6602959" y="2908513"/>
            <a:ext cx="363402" cy="333322"/>
            <a:chOff x="6602959" y="2908513"/>
            <a:chExt cx="363402" cy="333322"/>
          </a:xfrm>
        </p:grpSpPr>
        <p:sp>
          <p:nvSpPr>
            <p:cNvPr id="24007" name="Google Shape;24007;p109"/>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8" name="Google Shape;24008;p109"/>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9" name="Google Shape;24009;p109"/>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0" name="Google Shape;24010;p109"/>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1" name="Google Shape;24011;p109"/>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2" name="Google Shape;24012;p109"/>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3" name="Google Shape;24013;p109"/>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4" name="Google Shape;24014;p109"/>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5" name="Google Shape;24015;p109"/>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6" name="Google Shape;24016;p109"/>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7" name="Google Shape;24017;p109"/>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8" name="Google Shape;24018;p109"/>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9" name="Google Shape;24019;p109"/>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0" name="Google Shape;24020;p109"/>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1" name="Google Shape;24021;p109"/>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2" name="Google Shape;24022;p109"/>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3" name="Google Shape;24023;p109"/>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4" name="Google Shape;24024;p109"/>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5" name="Google Shape;24025;p109"/>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6" name="Google Shape;24026;p109"/>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7" name="Google Shape;24027;p109"/>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8" name="Google Shape;24028;p109"/>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9" name="Google Shape;24029;p109"/>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0" name="Google Shape;24030;p109"/>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1" name="Google Shape;24031;p109"/>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2" name="Google Shape;24032;p109"/>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3" name="Google Shape;24033;p109"/>
          <p:cNvGrpSpPr/>
          <p:nvPr/>
        </p:nvGrpSpPr>
        <p:grpSpPr>
          <a:xfrm>
            <a:off x="5289454" y="2484138"/>
            <a:ext cx="371840" cy="252068"/>
            <a:chOff x="5289454" y="2484138"/>
            <a:chExt cx="371840" cy="252068"/>
          </a:xfrm>
        </p:grpSpPr>
        <p:sp>
          <p:nvSpPr>
            <p:cNvPr id="24034" name="Google Shape;24034;p109"/>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5" name="Google Shape;24035;p109"/>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6" name="Google Shape;24036;p109"/>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7" name="Google Shape;24037;p109"/>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8" name="Google Shape;24038;p109"/>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9" name="Google Shape;24039;p109"/>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0" name="Google Shape;24040;p109"/>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1" name="Google Shape;24041;p109"/>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2" name="Google Shape;24042;p109"/>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3" name="Google Shape;24043;p109"/>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4" name="Google Shape;24044;p109"/>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5" name="Google Shape;24045;p109"/>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6" name="Google Shape;24046;p109"/>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7" name="Google Shape;24047;p109"/>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8" name="Google Shape;24048;p109"/>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9" name="Google Shape;24049;p109"/>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0" name="Google Shape;24050;p109"/>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1" name="Google Shape;24051;p109"/>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2" name="Google Shape;24052;p109"/>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3" name="Google Shape;24053;p109"/>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4" name="Google Shape;24054;p109"/>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5" name="Google Shape;24055;p109"/>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6" name="Google Shape;24056;p109"/>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7" name="Google Shape;24057;p109"/>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8" name="Google Shape;24058;p109"/>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9" name="Google Shape;24059;p109"/>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0" name="Google Shape;24060;p109"/>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1" name="Google Shape;24061;p109"/>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2" name="Google Shape;24062;p109"/>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3" name="Google Shape;24063;p109"/>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4" name="Google Shape;24064;p109"/>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5" name="Google Shape;24065;p109"/>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6" name="Google Shape;24066;p109"/>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7" name="Google Shape;24067;p109"/>
          <p:cNvGrpSpPr/>
          <p:nvPr/>
        </p:nvGrpSpPr>
        <p:grpSpPr>
          <a:xfrm>
            <a:off x="6215319" y="1985085"/>
            <a:ext cx="360258" cy="363455"/>
            <a:chOff x="6215319" y="1985085"/>
            <a:chExt cx="360258" cy="363455"/>
          </a:xfrm>
        </p:grpSpPr>
        <p:sp>
          <p:nvSpPr>
            <p:cNvPr id="24068" name="Google Shape;24068;p109"/>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9" name="Google Shape;24069;p109"/>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0" name="Google Shape;24070;p109"/>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1" name="Google Shape;24071;p109"/>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2" name="Google Shape;24072;p109"/>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3" name="Google Shape;24073;p109"/>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4" name="Google Shape;24074;p109"/>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5" name="Google Shape;24075;p109"/>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6" name="Google Shape;24076;p109"/>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7" name="Google Shape;24077;p109"/>
          <p:cNvGrpSpPr/>
          <p:nvPr/>
        </p:nvGrpSpPr>
        <p:grpSpPr>
          <a:xfrm>
            <a:off x="5354856" y="1502697"/>
            <a:ext cx="251334" cy="363402"/>
            <a:chOff x="5354856" y="1502697"/>
            <a:chExt cx="251334" cy="363402"/>
          </a:xfrm>
        </p:grpSpPr>
        <p:sp>
          <p:nvSpPr>
            <p:cNvPr id="24078" name="Google Shape;24078;p109"/>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9" name="Google Shape;24079;p109"/>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0" name="Google Shape;24080;p109"/>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1" name="Google Shape;24081;p109"/>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2" name="Google Shape;24082;p109"/>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3" name="Google Shape;24083;p109"/>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4" name="Google Shape;24084;p109"/>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5" name="Google Shape;24085;p109"/>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6" name="Google Shape;24086;p109"/>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7" name="Google Shape;24087;p109"/>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8" name="Google Shape;24088;p109"/>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9" name="Google Shape;24089;p109"/>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0" name="Google Shape;24090;p109"/>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1" name="Google Shape;24091;p109"/>
          <p:cNvGrpSpPr/>
          <p:nvPr/>
        </p:nvGrpSpPr>
        <p:grpSpPr>
          <a:xfrm>
            <a:off x="7967402" y="2475543"/>
            <a:ext cx="374093" cy="267082"/>
            <a:chOff x="7967402" y="2475543"/>
            <a:chExt cx="374093" cy="267082"/>
          </a:xfrm>
        </p:grpSpPr>
        <p:sp>
          <p:nvSpPr>
            <p:cNvPr id="24092" name="Google Shape;24092;p109"/>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3" name="Google Shape;24093;p109"/>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4" name="Google Shape;24094;p109"/>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5" name="Google Shape;24095;p109"/>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6" name="Google Shape;24096;p109"/>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7" name="Google Shape;24097;p109"/>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8" name="Google Shape;24098;p109"/>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9" name="Google Shape;24099;p109"/>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0" name="Google Shape;24100;p109"/>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1" name="Google Shape;24101;p109"/>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2" name="Google Shape;24102;p109"/>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3" name="Google Shape;24103;p109"/>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4" name="Google Shape;24104;p109"/>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5" name="Google Shape;24105;p109"/>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6" name="Google Shape;24106;p109"/>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7" name="Google Shape;24107;p109"/>
          <p:cNvGrpSpPr/>
          <p:nvPr/>
        </p:nvGrpSpPr>
        <p:grpSpPr>
          <a:xfrm>
            <a:off x="7526624" y="2460686"/>
            <a:ext cx="363979" cy="298604"/>
            <a:chOff x="7526624" y="2460686"/>
            <a:chExt cx="363979" cy="298604"/>
          </a:xfrm>
        </p:grpSpPr>
        <p:sp>
          <p:nvSpPr>
            <p:cNvPr id="24108" name="Google Shape;24108;p109"/>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9" name="Google Shape;24109;p109"/>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0" name="Google Shape;24110;p109"/>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1" name="Google Shape;24111;p109"/>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2" name="Google Shape;24112;p109"/>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3" name="Google Shape;24113;p109"/>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4" name="Google Shape;24114;p109"/>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5" name="Google Shape;24115;p109"/>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6" name="Google Shape;24116;p109"/>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7" name="Google Shape;24117;p109"/>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8" name="Google Shape;24118;p109"/>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9" name="Google Shape;24119;p109"/>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0" name="Google Shape;24120;p109"/>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1" name="Google Shape;24121;p109"/>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2" name="Google Shape;24122;p109"/>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3" name="Google Shape;24123;p109"/>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4" name="Google Shape;24124;p109"/>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5" name="Google Shape;24125;p109"/>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6" name="Google Shape;24126;p109"/>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7" name="Google Shape;24127;p109"/>
          <p:cNvGrpSpPr/>
          <p:nvPr/>
        </p:nvGrpSpPr>
        <p:grpSpPr>
          <a:xfrm>
            <a:off x="7108353" y="1985085"/>
            <a:ext cx="346161" cy="363481"/>
            <a:chOff x="7108353" y="1985085"/>
            <a:chExt cx="346161" cy="363481"/>
          </a:xfrm>
        </p:grpSpPr>
        <p:sp>
          <p:nvSpPr>
            <p:cNvPr id="24128" name="Google Shape;24128;p109"/>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9" name="Google Shape;24129;p109"/>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0" name="Google Shape;24130;p109"/>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1" name="Google Shape;24131;p109"/>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2" name="Google Shape;24132;p109"/>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3" name="Google Shape;24133;p109"/>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4" name="Google Shape;24134;p109"/>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5" name="Google Shape;24135;p109"/>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6" name="Google Shape;24136;p109"/>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7" name="Google Shape;24137;p109"/>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8" name="Google Shape;24138;p109"/>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9" name="Google Shape;24139;p109"/>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0" name="Google Shape;24140;p109"/>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1" name="Google Shape;24141;p109"/>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2" name="Google Shape;24142;p109"/>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3" name="Google Shape;24143;p109"/>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4" name="Google Shape;24144;p109"/>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5" name="Google Shape;24145;p109"/>
          <p:cNvGrpSpPr/>
          <p:nvPr/>
        </p:nvGrpSpPr>
        <p:grpSpPr>
          <a:xfrm>
            <a:off x="6139594" y="2917448"/>
            <a:ext cx="371578" cy="315347"/>
            <a:chOff x="6139594" y="2917448"/>
            <a:chExt cx="371578" cy="315347"/>
          </a:xfrm>
        </p:grpSpPr>
        <p:sp>
          <p:nvSpPr>
            <p:cNvPr id="24146" name="Google Shape;24146;p109"/>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7" name="Google Shape;24147;p109"/>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8" name="Google Shape;24148;p109"/>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9" name="Google Shape;24149;p109"/>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0" name="Google Shape;24150;p109"/>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1" name="Google Shape;24151;p109"/>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2" name="Google Shape;24152;p109"/>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3" name="Google Shape;24153;p109"/>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54" name="Google Shape;24154;p109"/>
          <p:cNvGrpSpPr/>
          <p:nvPr/>
        </p:nvGrpSpPr>
        <p:grpSpPr>
          <a:xfrm>
            <a:off x="7539253" y="2893395"/>
            <a:ext cx="328186" cy="363429"/>
            <a:chOff x="7539253" y="2893395"/>
            <a:chExt cx="328186" cy="363429"/>
          </a:xfrm>
        </p:grpSpPr>
        <p:sp>
          <p:nvSpPr>
            <p:cNvPr id="24155" name="Google Shape;24155;p109"/>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6" name="Google Shape;24156;p109"/>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7" name="Google Shape;24157;p109"/>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8" name="Google Shape;24158;p109"/>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9" name="Google Shape;24159;p109"/>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0" name="Google Shape;24160;p109"/>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1" name="Google Shape;24161;p109"/>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2" name="Google Shape;24162;p109"/>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3" name="Google Shape;24163;p109"/>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4" name="Google Shape;24164;p109"/>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5" name="Google Shape;24165;p109"/>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6" name="Google Shape;24166;p109"/>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7" name="Google Shape;24167;p109"/>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8" name="Google Shape;24168;p109"/>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9" name="Google Shape;24169;p109"/>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0" name="Google Shape;24170;p109"/>
          <p:cNvGrpSpPr/>
          <p:nvPr/>
        </p:nvGrpSpPr>
        <p:grpSpPr>
          <a:xfrm>
            <a:off x="8004138" y="2893421"/>
            <a:ext cx="317365" cy="363402"/>
            <a:chOff x="8004138" y="2893421"/>
            <a:chExt cx="317365" cy="363402"/>
          </a:xfrm>
        </p:grpSpPr>
        <p:sp>
          <p:nvSpPr>
            <p:cNvPr id="24171" name="Google Shape;24171;p109"/>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2" name="Google Shape;24172;p109"/>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3" name="Google Shape;24173;p109"/>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4" name="Google Shape;24174;p109"/>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5" name="Google Shape;24175;p109"/>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6" name="Google Shape;24176;p109"/>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7" name="Google Shape;24177;p109"/>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8" name="Google Shape;24178;p109"/>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9" name="Google Shape;24179;p109"/>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0" name="Google Shape;24180;p109"/>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1" name="Google Shape;24181;p109"/>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2" name="Google Shape;24182;p109"/>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3" name="Google Shape;24183;p109"/>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4" name="Google Shape;24184;p109"/>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5" name="Google Shape;24185;p109"/>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6" name="Google Shape;24186;p109"/>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7" name="Google Shape;24187;p109"/>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8" name="Google Shape;24188;p109"/>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9" name="Google Shape;24189;p109"/>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0" name="Google Shape;24190;p109"/>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1" name="Google Shape;24191;p109"/>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2" name="Google Shape;24192;p109"/>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3" name="Google Shape;24193;p109"/>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94" name="Google Shape;24194;p109"/>
          <p:cNvGrpSpPr/>
          <p:nvPr/>
        </p:nvGrpSpPr>
        <p:grpSpPr>
          <a:xfrm>
            <a:off x="5683016" y="2893499"/>
            <a:ext cx="365551" cy="363376"/>
            <a:chOff x="5683016" y="2893499"/>
            <a:chExt cx="365551" cy="363376"/>
          </a:xfrm>
        </p:grpSpPr>
        <p:sp>
          <p:nvSpPr>
            <p:cNvPr id="24195" name="Google Shape;24195;p109"/>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6" name="Google Shape;24196;p109"/>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7" name="Google Shape;24197;p109"/>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8" name="Google Shape;24198;p109"/>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9" name="Google Shape;24199;p109"/>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0" name="Google Shape;24200;p109"/>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1" name="Google Shape;24201;p109"/>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2" name="Google Shape;24202;p109"/>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3" name="Google Shape;24203;p109"/>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4" name="Google Shape;24204;p109"/>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5" name="Google Shape;24205;p109"/>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6" name="Google Shape;24206;p109"/>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7" name="Google Shape;24207;p109"/>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8" name="Google Shape;24208;p109"/>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9" name="Google Shape;24209;p109"/>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0" name="Google Shape;24210;p109"/>
          <p:cNvGrpSpPr/>
          <p:nvPr/>
        </p:nvGrpSpPr>
        <p:grpSpPr>
          <a:xfrm>
            <a:off x="4891622" y="1502697"/>
            <a:ext cx="255841" cy="363402"/>
            <a:chOff x="4891622" y="1502697"/>
            <a:chExt cx="255841" cy="363402"/>
          </a:xfrm>
        </p:grpSpPr>
        <p:sp>
          <p:nvSpPr>
            <p:cNvPr id="24211" name="Google Shape;24211;p109"/>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2" name="Google Shape;24212;p109"/>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3" name="Google Shape;24213;p109"/>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4" name="Google Shape;24214;p109"/>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5" name="Google Shape;24215;p109"/>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6" name="Google Shape;24216;p109"/>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7" name="Google Shape;24217;p109"/>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8" name="Google Shape;24218;p109"/>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9" name="Google Shape;24219;p109"/>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0" name="Google Shape;24220;p109"/>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1" name="Google Shape;24221;p109"/>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2" name="Google Shape;24222;p109"/>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3" name="Google Shape;24223;p109"/>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4" name="Google Shape;24224;p109"/>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5" name="Google Shape;24225;p109"/>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6" name="Google Shape;24226;p109"/>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7" name="Google Shape;24227;p109"/>
          <p:cNvGrpSpPr/>
          <p:nvPr/>
        </p:nvGrpSpPr>
        <p:grpSpPr>
          <a:xfrm>
            <a:off x="6281219" y="1502697"/>
            <a:ext cx="243919" cy="363402"/>
            <a:chOff x="6281219" y="1502697"/>
            <a:chExt cx="243919" cy="363402"/>
          </a:xfrm>
        </p:grpSpPr>
        <p:sp>
          <p:nvSpPr>
            <p:cNvPr id="24228" name="Google Shape;24228;p109"/>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9" name="Google Shape;24229;p109"/>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0" name="Google Shape;24230;p109"/>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1" name="Google Shape;24231;p109"/>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2" name="Google Shape;24232;p109"/>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3" name="Google Shape;24233;p109"/>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4" name="Google Shape;24234;p109"/>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5" name="Google Shape;24235;p109"/>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6" name="Google Shape;24236;p109"/>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7" name="Google Shape;24237;p109"/>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8" name="Google Shape;24238;p109"/>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9" name="Google Shape;24239;p109"/>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0" name="Google Shape;24240;p109"/>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1" name="Google Shape;24241;p109"/>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42" name="Google Shape;24242;p109"/>
          <p:cNvGrpSpPr/>
          <p:nvPr/>
        </p:nvGrpSpPr>
        <p:grpSpPr>
          <a:xfrm>
            <a:off x="4888713" y="3349868"/>
            <a:ext cx="311469" cy="363167"/>
            <a:chOff x="4888713" y="3349868"/>
            <a:chExt cx="311469" cy="363167"/>
          </a:xfrm>
        </p:grpSpPr>
        <p:sp>
          <p:nvSpPr>
            <p:cNvPr id="24243" name="Google Shape;24243;p109"/>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4" name="Google Shape;24244;p109"/>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5" name="Google Shape;24245;p109"/>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6" name="Google Shape;24246;p109"/>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7" name="Google Shape;24247;p109"/>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8" name="Google Shape;24248;p109"/>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9" name="Google Shape;24249;p109"/>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0" name="Google Shape;24250;p109"/>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1" name="Google Shape;24251;p109"/>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2" name="Google Shape;24252;p109"/>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3" name="Google Shape;24253;p109"/>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4" name="Google Shape;24254;p109"/>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5" name="Google Shape;24255;p109"/>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6" name="Google Shape;24256;p109"/>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7" name="Google Shape;24257;p109"/>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58" name="Google Shape;24258;p109"/>
          <p:cNvGrpSpPr/>
          <p:nvPr/>
        </p:nvGrpSpPr>
        <p:grpSpPr>
          <a:xfrm>
            <a:off x="6196821" y="3409296"/>
            <a:ext cx="363402" cy="243971"/>
            <a:chOff x="6196821" y="3409296"/>
            <a:chExt cx="363402" cy="243971"/>
          </a:xfrm>
        </p:grpSpPr>
        <p:sp>
          <p:nvSpPr>
            <p:cNvPr id="24259" name="Google Shape;24259;p109"/>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0" name="Google Shape;24260;p109"/>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1" name="Google Shape;24261;p109"/>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2" name="Google Shape;24262;p109"/>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3" name="Google Shape;24263;p109"/>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4" name="Google Shape;24264;p109"/>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5" name="Google Shape;24265;p109"/>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6" name="Google Shape;24266;p109"/>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7" name="Google Shape;24267;p109"/>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8" name="Google Shape;24268;p109"/>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9" name="Google Shape;24269;p109"/>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0" name="Google Shape;24270;p109"/>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1" name="Google Shape;24271;p109"/>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2" name="Google Shape;24272;p109"/>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3" name="Google Shape;24273;p109"/>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4" name="Google Shape;24274;p109"/>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5" name="Google Shape;24275;p109"/>
          <p:cNvGrpSpPr/>
          <p:nvPr/>
        </p:nvGrpSpPr>
        <p:grpSpPr>
          <a:xfrm>
            <a:off x="5818221" y="1502697"/>
            <a:ext cx="252723" cy="363402"/>
            <a:chOff x="5818221" y="1502697"/>
            <a:chExt cx="252723" cy="363402"/>
          </a:xfrm>
        </p:grpSpPr>
        <p:sp>
          <p:nvSpPr>
            <p:cNvPr id="24276" name="Google Shape;24276;p109"/>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7" name="Google Shape;24277;p109"/>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8" name="Google Shape;24278;p109"/>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9" name="Google Shape;24279;p109"/>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0" name="Google Shape;24280;p109"/>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1" name="Google Shape;24281;p109"/>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2" name="Google Shape;24282;p109"/>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3" name="Google Shape;24283;p109"/>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4" name="Google Shape;24284;p109"/>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5" name="Google Shape;24285;p109"/>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6" name="Google Shape;24286;p109"/>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7" name="Google Shape;24287;p109"/>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8" name="Google Shape;24288;p109"/>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9" name="Google Shape;24289;p109"/>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0" name="Google Shape;24290;p109"/>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1" name="Google Shape;24291;p109"/>
          <p:cNvGrpSpPr/>
          <p:nvPr/>
        </p:nvGrpSpPr>
        <p:grpSpPr>
          <a:xfrm>
            <a:off x="6660814" y="1985085"/>
            <a:ext cx="355096" cy="363481"/>
            <a:chOff x="6660814" y="1985085"/>
            <a:chExt cx="355096" cy="363481"/>
          </a:xfrm>
        </p:grpSpPr>
        <p:sp>
          <p:nvSpPr>
            <p:cNvPr id="24292" name="Google Shape;24292;p109"/>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3" name="Google Shape;24293;p109"/>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4" name="Google Shape;24294;p109"/>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5" name="Google Shape;24295;p109"/>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6" name="Google Shape;24296;p109"/>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7" name="Google Shape;24297;p109"/>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8" name="Google Shape;24298;p109"/>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9" name="Google Shape;24299;p109"/>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0" name="Google Shape;24300;p109"/>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1" name="Google Shape;24301;p109"/>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2" name="Google Shape;24302;p109"/>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3" name="Google Shape;24303;p109"/>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4" name="Google Shape;24304;p109"/>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5" name="Google Shape;24305;p109"/>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6" name="Google Shape;24306;p109"/>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7" name="Google Shape;24307;p109"/>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8" name="Google Shape;24308;p109"/>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9" name="Google Shape;24309;p109"/>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0" name="Google Shape;24310;p109"/>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1" name="Google Shape;24311;p109"/>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2" name="Google Shape;24312;p109"/>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3" name="Google Shape;24313;p109"/>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4" name="Google Shape;24314;p109"/>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5" name="Google Shape;24315;p109"/>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6" name="Google Shape;24316;p109"/>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7" name="Google Shape;24317;p109"/>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8" name="Google Shape;24318;p109"/>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9" name="Google Shape;24319;p109"/>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0" name="Google Shape;24320;p109"/>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1" name="Google Shape;24321;p109"/>
          <p:cNvGrpSpPr/>
          <p:nvPr/>
        </p:nvGrpSpPr>
        <p:grpSpPr>
          <a:xfrm>
            <a:off x="7226448" y="1502697"/>
            <a:ext cx="198379" cy="363402"/>
            <a:chOff x="7226448" y="1502697"/>
            <a:chExt cx="198379" cy="363402"/>
          </a:xfrm>
        </p:grpSpPr>
        <p:sp>
          <p:nvSpPr>
            <p:cNvPr id="24322" name="Google Shape;24322;p109"/>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3" name="Google Shape;24323;p109"/>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4" name="Google Shape;24324;p109"/>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5" name="Google Shape;24325;p109"/>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6" name="Google Shape;24326;p109"/>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7" name="Google Shape;24327;p109"/>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8" name="Google Shape;24328;p109"/>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9" name="Google Shape;24329;p109"/>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0" name="Google Shape;24330;p109"/>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1" name="Google Shape;24331;p109"/>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2" name="Google Shape;24332;p109"/>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3" name="Google Shape;24333;p109"/>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4" name="Google Shape;24334;p109"/>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5" name="Google Shape;24335;p109"/>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6" name="Google Shape;24336;p109"/>
          <p:cNvGrpSpPr/>
          <p:nvPr/>
        </p:nvGrpSpPr>
        <p:grpSpPr>
          <a:xfrm>
            <a:off x="8169030" y="1502566"/>
            <a:ext cx="158001" cy="363533"/>
            <a:chOff x="8169030" y="1502566"/>
            <a:chExt cx="158001" cy="363533"/>
          </a:xfrm>
        </p:grpSpPr>
        <p:sp>
          <p:nvSpPr>
            <p:cNvPr id="24337" name="Google Shape;24337;p109"/>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8" name="Google Shape;24338;p109"/>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9" name="Google Shape;24339;p109"/>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0" name="Google Shape;24340;p109"/>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1" name="Google Shape;24341;p109"/>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2" name="Google Shape;24342;p109"/>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3" name="Google Shape;24343;p109"/>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4" name="Google Shape;24344;p109"/>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5" name="Google Shape;24345;p109"/>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6" name="Google Shape;24346;p109"/>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7" name="Google Shape;24347;p109"/>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8" name="Google Shape;24348;p109"/>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9" name="Google Shape;24349;p109"/>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0" name="Google Shape;24350;p109"/>
          <p:cNvGrpSpPr/>
          <p:nvPr/>
        </p:nvGrpSpPr>
        <p:grpSpPr>
          <a:xfrm>
            <a:off x="7706661" y="1502697"/>
            <a:ext cx="160281" cy="363402"/>
            <a:chOff x="7706661" y="1502697"/>
            <a:chExt cx="160281" cy="363402"/>
          </a:xfrm>
        </p:grpSpPr>
        <p:sp>
          <p:nvSpPr>
            <p:cNvPr id="24351" name="Google Shape;24351;p109"/>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2" name="Google Shape;24352;p109"/>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3" name="Google Shape;24353;p109"/>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4" name="Google Shape;24354;p109"/>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5" name="Google Shape;24355;p109"/>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6" name="Google Shape;24356;p109"/>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7" name="Google Shape;24357;p109"/>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8" name="Google Shape;24358;p109"/>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9" name="Google Shape;24359;p109"/>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0" name="Google Shape;24360;p109"/>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1" name="Google Shape;24361;p109"/>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2" name="Google Shape;24362;p109"/>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3" name="Google Shape;24363;p109"/>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4" name="Google Shape;24364;p109"/>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5" name="Google Shape;24365;p109"/>
          <p:cNvGrpSpPr/>
          <p:nvPr/>
        </p:nvGrpSpPr>
        <p:grpSpPr>
          <a:xfrm>
            <a:off x="6753519" y="1502671"/>
            <a:ext cx="225158" cy="365184"/>
            <a:chOff x="6753519" y="1502671"/>
            <a:chExt cx="225158" cy="365184"/>
          </a:xfrm>
        </p:grpSpPr>
        <p:sp>
          <p:nvSpPr>
            <p:cNvPr id="24366" name="Google Shape;24366;p109"/>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7" name="Google Shape;24367;p109"/>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8" name="Google Shape;24368;p109"/>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9" name="Google Shape;24369;p109"/>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0" name="Google Shape;24370;p109"/>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1" name="Google Shape;24371;p109"/>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2" name="Google Shape;24372;p109"/>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3" name="Google Shape;24373;p109"/>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4" name="Google Shape;24374;p109"/>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5" name="Google Shape;24375;p109"/>
          <p:cNvGrpSpPr/>
          <p:nvPr/>
        </p:nvGrpSpPr>
        <p:grpSpPr>
          <a:xfrm>
            <a:off x="5751876" y="3437411"/>
            <a:ext cx="363769" cy="187924"/>
            <a:chOff x="5751876" y="3437411"/>
            <a:chExt cx="363769" cy="187924"/>
          </a:xfrm>
        </p:grpSpPr>
        <p:sp>
          <p:nvSpPr>
            <p:cNvPr id="24376" name="Google Shape;24376;p109"/>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7" name="Google Shape;24377;p109"/>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8" name="Google Shape;24378;p109"/>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9" name="Google Shape;24379;p109"/>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0" name="Google Shape;24380;p109"/>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1" name="Google Shape;24381;p109"/>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2" name="Google Shape;24382;p109"/>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3" name="Google Shape;24383;p109"/>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4" name="Google Shape;24384;p109"/>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5" name="Google Shape;24385;p109"/>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6" name="Google Shape;24386;p109"/>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7" name="Google Shape;24387;p109"/>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8" name="Google Shape;24388;p109"/>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9" name="Google Shape;24389;p109"/>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0" name="Google Shape;24390;p109"/>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1" name="Google Shape;24391;p109"/>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2" name="Google Shape;24392;p109"/>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3" name="Google Shape;24393;p109"/>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4" name="Google Shape;24394;p109"/>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5" name="Google Shape;24395;p109"/>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6" name="Google Shape;24396;p109"/>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7" name="Google Shape;24397;p109"/>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8" name="Google Shape;24398;p109"/>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9" name="Google Shape;24399;p109"/>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0" name="Google Shape;24400;p109"/>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1" name="Google Shape;24401;p109"/>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2" name="Google Shape;24402;p109"/>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3" name="Google Shape;24403;p109"/>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04" name="Google Shape;24404;p109"/>
          <p:cNvGrpSpPr/>
          <p:nvPr/>
        </p:nvGrpSpPr>
        <p:grpSpPr>
          <a:xfrm>
            <a:off x="7660518" y="3800289"/>
            <a:ext cx="304263" cy="363664"/>
            <a:chOff x="7660518" y="3800289"/>
            <a:chExt cx="304263" cy="363664"/>
          </a:xfrm>
        </p:grpSpPr>
        <p:sp>
          <p:nvSpPr>
            <p:cNvPr id="24405" name="Google Shape;24405;p109"/>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6" name="Google Shape;24406;p109"/>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7" name="Google Shape;24407;p109"/>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8" name="Google Shape;24408;p109"/>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9" name="Google Shape;24409;p109"/>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0" name="Google Shape;24410;p109"/>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1" name="Google Shape;24411;p109"/>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2" name="Google Shape;24412;p109"/>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3" name="Google Shape;24413;p109"/>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4" name="Google Shape;24414;p109"/>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5" name="Google Shape;24415;p109"/>
          <p:cNvGrpSpPr/>
          <p:nvPr/>
        </p:nvGrpSpPr>
        <p:grpSpPr>
          <a:xfrm>
            <a:off x="5223660" y="2893473"/>
            <a:ext cx="365551" cy="363271"/>
            <a:chOff x="5223660" y="2893473"/>
            <a:chExt cx="365551" cy="363271"/>
          </a:xfrm>
        </p:grpSpPr>
        <p:sp>
          <p:nvSpPr>
            <p:cNvPr id="24416" name="Google Shape;24416;p109"/>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7" name="Google Shape;24417;p109"/>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8" name="Google Shape;24418;p109"/>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9" name="Google Shape;24419;p109"/>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0" name="Google Shape;24420;p109"/>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1" name="Google Shape;24421;p109"/>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2" name="Google Shape;24422;p109"/>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3" name="Google Shape;24423;p109"/>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4" name="Google Shape;24424;p109"/>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5" name="Google Shape;24425;p109"/>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6" name="Google Shape;24426;p109"/>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7" name="Google Shape;24427;p109"/>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8" name="Google Shape;24428;p109"/>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9" name="Google Shape;24429;p109"/>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0" name="Google Shape;24430;p109"/>
          <p:cNvGrpSpPr/>
          <p:nvPr/>
        </p:nvGrpSpPr>
        <p:grpSpPr>
          <a:xfrm>
            <a:off x="4864057" y="2893421"/>
            <a:ext cx="166700" cy="363271"/>
            <a:chOff x="4864057" y="2893421"/>
            <a:chExt cx="166700" cy="363271"/>
          </a:xfrm>
        </p:grpSpPr>
        <p:sp>
          <p:nvSpPr>
            <p:cNvPr id="24431" name="Google Shape;24431;p109"/>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2" name="Google Shape;24432;p109"/>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3" name="Google Shape;24433;p109"/>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4" name="Google Shape;24434;p109"/>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5" name="Google Shape;24435;p109"/>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6" name="Google Shape;24436;p109"/>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7" name="Google Shape;24437;p109"/>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8" name="Google Shape;24438;p109"/>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9" name="Google Shape;24439;p109"/>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0" name="Google Shape;24440;p109"/>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1" name="Google Shape;24441;p109"/>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2" name="Google Shape;24442;p109"/>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3" name="Google Shape;24443;p109"/>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447"/>
        <p:cNvGrpSpPr/>
        <p:nvPr/>
      </p:nvGrpSpPr>
      <p:grpSpPr>
        <a:xfrm>
          <a:off x="0" y="0"/>
          <a:ext cx="0" cy="0"/>
          <a:chOff x="0" y="0"/>
          <a:chExt cx="0" cy="0"/>
        </a:xfrm>
      </p:grpSpPr>
      <p:sp>
        <p:nvSpPr>
          <p:cNvPr id="24448" name="Google Shape;24448;p11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24449" name="Google Shape;24449;p110"/>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50" name="Google Shape;24450;p110"/>
          <p:cNvGrpSpPr/>
          <p:nvPr/>
        </p:nvGrpSpPr>
        <p:grpSpPr>
          <a:xfrm>
            <a:off x="4132674" y="2896128"/>
            <a:ext cx="361261" cy="357748"/>
            <a:chOff x="4132674" y="2896128"/>
            <a:chExt cx="361261" cy="357748"/>
          </a:xfrm>
        </p:grpSpPr>
        <p:sp>
          <p:nvSpPr>
            <p:cNvPr id="24451" name="Google Shape;24451;p110"/>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2" name="Google Shape;24452;p110"/>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3" name="Google Shape;24453;p110"/>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4" name="Google Shape;24454;p110"/>
          <p:cNvGrpSpPr/>
          <p:nvPr/>
        </p:nvGrpSpPr>
        <p:grpSpPr>
          <a:xfrm>
            <a:off x="8018284" y="2896075"/>
            <a:ext cx="248363" cy="357801"/>
            <a:chOff x="8018284" y="2896075"/>
            <a:chExt cx="248363" cy="357801"/>
          </a:xfrm>
        </p:grpSpPr>
        <p:sp>
          <p:nvSpPr>
            <p:cNvPr id="24455" name="Google Shape;24455;p110"/>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6" name="Google Shape;24456;p110"/>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7" name="Google Shape;24457;p110"/>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8" name="Google Shape;24458;p110"/>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9" name="Google Shape;24459;p110"/>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0" name="Google Shape;24460;p110"/>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1" name="Google Shape;24461;p110"/>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2" name="Google Shape;24462;p110"/>
          <p:cNvGrpSpPr/>
          <p:nvPr/>
        </p:nvGrpSpPr>
        <p:grpSpPr>
          <a:xfrm>
            <a:off x="4680149" y="2896128"/>
            <a:ext cx="360448" cy="357748"/>
            <a:chOff x="4680149" y="2896128"/>
            <a:chExt cx="360448" cy="357748"/>
          </a:xfrm>
        </p:grpSpPr>
        <p:sp>
          <p:nvSpPr>
            <p:cNvPr id="24463" name="Google Shape;24463;p110"/>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4" name="Google Shape;24464;p110"/>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5" name="Google Shape;24465;p110"/>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6" name="Google Shape;24466;p110"/>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7" name="Google Shape;24467;p110"/>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8" name="Google Shape;24468;p110"/>
          <p:cNvGrpSpPr/>
          <p:nvPr/>
        </p:nvGrpSpPr>
        <p:grpSpPr>
          <a:xfrm>
            <a:off x="7504703" y="2896049"/>
            <a:ext cx="181259" cy="357827"/>
            <a:chOff x="7504703" y="2896049"/>
            <a:chExt cx="181259" cy="357827"/>
          </a:xfrm>
        </p:grpSpPr>
        <p:sp>
          <p:nvSpPr>
            <p:cNvPr id="24469" name="Google Shape;24469;p110"/>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0" name="Google Shape;24470;p110"/>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1" name="Google Shape;24471;p110"/>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2" name="Google Shape;24472;p110"/>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3" name="Google Shape;24473;p110"/>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4" name="Google Shape;24474;p110"/>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5" name="Google Shape;24475;p110"/>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6" name="Google Shape;24476;p110"/>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7" name="Google Shape;24477;p110"/>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8" name="Google Shape;24478;p110"/>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9" name="Google Shape;24479;p110"/>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0" name="Google Shape;24480;p110"/>
          <p:cNvGrpSpPr/>
          <p:nvPr/>
        </p:nvGrpSpPr>
        <p:grpSpPr>
          <a:xfrm>
            <a:off x="4680751" y="1499971"/>
            <a:ext cx="374341" cy="364590"/>
            <a:chOff x="4680751" y="1499971"/>
            <a:chExt cx="374341" cy="364590"/>
          </a:xfrm>
        </p:grpSpPr>
        <p:sp>
          <p:nvSpPr>
            <p:cNvPr id="24481" name="Google Shape;24481;p110"/>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2" name="Google Shape;24482;p110"/>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3" name="Google Shape;24483;p110"/>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4" name="Google Shape;24484;p110"/>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5" name="Google Shape;24485;p110"/>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6" name="Google Shape;24486;p110"/>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7" name="Google Shape;24487;p110"/>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8" name="Google Shape;24488;p110"/>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9" name="Google Shape;24489;p110"/>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0" name="Google Shape;24490;p110"/>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1" name="Google Shape;24491;p110"/>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2" name="Google Shape;24492;p110"/>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3" name="Google Shape;24493;p110"/>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4" name="Google Shape;24494;p110"/>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5" name="Google Shape;24495;p110"/>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6" name="Google Shape;24496;p110"/>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7" name="Google Shape;24497;p110"/>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8" name="Google Shape;24498;p110"/>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9" name="Google Shape;24499;p110"/>
          <p:cNvGrpSpPr/>
          <p:nvPr/>
        </p:nvGrpSpPr>
        <p:grpSpPr>
          <a:xfrm>
            <a:off x="853281" y="1499867"/>
            <a:ext cx="374917" cy="364668"/>
            <a:chOff x="853281" y="1499867"/>
            <a:chExt cx="374917" cy="364668"/>
          </a:xfrm>
        </p:grpSpPr>
        <p:sp>
          <p:nvSpPr>
            <p:cNvPr id="24500" name="Google Shape;24500;p110"/>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1" name="Google Shape;24501;p110"/>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2" name="Google Shape;24502;p110"/>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3" name="Google Shape;24503;p110"/>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4" name="Google Shape;24504;p110"/>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5" name="Google Shape;24505;p110"/>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6" name="Google Shape;24506;p110"/>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7" name="Google Shape;24507;p110"/>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8" name="Google Shape;24508;p110"/>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9" name="Google Shape;24509;p110"/>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0" name="Google Shape;24510;p110"/>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1" name="Google Shape;24511;p110"/>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2" name="Google Shape;24512;p110"/>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3" name="Google Shape;24513;p110"/>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4" name="Google Shape;24514;p110"/>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5" name="Google Shape;24515;p110"/>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6" name="Google Shape;24516;p110"/>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7" name="Google Shape;24517;p110"/>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8" name="Google Shape;24518;p110"/>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9" name="Google Shape;24519;p110"/>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0" name="Google Shape;24520;p110"/>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1" name="Google Shape;24521;p110"/>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2" name="Google Shape;24522;p110"/>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3" name="Google Shape;24523;p110"/>
          <p:cNvGrpSpPr/>
          <p:nvPr/>
        </p:nvGrpSpPr>
        <p:grpSpPr>
          <a:xfrm>
            <a:off x="6330671" y="1551243"/>
            <a:ext cx="365245" cy="261968"/>
            <a:chOff x="6330671" y="1551243"/>
            <a:chExt cx="365245" cy="261968"/>
          </a:xfrm>
        </p:grpSpPr>
        <p:sp>
          <p:nvSpPr>
            <p:cNvPr id="24524" name="Google Shape;24524;p110"/>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5" name="Google Shape;24525;p110"/>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6" name="Google Shape;24526;p110"/>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7" name="Google Shape;24527;p110"/>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8" name="Google Shape;24528;p110"/>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9" name="Google Shape;24529;p110"/>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0" name="Google Shape;24530;p110"/>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1" name="Google Shape;24531;p110"/>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2" name="Google Shape;24532;p110"/>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3" name="Google Shape;24533;p110"/>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4" name="Google Shape;24534;p110"/>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5" name="Google Shape;24535;p110"/>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6" name="Google Shape;24536;p110"/>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7" name="Google Shape;24537;p110"/>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8" name="Google Shape;24538;p110"/>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9" name="Google Shape;24539;p110"/>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0" name="Google Shape;24540;p110"/>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1" name="Google Shape;24541;p110"/>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2" name="Google Shape;24542;p110"/>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3" name="Google Shape;24543;p110"/>
          <p:cNvGrpSpPr/>
          <p:nvPr/>
        </p:nvGrpSpPr>
        <p:grpSpPr>
          <a:xfrm>
            <a:off x="3596131" y="1508648"/>
            <a:ext cx="367630" cy="347289"/>
            <a:chOff x="3596131" y="1508648"/>
            <a:chExt cx="367630" cy="347289"/>
          </a:xfrm>
        </p:grpSpPr>
        <p:sp>
          <p:nvSpPr>
            <p:cNvPr id="24544" name="Google Shape;24544;p110"/>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5" name="Google Shape;24545;p110"/>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6" name="Google Shape;24546;p110"/>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7" name="Google Shape;24547;p110"/>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8" name="Google Shape;24548;p110"/>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9" name="Google Shape;24549;p110"/>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0" name="Google Shape;24550;p110"/>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1" name="Google Shape;24551;p110"/>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2" name="Google Shape;24552;p110"/>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3" name="Google Shape;24553;p110"/>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4" name="Google Shape;24554;p110"/>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5" name="Google Shape;24555;p110"/>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6" name="Google Shape;24556;p110"/>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7" name="Google Shape;24557;p110"/>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8" name="Google Shape;24558;p110"/>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9" name="Google Shape;24559;p110"/>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0" name="Google Shape;24560;p110"/>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1" name="Google Shape;24561;p110"/>
          <p:cNvGrpSpPr/>
          <p:nvPr/>
        </p:nvGrpSpPr>
        <p:grpSpPr>
          <a:xfrm>
            <a:off x="6322493" y="2422415"/>
            <a:ext cx="375809" cy="349019"/>
            <a:chOff x="6322493" y="2422415"/>
            <a:chExt cx="375809" cy="349019"/>
          </a:xfrm>
        </p:grpSpPr>
        <p:sp>
          <p:nvSpPr>
            <p:cNvPr id="24562" name="Google Shape;24562;p110"/>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3" name="Google Shape;24563;p110"/>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4" name="Google Shape;24564;p110"/>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5" name="Google Shape;24565;p110"/>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6" name="Google Shape;24566;p110"/>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7" name="Google Shape;24567;p110"/>
          <p:cNvGrpSpPr/>
          <p:nvPr/>
        </p:nvGrpSpPr>
        <p:grpSpPr>
          <a:xfrm>
            <a:off x="2493449" y="2915682"/>
            <a:ext cx="357853" cy="318665"/>
            <a:chOff x="2493449" y="2915682"/>
            <a:chExt cx="357853" cy="318665"/>
          </a:xfrm>
        </p:grpSpPr>
        <p:sp>
          <p:nvSpPr>
            <p:cNvPr id="24568" name="Google Shape;24568;p110"/>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9" name="Google Shape;24569;p110"/>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0" name="Google Shape;24570;p110"/>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1" name="Google Shape;24571;p110"/>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2" name="Google Shape;24572;p110"/>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3" name="Google Shape;24573;p110"/>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4" name="Google Shape;24574;p110"/>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5" name="Google Shape;24575;p110"/>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6" name="Google Shape;24576;p110"/>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7" name="Google Shape;24577;p110"/>
          <p:cNvGrpSpPr/>
          <p:nvPr/>
        </p:nvGrpSpPr>
        <p:grpSpPr>
          <a:xfrm>
            <a:off x="1399523" y="2966141"/>
            <a:ext cx="359583" cy="217695"/>
            <a:chOff x="1399523" y="2966141"/>
            <a:chExt cx="359583" cy="217695"/>
          </a:xfrm>
        </p:grpSpPr>
        <p:sp>
          <p:nvSpPr>
            <p:cNvPr id="24578" name="Google Shape;24578;p110"/>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9" name="Google Shape;24579;p110"/>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0" name="Google Shape;24580;p110"/>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1" name="Google Shape;24581;p110"/>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2" name="Google Shape;24582;p110"/>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3" name="Google Shape;24583;p110"/>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4" name="Google Shape;24584;p110"/>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5" name="Google Shape;24585;p110"/>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6" name="Google Shape;24586;p110"/>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7" name="Google Shape;24587;p110"/>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8" name="Google Shape;24588;p110"/>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9" name="Google Shape;24589;p110"/>
          <p:cNvGrpSpPr/>
          <p:nvPr/>
        </p:nvGrpSpPr>
        <p:grpSpPr>
          <a:xfrm>
            <a:off x="872232" y="2888710"/>
            <a:ext cx="328810" cy="369911"/>
            <a:chOff x="872232" y="2888710"/>
            <a:chExt cx="328810" cy="369911"/>
          </a:xfrm>
        </p:grpSpPr>
        <p:sp>
          <p:nvSpPr>
            <p:cNvPr id="24590" name="Google Shape;24590;p110"/>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1" name="Google Shape;24591;p110"/>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2" name="Google Shape;24592;p110"/>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3" name="Google Shape;24593;p110"/>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4" name="Google Shape;24594;p110"/>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5" name="Google Shape;24595;p110"/>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6" name="Google Shape;24596;p110"/>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7" name="Google Shape;24597;p110"/>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8" name="Google Shape;24598;p110"/>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9" name="Google Shape;24599;p110"/>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0" name="Google Shape;24600;p110"/>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1" name="Google Shape;24601;p110"/>
          <p:cNvGrpSpPr/>
          <p:nvPr/>
        </p:nvGrpSpPr>
        <p:grpSpPr>
          <a:xfrm>
            <a:off x="5815045" y="2896128"/>
            <a:ext cx="281181" cy="357958"/>
            <a:chOff x="5815045" y="2896128"/>
            <a:chExt cx="281181" cy="357958"/>
          </a:xfrm>
        </p:grpSpPr>
        <p:sp>
          <p:nvSpPr>
            <p:cNvPr id="24602" name="Google Shape;24602;p110"/>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3" name="Google Shape;24603;p110"/>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4" name="Google Shape;24604;p110"/>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5" name="Google Shape;24605;p110"/>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6" name="Google Shape;24606;p110"/>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7" name="Google Shape;24607;p110"/>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8" name="Google Shape;24608;p110"/>
          <p:cNvGrpSpPr/>
          <p:nvPr/>
        </p:nvGrpSpPr>
        <p:grpSpPr>
          <a:xfrm>
            <a:off x="5238894" y="2896102"/>
            <a:ext cx="336437" cy="357774"/>
            <a:chOff x="5238894" y="2896102"/>
            <a:chExt cx="336437" cy="357774"/>
          </a:xfrm>
        </p:grpSpPr>
        <p:sp>
          <p:nvSpPr>
            <p:cNvPr id="24609" name="Google Shape;24609;p110"/>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0" name="Google Shape;24610;p110"/>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1" name="Google Shape;24611;p110"/>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2" name="Google Shape;24612;p110"/>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3" name="Google Shape;24613;p110"/>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4" name="Google Shape;24614;p110"/>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5" name="Google Shape;24615;p110"/>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6" name="Google Shape;24616;p110"/>
          <p:cNvGrpSpPr/>
          <p:nvPr/>
        </p:nvGrpSpPr>
        <p:grpSpPr>
          <a:xfrm>
            <a:off x="5226994" y="1499919"/>
            <a:ext cx="374786" cy="364616"/>
            <a:chOff x="5226994" y="1499919"/>
            <a:chExt cx="374786" cy="364616"/>
          </a:xfrm>
        </p:grpSpPr>
        <p:sp>
          <p:nvSpPr>
            <p:cNvPr id="24617" name="Google Shape;24617;p110"/>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8" name="Google Shape;24618;p110"/>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9" name="Google Shape;24619;p110"/>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0" name="Google Shape;24620;p110"/>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1" name="Google Shape;24621;p110"/>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2" name="Google Shape;24622;p110"/>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3" name="Google Shape;24623;p110"/>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4" name="Google Shape;24624;p110"/>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5" name="Google Shape;24625;p110"/>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6" name="Google Shape;24626;p110"/>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7" name="Google Shape;24627;p110"/>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8" name="Google Shape;24628;p110"/>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9" name="Google Shape;24629;p110"/>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0" name="Google Shape;24630;p110"/>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1" name="Google Shape;24631;p110"/>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2" name="Google Shape;24632;p110"/>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3" name="Google Shape;24633;p110"/>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4" name="Google Shape;24634;p110"/>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5" name="Google Shape;24635;p110"/>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6" name="Google Shape;24636;p110"/>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7" name="Google Shape;24637;p110"/>
          <p:cNvGrpSpPr/>
          <p:nvPr/>
        </p:nvGrpSpPr>
        <p:grpSpPr>
          <a:xfrm>
            <a:off x="5785923" y="2409807"/>
            <a:ext cx="352794" cy="374262"/>
            <a:chOff x="5785923" y="2409807"/>
            <a:chExt cx="352794" cy="374262"/>
          </a:xfrm>
        </p:grpSpPr>
        <p:sp>
          <p:nvSpPr>
            <p:cNvPr id="24638" name="Google Shape;24638;p110"/>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9" name="Google Shape;24639;p110"/>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0" name="Google Shape;24640;p110"/>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1" name="Google Shape;24641;p110"/>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2" name="Google Shape;24642;p110"/>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3" name="Google Shape;24643;p110"/>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4" name="Google Shape;24644;p110"/>
          <p:cNvGrpSpPr/>
          <p:nvPr/>
        </p:nvGrpSpPr>
        <p:grpSpPr>
          <a:xfrm>
            <a:off x="3587376" y="2937884"/>
            <a:ext cx="357853" cy="274235"/>
            <a:chOff x="3587376" y="2937884"/>
            <a:chExt cx="357853" cy="274235"/>
          </a:xfrm>
        </p:grpSpPr>
        <p:sp>
          <p:nvSpPr>
            <p:cNvPr id="24645" name="Google Shape;24645;p110"/>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6" name="Google Shape;24646;p110"/>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7" name="Google Shape;24647;p110"/>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8" name="Google Shape;24648;p110"/>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9" name="Google Shape;24649;p110"/>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0" name="Google Shape;24650;p110"/>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1" name="Google Shape;24651;p110"/>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2" name="Google Shape;24652;p110"/>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3" name="Google Shape;24653;p110"/>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4" name="Google Shape;24654;p110"/>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5" name="Google Shape;24655;p110"/>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6" name="Google Shape;24656;p110"/>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7" name="Google Shape;24657;p110"/>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8" name="Google Shape;24658;p110"/>
          <p:cNvGrpSpPr/>
          <p:nvPr/>
        </p:nvGrpSpPr>
        <p:grpSpPr>
          <a:xfrm>
            <a:off x="1944035" y="2896128"/>
            <a:ext cx="362650" cy="357748"/>
            <a:chOff x="1944035" y="2896128"/>
            <a:chExt cx="362650" cy="357748"/>
          </a:xfrm>
        </p:grpSpPr>
        <p:sp>
          <p:nvSpPr>
            <p:cNvPr id="24659" name="Google Shape;24659;p110"/>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0" name="Google Shape;24660;p110"/>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1" name="Google Shape;24661;p110"/>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2" name="Google Shape;24662;p110"/>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3" name="Google Shape;24663;p110"/>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4" name="Google Shape;24664;p110"/>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5" name="Google Shape;24665;p110"/>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6" name="Google Shape;24666;p110"/>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7" name="Google Shape;24667;p110"/>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8" name="Google Shape;24668;p110"/>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9" name="Google Shape;24669;p110"/>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0" name="Google Shape;24670;p110"/>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1" name="Google Shape;24671;p110"/>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2" name="Google Shape;24672;p110"/>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3" name="Google Shape;24673;p110"/>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4" name="Google Shape;24674;p110"/>
          <p:cNvGrpSpPr/>
          <p:nvPr/>
        </p:nvGrpSpPr>
        <p:grpSpPr>
          <a:xfrm>
            <a:off x="3030832" y="2903048"/>
            <a:ext cx="378115" cy="344118"/>
            <a:chOff x="3030832" y="2903048"/>
            <a:chExt cx="378115" cy="344118"/>
          </a:xfrm>
        </p:grpSpPr>
        <p:sp>
          <p:nvSpPr>
            <p:cNvPr id="24675" name="Google Shape;24675;p110"/>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6" name="Google Shape;24676;p110"/>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7" name="Google Shape;24677;p110"/>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8" name="Google Shape;24678;p110"/>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9" name="Google Shape;24679;p110"/>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0" name="Google Shape;24680;p110"/>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1" name="Google Shape;24681;p110"/>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2" name="Google Shape;24682;p110"/>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3" name="Google Shape;24683;p110"/>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4" name="Google Shape;24684;p110"/>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5" name="Google Shape;24685;p110"/>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6" name="Google Shape;24686;p110"/>
          <p:cNvGrpSpPr/>
          <p:nvPr/>
        </p:nvGrpSpPr>
        <p:grpSpPr>
          <a:xfrm>
            <a:off x="3036546" y="2430122"/>
            <a:ext cx="379400" cy="333528"/>
            <a:chOff x="3036546" y="2430122"/>
            <a:chExt cx="379400" cy="333528"/>
          </a:xfrm>
        </p:grpSpPr>
        <p:sp>
          <p:nvSpPr>
            <p:cNvPr id="24687" name="Google Shape;24687;p110"/>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8" name="Google Shape;24688;p110"/>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9" name="Google Shape;24689;p110"/>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0" name="Google Shape;24690;p110"/>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1" name="Google Shape;24691;p110"/>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2" name="Google Shape;24692;p110"/>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3" name="Google Shape;24693;p110"/>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4" name="Google Shape;24694;p110"/>
          <p:cNvGrpSpPr/>
          <p:nvPr/>
        </p:nvGrpSpPr>
        <p:grpSpPr>
          <a:xfrm>
            <a:off x="1944350" y="2476964"/>
            <a:ext cx="375546" cy="240106"/>
            <a:chOff x="1944350" y="2476964"/>
            <a:chExt cx="375546" cy="240106"/>
          </a:xfrm>
        </p:grpSpPr>
        <p:sp>
          <p:nvSpPr>
            <p:cNvPr id="24695" name="Google Shape;24695;p110"/>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6" name="Google Shape;24696;p110"/>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7" name="Google Shape;24697;p110"/>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8" name="Google Shape;24698;p110"/>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9" name="Google Shape;24699;p110"/>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0" name="Google Shape;24700;p110"/>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1" name="Google Shape;24701;p110"/>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2" name="Google Shape;24702;p110"/>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3" name="Google Shape;24703;p110"/>
          <p:cNvGrpSpPr/>
          <p:nvPr/>
        </p:nvGrpSpPr>
        <p:grpSpPr>
          <a:xfrm>
            <a:off x="7962635" y="2411695"/>
            <a:ext cx="376752" cy="370540"/>
            <a:chOff x="7962635" y="2411695"/>
            <a:chExt cx="376752" cy="370540"/>
          </a:xfrm>
        </p:grpSpPr>
        <p:sp>
          <p:nvSpPr>
            <p:cNvPr id="24704" name="Google Shape;24704;p110"/>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5" name="Google Shape;24705;p110"/>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6" name="Google Shape;24706;p110"/>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7" name="Google Shape;24707;p110"/>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8" name="Google Shape;24708;p110"/>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9" name="Google Shape;24709;p110"/>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0" name="Google Shape;24710;p110"/>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1" name="Google Shape;24711;p110"/>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2" name="Google Shape;24712;p110"/>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3" name="Google Shape;24713;p110"/>
          <p:cNvGrpSpPr/>
          <p:nvPr/>
        </p:nvGrpSpPr>
        <p:grpSpPr>
          <a:xfrm>
            <a:off x="6869626" y="2451197"/>
            <a:ext cx="374341" cy="291535"/>
            <a:chOff x="6869626" y="2451197"/>
            <a:chExt cx="374341" cy="291535"/>
          </a:xfrm>
        </p:grpSpPr>
        <p:sp>
          <p:nvSpPr>
            <p:cNvPr id="24714" name="Google Shape;24714;p110"/>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5" name="Google Shape;24715;p110"/>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6" name="Google Shape;24716;p110"/>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7" name="Google Shape;24717;p110"/>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8" name="Google Shape;24718;p110"/>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9" name="Google Shape;24719;p110"/>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0" name="Google Shape;24720;p110"/>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1" name="Google Shape;24721;p110"/>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2" name="Google Shape;24722;p110"/>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3" name="Google Shape;24723;p110"/>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4" name="Google Shape;24724;p110"/>
          <p:cNvGrpSpPr/>
          <p:nvPr/>
        </p:nvGrpSpPr>
        <p:grpSpPr>
          <a:xfrm>
            <a:off x="6321261" y="2896154"/>
            <a:ext cx="359426" cy="357722"/>
            <a:chOff x="6321261" y="2896154"/>
            <a:chExt cx="359426" cy="357722"/>
          </a:xfrm>
        </p:grpSpPr>
        <p:sp>
          <p:nvSpPr>
            <p:cNvPr id="24725" name="Google Shape;24725;p110"/>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6" name="Google Shape;24726;p110"/>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7" name="Google Shape;24727;p110"/>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8" name="Google Shape;24728;p110"/>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9" name="Google Shape;24729;p110"/>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0" name="Google Shape;24730;p110"/>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1" name="Google Shape;24731;p110"/>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2" name="Google Shape;24732;p110"/>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3" name="Google Shape;24733;p110"/>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4" name="Google Shape;24734;p110"/>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5" name="Google Shape;24735;p110"/>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6" name="Google Shape;24736;p110"/>
          <p:cNvGrpSpPr/>
          <p:nvPr/>
        </p:nvGrpSpPr>
        <p:grpSpPr>
          <a:xfrm>
            <a:off x="5245867" y="2409781"/>
            <a:ext cx="347447" cy="374341"/>
            <a:chOff x="5245867" y="2409781"/>
            <a:chExt cx="347447" cy="374341"/>
          </a:xfrm>
        </p:grpSpPr>
        <p:sp>
          <p:nvSpPr>
            <p:cNvPr id="24737" name="Google Shape;24737;p110"/>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8" name="Google Shape;24738;p110"/>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9" name="Google Shape;24739;p110"/>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0" name="Google Shape;24740;p110"/>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1" name="Google Shape;24741;p110"/>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2" name="Google Shape;24742;p110"/>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3" name="Google Shape;24743;p110"/>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4" name="Google Shape;24744;p110"/>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5" name="Google Shape;24745;p110"/>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6" name="Google Shape;24746;p110"/>
          <p:cNvGrpSpPr/>
          <p:nvPr/>
        </p:nvGrpSpPr>
        <p:grpSpPr>
          <a:xfrm>
            <a:off x="5782699" y="1500050"/>
            <a:ext cx="367158" cy="364301"/>
            <a:chOff x="5782699" y="1500050"/>
            <a:chExt cx="367158" cy="364301"/>
          </a:xfrm>
        </p:grpSpPr>
        <p:sp>
          <p:nvSpPr>
            <p:cNvPr id="24747" name="Google Shape;24747;p110"/>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8" name="Google Shape;24748;p110"/>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9" name="Google Shape;24749;p110"/>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0" name="Google Shape;24750;p110"/>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1" name="Google Shape;24751;p110"/>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2" name="Google Shape;24752;p110"/>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3" name="Google Shape;24753;p110"/>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4" name="Google Shape;24754;p110"/>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5" name="Google Shape;24755;p110"/>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6" name="Google Shape;24756;p110"/>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7" name="Google Shape;24757;p110"/>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8" name="Google Shape;24758;p110"/>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9" name="Google Shape;24759;p110"/>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0" name="Google Shape;24760;p110"/>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1" name="Google Shape;24761;p110"/>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2" name="Google Shape;24762;p110"/>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3" name="Google Shape;24763;p110"/>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4" name="Google Shape;24764;p110"/>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5" name="Google Shape;24765;p110"/>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66" name="Google Shape;24766;p110"/>
          <p:cNvSpPr/>
          <p:nvPr/>
        </p:nvSpPr>
        <p:spPr>
          <a:xfrm>
            <a:off x="6092032" y="1500050"/>
            <a:ext cx="11193" cy="22045"/>
          </a:xfrm>
          <a:custGeom>
            <a:avLst/>
            <a:gdLst/>
            <a:ahLst/>
            <a:cxnLst/>
            <a:rect l="l" t="t" r="r" b="b"/>
            <a:pathLst>
              <a:path w="427" h="841" extrusionOk="0">
                <a:moveTo>
                  <a:pt x="205" y="1"/>
                </a:moveTo>
                <a:cubicBezTo>
                  <a:pt x="92" y="1"/>
                  <a:pt x="1" y="92"/>
                  <a:pt x="1" y="204"/>
                </a:cubicBezTo>
                <a:cubicBezTo>
                  <a:pt x="1" y="212"/>
                  <a:pt x="1" y="387"/>
                  <a:pt x="15" y="651"/>
                </a:cubicBezTo>
                <a:cubicBezTo>
                  <a:pt x="18" y="757"/>
                  <a:pt x="110" y="841"/>
                  <a:pt x="219" y="841"/>
                </a:cubicBezTo>
                <a:lnTo>
                  <a:pt x="229" y="841"/>
                </a:lnTo>
                <a:cubicBezTo>
                  <a:pt x="342" y="837"/>
                  <a:pt x="426" y="739"/>
                  <a:pt x="419" y="626"/>
                </a:cubicBezTo>
                <a:cubicBezTo>
                  <a:pt x="409" y="377"/>
                  <a:pt x="409" y="204"/>
                  <a:pt x="409" y="204"/>
                </a:cubicBezTo>
                <a:cubicBezTo>
                  <a:pt x="409" y="92"/>
                  <a:pt x="31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67" name="Google Shape;24767;p110"/>
          <p:cNvGrpSpPr/>
          <p:nvPr/>
        </p:nvGrpSpPr>
        <p:grpSpPr>
          <a:xfrm>
            <a:off x="3048709" y="1523327"/>
            <a:ext cx="366241" cy="317800"/>
            <a:chOff x="3048709" y="1523327"/>
            <a:chExt cx="366241" cy="317800"/>
          </a:xfrm>
        </p:grpSpPr>
        <p:sp>
          <p:nvSpPr>
            <p:cNvPr id="24768" name="Google Shape;24768;p110"/>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9" name="Google Shape;24769;p110"/>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0" name="Google Shape;24770;p110"/>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1" name="Google Shape;24771;p110"/>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2" name="Google Shape;24772;p110"/>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3" name="Google Shape;24773;p110"/>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4" name="Google Shape;24774;p110"/>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5" name="Google Shape;24775;p110"/>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6" name="Google Shape;24776;p110"/>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7" name="Google Shape;24777;p110"/>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8" name="Google Shape;24778;p110"/>
          <p:cNvGrpSpPr/>
          <p:nvPr/>
        </p:nvGrpSpPr>
        <p:grpSpPr>
          <a:xfrm>
            <a:off x="7423706" y="1506760"/>
            <a:ext cx="365297" cy="351038"/>
            <a:chOff x="7423706" y="1506760"/>
            <a:chExt cx="365297" cy="351038"/>
          </a:xfrm>
        </p:grpSpPr>
        <p:sp>
          <p:nvSpPr>
            <p:cNvPr id="24779" name="Google Shape;24779;p110"/>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0" name="Google Shape;24780;p110"/>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1" name="Google Shape;24781;p110"/>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2" name="Google Shape;24782;p110"/>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3" name="Google Shape;24783;p110"/>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4" name="Google Shape;24784;p110"/>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5" name="Google Shape;24785;p110"/>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6" name="Google Shape;24786;p110"/>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7" name="Google Shape;24787;p110"/>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8" name="Google Shape;24788;p110"/>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9" name="Google Shape;24789;p110"/>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0" name="Google Shape;24790;p110"/>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1" name="Google Shape;24791;p110"/>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2" name="Google Shape;24792;p110"/>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3" name="Google Shape;24793;p110"/>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4" name="Google Shape;24794;p110"/>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5" name="Google Shape;24795;p110"/>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6" name="Google Shape;24796;p110"/>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7" name="Google Shape;24797;p110"/>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8" name="Google Shape;24798;p110"/>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9" name="Google Shape;24799;p110"/>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0" name="Google Shape;24800;p110"/>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1" name="Google Shape;24801;p110"/>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2" name="Google Shape;24802;p110"/>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3" name="Google Shape;24803;p110"/>
          <p:cNvGrpSpPr/>
          <p:nvPr/>
        </p:nvGrpSpPr>
        <p:grpSpPr>
          <a:xfrm>
            <a:off x="4680096" y="2409807"/>
            <a:ext cx="375782" cy="374262"/>
            <a:chOff x="4680096" y="2409807"/>
            <a:chExt cx="375782" cy="374262"/>
          </a:xfrm>
        </p:grpSpPr>
        <p:sp>
          <p:nvSpPr>
            <p:cNvPr id="24804" name="Google Shape;24804;p110"/>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5" name="Google Shape;24805;p110"/>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6" name="Google Shape;24806;p110"/>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7" name="Google Shape;24807;p110"/>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8" name="Google Shape;24808;p110"/>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9" name="Google Shape;24809;p110"/>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0" name="Google Shape;24810;p110"/>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1" name="Google Shape;24811;p110"/>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2" name="Google Shape;24812;p110"/>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3" name="Google Shape;24813;p110"/>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4" name="Google Shape;24814;p110"/>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5" name="Google Shape;24815;p110"/>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6" name="Google Shape;24816;p110"/>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7" name="Google Shape;24817;p110"/>
          <p:cNvGrpSpPr/>
          <p:nvPr/>
        </p:nvGrpSpPr>
        <p:grpSpPr>
          <a:xfrm>
            <a:off x="4133330" y="2459663"/>
            <a:ext cx="374944" cy="274550"/>
            <a:chOff x="4133330" y="2459663"/>
            <a:chExt cx="374944" cy="274550"/>
          </a:xfrm>
        </p:grpSpPr>
        <p:sp>
          <p:nvSpPr>
            <p:cNvPr id="24818" name="Google Shape;24818;p110"/>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9" name="Google Shape;24819;p110"/>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0" name="Google Shape;24820;p110"/>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1" name="Google Shape;24821;p110"/>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2" name="Google Shape;24822;p110"/>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3" name="Google Shape;24823;p110"/>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4" name="Google Shape;24824;p110"/>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5" name="Google Shape;24825;p110"/>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6" name="Google Shape;24826;p110"/>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7" name="Google Shape;24827;p110"/>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8" name="Google Shape;24828;p110"/>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9" name="Google Shape;24829;p110"/>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0" name="Google Shape;24830;p110"/>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1" name="Google Shape;24831;p110"/>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2" name="Google Shape;24832;p110"/>
          <p:cNvGrpSpPr/>
          <p:nvPr/>
        </p:nvGrpSpPr>
        <p:grpSpPr>
          <a:xfrm>
            <a:off x="7415266" y="2439925"/>
            <a:ext cx="376228" cy="313816"/>
            <a:chOff x="7415266" y="2439925"/>
            <a:chExt cx="376228" cy="313816"/>
          </a:xfrm>
        </p:grpSpPr>
        <p:sp>
          <p:nvSpPr>
            <p:cNvPr id="24833" name="Google Shape;24833;p110"/>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4" name="Google Shape;24834;p110"/>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5" name="Google Shape;24835;p110"/>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6" name="Google Shape;24836;p110"/>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7" name="Google Shape;24837;p110"/>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8" name="Google Shape;24838;p110"/>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9" name="Google Shape;24839;p110"/>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0" name="Google Shape;24840;p110"/>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1" name="Google Shape;24841;p110"/>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2" name="Google Shape;24842;p110"/>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3" name="Google Shape;24843;p110"/>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4" name="Google Shape;24844;p110"/>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5" name="Google Shape;24845;p110"/>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6" name="Google Shape;24846;p110"/>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7" name="Google Shape;24847;p110"/>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8" name="Google Shape;24848;p110"/>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9" name="Google Shape;24849;p110"/>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0" name="Google Shape;24850;p110"/>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1" name="Google Shape;24851;p110"/>
          <p:cNvGrpSpPr/>
          <p:nvPr/>
        </p:nvGrpSpPr>
        <p:grpSpPr>
          <a:xfrm>
            <a:off x="6903388" y="2896102"/>
            <a:ext cx="289255" cy="357774"/>
            <a:chOff x="6903388" y="2896102"/>
            <a:chExt cx="289255" cy="357774"/>
          </a:xfrm>
        </p:grpSpPr>
        <p:sp>
          <p:nvSpPr>
            <p:cNvPr id="24852" name="Google Shape;24852;p110"/>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3" name="Google Shape;24853;p110"/>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4" name="Google Shape;24854;p110"/>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5" name="Google Shape;24855;p110"/>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6" name="Google Shape;24856;p110"/>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7" name="Google Shape;24857;p110"/>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8" name="Google Shape;24858;p110"/>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9" name="Google Shape;24859;p110"/>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0" name="Google Shape;24860;p110"/>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1" name="Google Shape;24861;p110"/>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2" name="Google Shape;24862;p110"/>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3" name="Google Shape;24863;p110"/>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4" name="Google Shape;24864;p110"/>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5" name="Google Shape;24865;p110"/>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6" name="Google Shape;24866;p110"/>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7" name="Google Shape;24867;p110"/>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8" name="Google Shape;24868;p110"/>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9" name="Google Shape;24869;p110"/>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0" name="Google Shape;24870;p110"/>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1" name="Google Shape;24871;p110"/>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2" name="Google Shape;24872;p110"/>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3" name="Google Shape;24873;p110"/>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4" name="Google Shape;24874;p110"/>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5" name="Google Shape;24875;p110"/>
          <p:cNvGrpSpPr/>
          <p:nvPr/>
        </p:nvGrpSpPr>
        <p:grpSpPr>
          <a:xfrm>
            <a:off x="3579459" y="2409886"/>
            <a:ext cx="385717" cy="374288"/>
            <a:chOff x="3579459" y="2409886"/>
            <a:chExt cx="385717" cy="374288"/>
          </a:xfrm>
        </p:grpSpPr>
        <p:sp>
          <p:nvSpPr>
            <p:cNvPr id="24876" name="Google Shape;24876;p110"/>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7" name="Google Shape;24877;p110"/>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8" name="Google Shape;24878;p110"/>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9" name="Google Shape;24879;p110"/>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0" name="Google Shape;24880;p110"/>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1" name="Google Shape;24881;p110"/>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2" name="Google Shape;24882;p110"/>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3" name="Google Shape;24883;p110"/>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4" name="Google Shape;24884;p110"/>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5" name="Google Shape;24885;p110"/>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6" name="Google Shape;24886;p110"/>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7" name="Google Shape;24887;p110"/>
          <p:cNvGrpSpPr/>
          <p:nvPr/>
        </p:nvGrpSpPr>
        <p:grpSpPr>
          <a:xfrm>
            <a:off x="6877101" y="1507431"/>
            <a:ext cx="365402" cy="360343"/>
            <a:chOff x="6876913" y="1502068"/>
            <a:chExt cx="365402" cy="360343"/>
          </a:xfrm>
        </p:grpSpPr>
        <p:sp>
          <p:nvSpPr>
            <p:cNvPr id="24888" name="Google Shape;24888;p110"/>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9" name="Google Shape;24889;p110"/>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0" name="Google Shape;24890;p110"/>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1" name="Google Shape;24891;p110"/>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2" name="Google Shape;24892;p110"/>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3" name="Google Shape;24893;p110"/>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4" name="Google Shape;24894;p110"/>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5" name="Google Shape;24895;p110"/>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6" name="Google Shape;24896;p110"/>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7" name="Google Shape;24897;p110"/>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8" name="Google Shape;24898;p110"/>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9" name="Google Shape;24899;p110"/>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0" name="Google Shape;24900;p110"/>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1" name="Google Shape;24901;p110"/>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2" name="Google Shape;24902;p110"/>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3" name="Google Shape;24903;p110"/>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4" name="Google Shape;24904;p110"/>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5" name="Google Shape;24905;p110"/>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6" name="Google Shape;24906;p110"/>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7" name="Google Shape;24907;p110"/>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8" name="Google Shape;24908;p110"/>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9" name="Google Shape;24909;p110"/>
          <p:cNvGrpSpPr/>
          <p:nvPr/>
        </p:nvGrpSpPr>
        <p:grpSpPr>
          <a:xfrm>
            <a:off x="1426889" y="1499867"/>
            <a:ext cx="331405" cy="364563"/>
            <a:chOff x="1426889" y="1499867"/>
            <a:chExt cx="331405" cy="364563"/>
          </a:xfrm>
        </p:grpSpPr>
        <p:sp>
          <p:nvSpPr>
            <p:cNvPr id="24910" name="Google Shape;24910;p110"/>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1" name="Google Shape;24911;p110"/>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2" name="Google Shape;24912;p110"/>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3" name="Google Shape;24913;p110"/>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4" name="Google Shape;24914;p110"/>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5" name="Google Shape;24915;p110"/>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6" name="Google Shape;24916;p110"/>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7" name="Google Shape;24917;p110"/>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8" name="Google Shape;24918;p110"/>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9" name="Google Shape;24919;p110"/>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0" name="Google Shape;24920;p110"/>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1" name="Google Shape;24921;p110"/>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2" name="Google Shape;24922;p110"/>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3" name="Google Shape;24923;p110"/>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4" name="Google Shape;24924;p110"/>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5" name="Google Shape;24925;p110"/>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6" name="Google Shape;24926;p110"/>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7" name="Google Shape;24927;p110"/>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8" name="Google Shape;24928;p110"/>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9" name="Google Shape;24929;p110"/>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0" name="Google Shape;24930;p110"/>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31" name="Google Shape;24931;p110"/>
          <p:cNvGrpSpPr/>
          <p:nvPr/>
        </p:nvGrpSpPr>
        <p:grpSpPr>
          <a:xfrm>
            <a:off x="4137838" y="1505659"/>
            <a:ext cx="370566" cy="353056"/>
            <a:chOff x="4137838" y="1505659"/>
            <a:chExt cx="370566" cy="353056"/>
          </a:xfrm>
        </p:grpSpPr>
        <p:sp>
          <p:nvSpPr>
            <p:cNvPr id="24932" name="Google Shape;24932;p110"/>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3" name="Google Shape;24933;p110"/>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4" name="Google Shape;24934;p110"/>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5" name="Google Shape;24935;p110"/>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6" name="Google Shape;24936;p110"/>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7" name="Google Shape;24937;p110"/>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8" name="Google Shape;24938;p110"/>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9" name="Google Shape;24939;p110"/>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0" name="Google Shape;24940;p110"/>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1" name="Google Shape;24941;p110"/>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2" name="Google Shape;24942;p110"/>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3" name="Google Shape;24943;p110"/>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4" name="Google Shape;24944;p110"/>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5" name="Google Shape;24945;p110"/>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6" name="Google Shape;24946;p110"/>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7" name="Google Shape;24947;p110"/>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8" name="Google Shape;24948;p110"/>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9" name="Google Shape;24949;p110"/>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0" name="Google Shape;24950;p110"/>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1" name="Google Shape;24951;p110"/>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2" name="Google Shape;24952;p110"/>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3" name="Google Shape;24953;p110"/>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4" name="Google Shape;24954;p110"/>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55" name="Google Shape;24955;p110"/>
          <p:cNvGrpSpPr/>
          <p:nvPr/>
        </p:nvGrpSpPr>
        <p:grpSpPr>
          <a:xfrm>
            <a:off x="7970761" y="1506839"/>
            <a:ext cx="364668" cy="350776"/>
            <a:chOff x="7970761" y="1506839"/>
            <a:chExt cx="364668" cy="350776"/>
          </a:xfrm>
        </p:grpSpPr>
        <p:sp>
          <p:nvSpPr>
            <p:cNvPr id="24956" name="Google Shape;24956;p110"/>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7" name="Google Shape;24957;p110"/>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8" name="Google Shape;24958;p110"/>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9" name="Google Shape;24959;p110"/>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0" name="Google Shape;24960;p110"/>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1" name="Google Shape;24961;p110"/>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2" name="Google Shape;24962;p110"/>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3" name="Google Shape;24963;p110"/>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4" name="Google Shape;24964;p110"/>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5" name="Google Shape;24965;p110"/>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6" name="Google Shape;24966;p110"/>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7" name="Google Shape;24967;p110"/>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8" name="Google Shape;24968;p110"/>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9" name="Google Shape;24969;p110"/>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0" name="Google Shape;24970;p110"/>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1" name="Google Shape;24971;p110"/>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2" name="Google Shape;24972;p110"/>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3" name="Google Shape;24973;p110"/>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4" name="Google Shape;24974;p110"/>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5" name="Google Shape;24975;p110"/>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6" name="Google Shape;24976;p110"/>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7" name="Google Shape;24977;p110"/>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8" name="Google Shape;24978;p110"/>
          <p:cNvGrpSpPr/>
          <p:nvPr/>
        </p:nvGrpSpPr>
        <p:grpSpPr>
          <a:xfrm>
            <a:off x="1397033" y="2409781"/>
            <a:ext cx="374341" cy="374839"/>
            <a:chOff x="1397033" y="2409781"/>
            <a:chExt cx="374341" cy="374839"/>
          </a:xfrm>
        </p:grpSpPr>
        <p:sp>
          <p:nvSpPr>
            <p:cNvPr id="24979" name="Google Shape;24979;p110"/>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0" name="Google Shape;24980;p110"/>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1" name="Google Shape;24981;p110"/>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2" name="Google Shape;24982;p110"/>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3" name="Google Shape;24983;p110"/>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4" name="Google Shape;24984;p110"/>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5" name="Google Shape;24985;p110"/>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6" name="Google Shape;24986;p110"/>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7" name="Google Shape;24987;p110"/>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8" name="Google Shape;24988;p110"/>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9" name="Google Shape;24989;p110"/>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0" name="Google Shape;24990;p110"/>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1" name="Google Shape;24991;p110"/>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2" name="Google Shape;24992;p110"/>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3" name="Google Shape;24993;p110"/>
          <p:cNvGrpSpPr/>
          <p:nvPr/>
        </p:nvGrpSpPr>
        <p:grpSpPr>
          <a:xfrm>
            <a:off x="849795" y="2411695"/>
            <a:ext cx="374524" cy="370540"/>
            <a:chOff x="849795" y="2411695"/>
            <a:chExt cx="374524" cy="370540"/>
          </a:xfrm>
        </p:grpSpPr>
        <p:sp>
          <p:nvSpPr>
            <p:cNvPr id="24994" name="Google Shape;24994;p110"/>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5" name="Google Shape;24995;p110"/>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6" name="Google Shape;24996;p110"/>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7" name="Google Shape;24997;p110"/>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8" name="Google Shape;24998;p110"/>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9" name="Google Shape;24999;p110"/>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0" name="Google Shape;25000;p110"/>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1" name="Google Shape;25001;p110"/>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2" name="Google Shape;25002;p110"/>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3" name="Google Shape;25003;p110"/>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4" name="Google Shape;25004;p110"/>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5" name="Google Shape;25005;p110"/>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6" name="Google Shape;25006;p110"/>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7" name="Google Shape;25007;p110"/>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8" name="Google Shape;25008;p110"/>
          <p:cNvGrpSpPr/>
          <p:nvPr/>
        </p:nvGrpSpPr>
        <p:grpSpPr>
          <a:xfrm>
            <a:off x="2503672" y="1499971"/>
            <a:ext cx="364668" cy="364459"/>
            <a:chOff x="2503672" y="1499971"/>
            <a:chExt cx="364668" cy="364459"/>
          </a:xfrm>
        </p:grpSpPr>
        <p:sp>
          <p:nvSpPr>
            <p:cNvPr id="25009" name="Google Shape;25009;p110"/>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0" name="Google Shape;25010;p110"/>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1" name="Google Shape;25011;p110"/>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2" name="Google Shape;25012;p110"/>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3" name="Google Shape;25013;p110"/>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4" name="Google Shape;25014;p110"/>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5" name="Google Shape;25015;p110"/>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6" name="Google Shape;25016;p110"/>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7" name="Google Shape;25017;p110"/>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8" name="Google Shape;25018;p110"/>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9" name="Google Shape;25019;p110"/>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0" name="Google Shape;25020;p110"/>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1" name="Google Shape;25021;p110"/>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2" name="Google Shape;25022;p110"/>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3" name="Google Shape;25023;p110"/>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4" name="Google Shape;25024;p110"/>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5" name="Google Shape;25025;p110"/>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6" name="Google Shape;25026;p110"/>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7" name="Google Shape;25027;p110"/>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8" name="Google Shape;25028;p110"/>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9" name="Google Shape;25029;p110"/>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0" name="Google Shape;25030;p110"/>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1" name="Google Shape;25031;p110"/>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2" name="Google Shape;25032;p110"/>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3" name="Google Shape;25033;p110"/>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4" name="Google Shape;25034;p110"/>
          <p:cNvGrpSpPr/>
          <p:nvPr/>
        </p:nvGrpSpPr>
        <p:grpSpPr>
          <a:xfrm>
            <a:off x="1950982" y="1499971"/>
            <a:ext cx="376674" cy="364563"/>
            <a:chOff x="1950982" y="1499971"/>
            <a:chExt cx="376674" cy="364563"/>
          </a:xfrm>
        </p:grpSpPr>
        <p:sp>
          <p:nvSpPr>
            <p:cNvPr id="25035" name="Google Shape;25035;p110"/>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6" name="Google Shape;25036;p110"/>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7" name="Google Shape;25037;p110"/>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8" name="Google Shape;25038;p110"/>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9" name="Google Shape;25039;p110"/>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0" name="Google Shape;25040;p110"/>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1" name="Google Shape;25041;p110"/>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2" name="Google Shape;25042;p110"/>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3" name="Google Shape;25043;p110"/>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4" name="Google Shape;25044;p110"/>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5" name="Google Shape;25045;p110"/>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6" name="Google Shape;25046;p110"/>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7" name="Google Shape;25047;p110"/>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8" name="Google Shape;25048;p110"/>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9" name="Google Shape;25049;p110"/>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0" name="Google Shape;25050;p110"/>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1" name="Google Shape;25051;p110"/>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2" name="Google Shape;25052;p110"/>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3" name="Google Shape;25053;p110"/>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4" name="Google Shape;25054;p110"/>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5" name="Google Shape;25055;p110"/>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6" name="Google Shape;25056;p110"/>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7" name="Google Shape;25057;p110"/>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8" name="Google Shape;25058;p110"/>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9" name="Google Shape;25059;p110"/>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0" name="Google Shape;25060;p110"/>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1" name="Google Shape;25061;p110"/>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2" name="Google Shape;25062;p110"/>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3" name="Google Shape;25063;p110"/>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4" name="Google Shape;25064;p110"/>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5" name="Google Shape;25065;p110"/>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66" name="Google Shape;25066;p110"/>
          <p:cNvGrpSpPr/>
          <p:nvPr/>
        </p:nvGrpSpPr>
        <p:grpSpPr>
          <a:xfrm>
            <a:off x="2491588" y="2464120"/>
            <a:ext cx="374367" cy="265742"/>
            <a:chOff x="2491588" y="2464120"/>
            <a:chExt cx="374367" cy="265742"/>
          </a:xfrm>
        </p:grpSpPr>
        <p:sp>
          <p:nvSpPr>
            <p:cNvPr id="25067" name="Google Shape;25067;p110"/>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8" name="Google Shape;25068;p110"/>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9" name="Google Shape;25069;p110"/>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0" name="Google Shape;25070;p110"/>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1" name="Google Shape;25071;p110"/>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2" name="Google Shape;25072;p110"/>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3" name="Google Shape;25073;p110"/>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4" name="Google Shape;25074;p110"/>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5" name="Google Shape;25075;p110"/>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6" name="Google Shape;25076;p110"/>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7" name="Google Shape;25077;p110"/>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8" name="Google Shape;25078;p110"/>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9" name="Google Shape;25079;p110"/>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0" name="Google Shape;25080;p110"/>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1" name="Google Shape;25081;p110"/>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2" name="Google Shape;25082;p110"/>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3" name="Google Shape;25083;p110"/>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4" name="Google Shape;25084;p110"/>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5" name="Google Shape;25085;p110"/>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6" name="Google Shape;25086;p110"/>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7" name="Google Shape;25087;p110"/>
          <p:cNvGrpSpPr/>
          <p:nvPr/>
        </p:nvGrpSpPr>
        <p:grpSpPr>
          <a:xfrm>
            <a:off x="3897260" y="3348136"/>
            <a:ext cx="271850" cy="360999"/>
            <a:chOff x="3897260" y="3348136"/>
            <a:chExt cx="271850" cy="360999"/>
          </a:xfrm>
        </p:grpSpPr>
        <p:sp>
          <p:nvSpPr>
            <p:cNvPr id="25088" name="Google Shape;25088;p110"/>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9" name="Google Shape;25089;p110"/>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0" name="Google Shape;25090;p110"/>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1" name="Google Shape;25091;p110"/>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2" name="Google Shape;25092;p110"/>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3" name="Google Shape;25093;p110"/>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4" name="Google Shape;25094;p110"/>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5" name="Google Shape;25095;p110"/>
          <p:cNvGrpSpPr/>
          <p:nvPr/>
        </p:nvGrpSpPr>
        <p:grpSpPr>
          <a:xfrm>
            <a:off x="3584414" y="1959319"/>
            <a:ext cx="384328" cy="378430"/>
            <a:chOff x="3584414" y="1959319"/>
            <a:chExt cx="384328" cy="378430"/>
          </a:xfrm>
        </p:grpSpPr>
        <p:sp>
          <p:nvSpPr>
            <p:cNvPr id="25096" name="Google Shape;25096;p110"/>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7" name="Google Shape;25097;p110"/>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8" name="Google Shape;25098;p110"/>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9" name="Google Shape;25099;p110"/>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0" name="Google Shape;25100;p110"/>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1" name="Google Shape;25101;p110"/>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2" name="Google Shape;25102;p110"/>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3" name="Google Shape;25103;p110"/>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4" name="Google Shape;25104;p110"/>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5" name="Google Shape;25105;p110"/>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6" name="Google Shape;25106;p110"/>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7" name="Google Shape;25107;p110"/>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8" name="Google Shape;25108;p110"/>
          <p:cNvGrpSpPr/>
          <p:nvPr/>
        </p:nvGrpSpPr>
        <p:grpSpPr>
          <a:xfrm>
            <a:off x="6041259" y="3348084"/>
            <a:ext cx="362729" cy="361051"/>
            <a:chOff x="6041259" y="3348084"/>
            <a:chExt cx="362729" cy="361051"/>
          </a:xfrm>
        </p:grpSpPr>
        <p:sp>
          <p:nvSpPr>
            <p:cNvPr id="25109" name="Google Shape;25109;p110"/>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0" name="Google Shape;25110;p110"/>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1" name="Google Shape;25111;p110"/>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2" name="Google Shape;25112;p110"/>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3" name="Google Shape;25113;p110"/>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4" name="Google Shape;25114;p110"/>
          <p:cNvGrpSpPr/>
          <p:nvPr/>
        </p:nvGrpSpPr>
        <p:grpSpPr>
          <a:xfrm>
            <a:off x="5222013" y="1968415"/>
            <a:ext cx="378849" cy="360317"/>
            <a:chOff x="5222013" y="1968415"/>
            <a:chExt cx="378849" cy="360317"/>
          </a:xfrm>
        </p:grpSpPr>
        <p:sp>
          <p:nvSpPr>
            <p:cNvPr id="25115" name="Google Shape;25115;p110"/>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6" name="Google Shape;25116;p110"/>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7" name="Google Shape;25117;p110"/>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8" name="Google Shape;25118;p110"/>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9" name="Google Shape;25119;p110"/>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0" name="Google Shape;25120;p110"/>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1" name="Google Shape;25121;p110"/>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2" name="Google Shape;25122;p110"/>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3" name="Google Shape;25123;p110"/>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4" name="Google Shape;25124;p110"/>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5" name="Google Shape;25125;p110"/>
          <p:cNvGrpSpPr/>
          <p:nvPr/>
        </p:nvGrpSpPr>
        <p:grpSpPr>
          <a:xfrm>
            <a:off x="4127982" y="2033055"/>
            <a:ext cx="381444" cy="231063"/>
            <a:chOff x="4127982" y="2033055"/>
            <a:chExt cx="381444" cy="231063"/>
          </a:xfrm>
        </p:grpSpPr>
        <p:sp>
          <p:nvSpPr>
            <p:cNvPr id="25126" name="Google Shape;25126;p110"/>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7" name="Google Shape;25127;p110"/>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8" name="Google Shape;25128;p110"/>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9" name="Google Shape;25129;p110"/>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0" name="Google Shape;25130;p110"/>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1" name="Google Shape;25131;p110"/>
          <p:cNvGrpSpPr/>
          <p:nvPr/>
        </p:nvGrpSpPr>
        <p:grpSpPr>
          <a:xfrm>
            <a:off x="5768046" y="1979057"/>
            <a:ext cx="381549" cy="339059"/>
            <a:chOff x="5768046" y="1979057"/>
            <a:chExt cx="381549" cy="339059"/>
          </a:xfrm>
        </p:grpSpPr>
        <p:sp>
          <p:nvSpPr>
            <p:cNvPr id="25132" name="Google Shape;25132;p110"/>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3" name="Google Shape;25133;p110"/>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4" name="Google Shape;25134;p110"/>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5" name="Google Shape;25135;p110"/>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6" name="Google Shape;25136;p110"/>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7" name="Google Shape;25137;p110"/>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8" name="Google Shape;25138;p110"/>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9" name="Google Shape;25139;p110"/>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0" name="Google Shape;25140;p110"/>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1" name="Google Shape;25141;p110"/>
          <p:cNvGrpSpPr/>
          <p:nvPr/>
        </p:nvGrpSpPr>
        <p:grpSpPr>
          <a:xfrm>
            <a:off x="7665936" y="3349997"/>
            <a:ext cx="386058" cy="360972"/>
            <a:chOff x="7665936" y="3349997"/>
            <a:chExt cx="386058" cy="360972"/>
          </a:xfrm>
        </p:grpSpPr>
        <p:sp>
          <p:nvSpPr>
            <p:cNvPr id="25142" name="Google Shape;25142;p110"/>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3" name="Google Shape;25143;p110"/>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4" name="Google Shape;25144;p110"/>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5" name="Google Shape;25145;p110"/>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6" name="Google Shape;25146;p110"/>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7" name="Google Shape;25147;p110"/>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8" name="Google Shape;25148;p110"/>
          <p:cNvGrpSpPr/>
          <p:nvPr/>
        </p:nvGrpSpPr>
        <p:grpSpPr>
          <a:xfrm>
            <a:off x="6316123" y="1994654"/>
            <a:ext cx="380579" cy="307709"/>
            <a:chOff x="6316123" y="1994654"/>
            <a:chExt cx="380579" cy="307709"/>
          </a:xfrm>
        </p:grpSpPr>
        <p:sp>
          <p:nvSpPr>
            <p:cNvPr id="25149" name="Google Shape;25149;p110"/>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0" name="Google Shape;25150;p110"/>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1" name="Google Shape;25151;p110"/>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2" name="Google Shape;25152;p110"/>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3" name="Google Shape;25153;p110"/>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4" name="Google Shape;25154;p110"/>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5" name="Google Shape;25155;p110"/>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6" name="Google Shape;25156;p110"/>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7" name="Google Shape;25157;p110"/>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8" name="Google Shape;25158;p110"/>
          <p:cNvGrpSpPr/>
          <p:nvPr/>
        </p:nvGrpSpPr>
        <p:grpSpPr>
          <a:xfrm>
            <a:off x="7118514" y="3348136"/>
            <a:ext cx="380317" cy="360972"/>
            <a:chOff x="7118514" y="3348136"/>
            <a:chExt cx="380317" cy="360972"/>
          </a:xfrm>
        </p:grpSpPr>
        <p:sp>
          <p:nvSpPr>
            <p:cNvPr id="25159" name="Google Shape;25159;p110"/>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0" name="Google Shape;25160;p110"/>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1" name="Google Shape;25161;p110"/>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2" name="Google Shape;25162;p110"/>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3" name="Google Shape;25163;p110"/>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4" name="Google Shape;25164;p110"/>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5" name="Google Shape;25165;p110"/>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6" name="Google Shape;25166;p110"/>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7" name="Google Shape;25167;p110"/>
          <p:cNvGrpSpPr/>
          <p:nvPr/>
        </p:nvGrpSpPr>
        <p:grpSpPr>
          <a:xfrm>
            <a:off x="4674382" y="1997747"/>
            <a:ext cx="381706" cy="301391"/>
            <a:chOff x="4674382" y="1997747"/>
            <a:chExt cx="381706" cy="301391"/>
          </a:xfrm>
        </p:grpSpPr>
        <p:sp>
          <p:nvSpPr>
            <p:cNvPr id="25168" name="Google Shape;25168;p110"/>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9" name="Google Shape;25169;p110"/>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0" name="Google Shape;25170;p110"/>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1" name="Google Shape;25171;p110"/>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2" name="Google Shape;25172;p110"/>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3" name="Google Shape;25173;p110"/>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4" name="Google Shape;25174;p110"/>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5" name="Google Shape;25175;p110"/>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6" name="Google Shape;25176;p110"/>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7" name="Google Shape;25177;p110"/>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8" name="Google Shape;25178;p110"/>
          <p:cNvGrpSpPr/>
          <p:nvPr/>
        </p:nvGrpSpPr>
        <p:grpSpPr>
          <a:xfrm>
            <a:off x="1936145" y="1959319"/>
            <a:ext cx="387526" cy="378351"/>
            <a:chOff x="1936145" y="1959319"/>
            <a:chExt cx="387526" cy="378351"/>
          </a:xfrm>
        </p:grpSpPr>
        <p:sp>
          <p:nvSpPr>
            <p:cNvPr id="25179" name="Google Shape;25179;p110"/>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0" name="Google Shape;25180;p110"/>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1" name="Google Shape;25181;p110"/>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2" name="Google Shape;25182;p110"/>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3" name="Google Shape;25183;p110"/>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4" name="Google Shape;25184;p110"/>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5" name="Google Shape;25185;p110"/>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6" name="Google Shape;25186;p110"/>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7" name="Google Shape;25187;p110"/>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8" name="Google Shape;25188;p110"/>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9" name="Google Shape;25189;p110"/>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0" name="Google Shape;25190;p110"/>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1" name="Google Shape;25191;p110"/>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2" name="Google Shape;25192;p110"/>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3" name="Google Shape;25193;p110"/>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4" name="Google Shape;25194;p110"/>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5" name="Google Shape;25195;p110"/>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6" name="Google Shape;25196;p110"/>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7" name="Google Shape;25197;p110"/>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98" name="Google Shape;25198;p110"/>
          <p:cNvGrpSpPr/>
          <p:nvPr/>
        </p:nvGrpSpPr>
        <p:grpSpPr>
          <a:xfrm>
            <a:off x="6865118" y="1959345"/>
            <a:ext cx="374262" cy="378404"/>
            <a:chOff x="6865118" y="1959345"/>
            <a:chExt cx="374262" cy="378404"/>
          </a:xfrm>
        </p:grpSpPr>
        <p:sp>
          <p:nvSpPr>
            <p:cNvPr id="25199" name="Google Shape;25199;p110"/>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0" name="Google Shape;25200;p110"/>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1" name="Google Shape;25201;p110"/>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2" name="Google Shape;25202;p110"/>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3" name="Google Shape;25203;p110"/>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4" name="Google Shape;25204;p110"/>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5" name="Google Shape;25205;p110"/>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6" name="Google Shape;25206;p110"/>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7" name="Google Shape;25207;p110"/>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8" name="Google Shape;25208;p110"/>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9" name="Google Shape;25209;p110"/>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0" name="Google Shape;25210;p110"/>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1" name="Google Shape;25211;p110"/>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2" name="Google Shape;25212;p110"/>
          <p:cNvGrpSpPr/>
          <p:nvPr/>
        </p:nvGrpSpPr>
        <p:grpSpPr>
          <a:xfrm>
            <a:off x="1710141" y="3348162"/>
            <a:ext cx="269019" cy="360972"/>
            <a:chOff x="1710141" y="3348162"/>
            <a:chExt cx="269019" cy="360972"/>
          </a:xfrm>
        </p:grpSpPr>
        <p:sp>
          <p:nvSpPr>
            <p:cNvPr id="25213" name="Google Shape;25213;p110"/>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4" name="Google Shape;25214;p110"/>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5" name="Google Shape;25215;p110"/>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6" name="Google Shape;25216;p110"/>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7" name="Google Shape;25217;p110"/>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8" name="Google Shape;25218;p110"/>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9" name="Google Shape;25219;p110"/>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0" name="Google Shape;25220;p110"/>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1" name="Google Shape;25221;p110"/>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2" name="Google Shape;25222;p110"/>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3" name="Google Shape;25223;p110"/>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4" name="Google Shape;25224;p110"/>
          <p:cNvGrpSpPr/>
          <p:nvPr/>
        </p:nvGrpSpPr>
        <p:grpSpPr>
          <a:xfrm>
            <a:off x="4948250" y="3365122"/>
            <a:ext cx="360972" cy="327053"/>
            <a:chOff x="4948250" y="3365122"/>
            <a:chExt cx="360972" cy="327053"/>
          </a:xfrm>
        </p:grpSpPr>
        <p:sp>
          <p:nvSpPr>
            <p:cNvPr id="25225" name="Google Shape;25225;p110"/>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6" name="Google Shape;25226;p110"/>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7" name="Google Shape;25227;p110"/>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8" name="Google Shape;25228;p110"/>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9" name="Google Shape;25229;p110"/>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0" name="Google Shape;25230;p110"/>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1" name="Google Shape;25231;p110"/>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2" name="Google Shape;25232;p110"/>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3" name="Google Shape;25233;p110"/>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4" name="Google Shape;25234;p110"/>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5" name="Google Shape;25235;p110"/>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36" name="Google Shape;25236;p110"/>
          <p:cNvGrpSpPr/>
          <p:nvPr/>
        </p:nvGrpSpPr>
        <p:grpSpPr>
          <a:xfrm>
            <a:off x="3312144" y="3348241"/>
            <a:ext cx="348154" cy="360789"/>
            <a:chOff x="3312144" y="3348241"/>
            <a:chExt cx="348154" cy="360789"/>
          </a:xfrm>
        </p:grpSpPr>
        <p:sp>
          <p:nvSpPr>
            <p:cNvPr id="25237" name="Google Shape;25237;p110"/>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8" name="Google Shape;25238;p110"/>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9" name="Google Shape;25239;p110"/>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0" name="Google Shape;25240;p110"/>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1" name="Google Shape;25241;p110"/>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2" name="Google Shape;25242;p110"/>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3" name="Google Shape;25243;p110"/>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4" name="Google Shape;25244;p110"/>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5" name="Google Shape;25245;p110"/>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6" name="Google Shape;25246;p110"/>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7" name="Google Shape;25247;p110"/>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8" name="Google Shape;25248;p110"/>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9" name="Google Shape;25249;p110"/>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0" name="Google Shape;25250;p110"/>
          <p:cNvGrpSpPr/>
          <p:nvPr/>
        </p:nvGrpSpPr>
        <p:grpSpPr>
          <a:xfrm>
            <a:off x="1137555" y="3348162"/>
            <a:ext cx="317564" cy="360972"/>
            <a:chOff x="1137555" y="3348162"/>
            <a:chExt cx="317564" cy="360972"/>
          </a:xfrm>
        </p:grpSpPr>
        <p:sp>
          <p:nvSpPr>
            <p:cNvPr id="25251" name="Google Shape;25251;p110"/>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2" name="Google Shape;25252;p110"/>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3" name="Google Shape;25253;p110"/>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4" name="Google Shape;25254;p110"/>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5" name="Google Shape;25255;p110"/>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6" name="Google Shape;25256;p110"/>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7" name="Google Shape;25257;p110"/>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8" name="Google Shape;25258;p110"/>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9" name="Google Shape;25259;p110"/>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0" name="Google Shape;25260;p110"/>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1" name="Google Shape;25261;p110"/>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2" name="Google Shape;25262;p110"/>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3" name="Google Shape;25263;p110"/>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4" name="Google Shape;25264;p110"/>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5" name="Google Shape;25265;p110"/>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6" name="Google Shape;25266;p110"/>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7" name="Google Shape;25267;p110"/>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8" name="Google Shape;25268;p110"/>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9" name="Google Shape;25269;p110"/>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0" name="Google Shape;25270;p110"/>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1" name="Google Shape;25271;p110"/>
          <p:cNvGrpSpPr/>
          <p:nvPr/>
        </p:nvGrpSpPr>
        <p:grpSpPr>
          <a:xfrm>
            <a:off x="7397808" y="1959345"/>
            <a:ext cx="403463" cy="378325"/>
            <a:chOff x="7397808" y="1959345"/>
            <a:chExt cx="403463" cy="378325"/>
          </a:xfrm>
        </p:grpSpPr>
        <p:sp>
          <p:nvSpPr>
            <p:cNvPr id="25272" name="Google Shape;25272;p110"/>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3" name="Google Shape;25273;p110"/>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4" name="Google Shape;25274;p110"/>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5" name="Google Shape;25275;p110"/>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6" name="Google Shape;25276;p110"/>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7" name="Google Shape;25277;p110"/>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8" name="Google Shape;25278;p110"/>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9" name="Google Shape;25279;p110"/>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0" name="Google Shape;25280;p110"/>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1" name="Google Shape;25281;p110"/>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2" name="Google Shape;25282;p110"/>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3" name="Google Shape;25283;p110"/>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4" name="Google Shape;25284;p110"/>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5" name="Google Shape;25285;p110"/>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6" name="Google Shape;25286;p110"/>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7" name="Google Shape;25287;p110"/>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8" name="Google Shape;25288;p110"/>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9" name="Google Shape;25289;p110"/>
          <p:cNvGrpSpPr/>
          <p:nvPr/>
        </p:nvGrpSpPr>
        <p:grpSpPr>
          <a:xfrm>
            <a:off x="6569336" y="3348136"/>
            <a:ext cx="387893" cy="360972"/>
            <a:chOff x="6569336" y="3348136"/>
            <a:chExt cx="387893" cy="360972"/>
          </a:xfrm>
        </p:grpSpPr>
        <p:sp>
          <p:nvSpPr>
            <p:cNvPr id="25290" name="Google Shape;25290;p110"/>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1" name="Google Shape;25291;p110"/>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2" name="Google Shape;25292;p110"/>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3" name="Google Shape;25293;p110"/>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4" name="Google Shape;25294;p110"/>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5" name="Google Shape;25295;p110"/>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6" name="Google Shape;25296;p110"/>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7" name="Google Shape;25297;p110"/>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8" name="Google Shape;25298;p110"/>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9" name="Google Shape;25299;p110"/>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0" name="Google Shape;25300;p110"/>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1" name="Google Shape;25301;p110"/>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2" name="Google Shape;25302;p110"/>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3" name="Google Shape;25303;p110"/>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4" name="Google Shape;25304;p110"/>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5" name="Google Shape;25305;p110"/>
          <p:cNvGrpSpPr/>
          <p:nvPr/>
        </p:nvGrpSpPr>
        <p:grpSpPr>
          <a:xfrm>
            <a:off x="7955715" y="1986004"/>
            <a:ext cx="380081" cy="325114"/>
            <a:chOff x="7955715" y="1986004"/>
            <a:chExt cx="380081" cy="325114"/>
          </a:xfrm>
        </p:grpSpPr>
        <p:sp>
          <p:nvSpPr>
            <p:cNvPr id="25306" name="Google Shape;25306;p110"/>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7" name="Google Shape;25307;p110"/>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8" name="Google Shape;25308;p110"/>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9" name="Google Shape;25309;p110"/>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0" name="Google Shape;25310;p110"/>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1" name="Google Shape;25311;p110"/>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2" name="Google Shape;25312;p110"/>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3" name="Google Shape;25313;p110"/>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4" name="Google Shape;25314;p110"/>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5" name="Google Shape;25315;p110"/>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6" name="Google Shape;25316;p110"/>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17" name="Google Shape;25317;p110"/>
          <p:cNvGrpSpPr/>
          <p:nvPr/>
        </p:nvGrpSpPr>
        <p:grpSpPr>
          <a:xfrm>
            <a:off x="2238218" y="3348162"/>
            <a:ext cx="306765" cy="360999"/>
            <a:chOff x="2238218" y="3348162"/>
            <a:chExt cx="306765" cy="360999"/>
          </a:xfrm>
        </p:grpSpPr>
        <p:sp>
          <p:nvSpPr>
            <p:cNvPr id="25318" name="Google Shape;25318;p110"/>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9" name="Google Shape;25319;p110"/>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0" name="Google Shape;25320;p110"/>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1" name="Google Shape;25321;p110"/>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2" name="Google Shape;25322;p110"/>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3" name="Google Shape;25323;p110"/>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4" name="Google Shape;25324;p110"/>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5" name="Google Shape;25325;p110"/>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6" name="Google Shape;25326;p110"/>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7" name="Google Shape;25327;p110"/>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8" name="Google Shape;25328;p110"/>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9" name="Google Shape;25329;p110"/>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0" name="Google Shape;25330;p110"/>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1" name="Google Shape;25331;p110"/>
          <p:cNvGrpSpPr/>
          <p:nvPr/>
        </p:nvGrpSpPr>
        <p:grpSpPr>
          <a:xfrm>
            <a:off x="2794028" y="3348110"/>
            <a:ext cx="290461" cy="360658"/>
            <a:chOff x="2794028" y="3348110"/>
            <a:chExt cx="290461" cy="360658"/>
          </a:xfrm>
        </p:grpSpPr>
        <p:sp>
          <p:nvSpPr>
            <p:cNvPr id="25332" name="Google Shape;25332;p110"/>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3" name="Google Shape;25333;p110"/>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4" name="Google Shape;25334;p110"/>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5" name="Google Shape;25335;p110"/>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6" name="Google Shape;25336;p110"/>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7" name="Google Shape;25337;p110"/>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8" name="Google Shape;25338;p110"/>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9" name="Google Shape;25339;p110"/>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0" name="Google Shape;25340;p110"/>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1" name="Google Shape;25341;p110"/>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2" name="Google Shape;25342;p110"/>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3" name="Google Shape;25343;p110"/>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4" name="Google Shape;25344;p110"/>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5" name="Google Shape;25345;p110"/>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6" name="Google Shape;25346;p110"/>
          <p:cNvGrpSpPr/>
          <p:nvPr/>
        </p:nvGrpSpPr>
        <p:grpSpPr>
          <a:xfrm>
            <a:off x="2496516" y="1959319"/>
            <a:ext cx="358823" cy="378430"/>
            <a:chOff x="2496516" y="1959319"/>
            <a:chExt cx="358823" cy="378430"/>
          </a:xfrm>
        </p:grpSpPr>
        <p:sp>
          <p:nvSpPr>
            <p:cNvPr id="25347" name="Google Shape;25347;p110"/>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8" name="Google Shape;25348;p110"/>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9" name="Google Shape;25349;p110"/>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0" name="Google Shape;25350;p110"/>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1" name="Google Shape;25351;p110"/>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2" name="Google Shape;25352;p110"/>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3" name="Google Shape;25353;p110"/>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4" name="Google Shape;25354;p110"/>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5" name="Google Shape;25355;p110"/>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6" name="Google Shape;25356;p110"/>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7" name="Google Shape;25357;p110"/>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8" name="Google Shape;25358;p110"/>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9" name="Google Shape;25359;p110"/>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0" name="Google Shape;25360;p110"/>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1" name="Google Shape;25361;p110"/>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2" name="Google Shape;25362;p110"/>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3" name="Google Shape;25363;p110"/>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4" name="Google Shape;25364;p110"/>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5" name="Google Shape;25365;p110"/>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6" name="Google Shape;25366;p110"/>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7" name="Google Shape;25367;p110"/>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68" name="Google Shape;25368;p110"/>
          <p:cNvGrpSpPr/>
          <p:nvPr/>
        </p:nvGrpSpPr>
        <p:grpSpPr>
          <a:xfrm>
            <a:off x="4413174" y="3348241"/>
            <a:ext cx="336726" cy="360972"/>
            <a:chOff x="4413174" y="3348241"/>
            <a:chExt cx="336726" cy="360972"/>
          </a:xfrm>
        </p:grpSpPr>
        <p:sp>
          <p:nvSpPr>
            <p:cNvPr id="25369" name="Google Shape;25369;p110"/>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0" name="Google Shape;25370;p110"/>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1" name="Google Shape;25371;p110"/>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2" name="Google Shape;25372;p110"/>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3" name="Google Shape;25373;p110"/>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4" name="Google Shape;25374;p110"/>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5" name="Google Shape;25375;p110"/>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6" name="Google Shape;25376;p110"/>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7" name="Google Shape;25377;p110"/>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8" name="Google Shape;25378;p110"/>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9" name="Google Shape;25379;p110"/>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0" name="Google Shape;25380;p110"/>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1" name="Google Shape;25381;p110"/>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2" name="Google Shape;25382;p110"/>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3" name="Google Shape;25383;p110"/>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4" name="Google Shape;25384;p110"/>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5" name="Google Shape;25385;p110"/>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6" name="Google Shape;25386;p110"/>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7" name="Google Shape;25387;p110"/>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8" name="Google Shape;25388;p110"/>
          <p:cNvGrpSpPr/>
          <p:nvPr/>
        </p:nvGrpSpPr>
        <p:grpSpPr>
          <a:xfrm>
            <a:off x="1387256" y="1968179"/>
            <a:ext cx="391484" cy="360553"/>
            <a:chOff x="1387256" y="1968179"/>
            <a:chExt cx="391484" cy="360553"/>
          </a:xfrm>
        </p:grpSpPr>
        <p:sp>
          <p:nvSpPr>
            <p:cNvPr id="25389" name="Google Shape;25389;p110"/>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0" name="Google Shape;25390;p110"/>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1" name="Google Shape;25391;p110"/>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2" name="Google Shape;25392;p110"/>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3" name="Google Shape;25393;p110"/>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4" name="Google Shape;25394;p110"/>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5" name="Google Shape;25395;p110"/>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6" name="Google Shape;25396;p110"/>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7" name="Google Shape;25397;p110"/>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8" name="Google Shape;25398;p110"/>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9" name="Google Shape;25399;p110"/>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0" name="Google Shape;25400;p110"/>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1" name="Google Shape;25401;p110"/>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2" name="Google Shape;25402;p110"/>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3" name="Google Shape;25403;p110"/>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4" name="Google Shape;25404;p110"/>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5" name="Google Shape;25405;p110"/>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6" name="Google Shape;25406;p110"/>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7" name="Google Shape;25407;p110"/>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8" name="Google Shape;25408;p110"/>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9" name="Google Shape;25409;p110"/>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0" name="Google Shape;25410;p110"/>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1" name="Google Shape;25411;p110"/>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2" name="Google Shape;25412;p110"/>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3" name="Google Shape;25413;p110"/>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4" name="Google Shape;25414;p110"/>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5" name="Google Shape;25415;p110"/>
          <p:cNvGrpSpPr/>
          <p:nvPr/>
        </p:nvGrpSpPr>
        <p:grpSpPr>
          <a:xfrm>
            <a:off x="3034239" y="1980106"/>
            <a:ext cx="379033" cy="336752"/>
            <a:chOff x="3034239" y="1980106"/>
            <a:chExt cx="379033" cy="336752"/>
          </a:xfrm>
        </p:grpSpPr>
        <p:sp>
          <p:nvSpPr>
            <p:cNvPr id="25416" name="Google Shape;25416;p110"/>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7" name="Google Shape;25417;p110"/>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8" name="Google Shape;25418;p110"/>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9" name="Google Shape;25419;p110"/>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0" name="Google Shape;25420;p110"/>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1" name="Google Shape;25421;p110"/>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2" name="Google Shape;25422;p110"/>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3" name="Google Shape;25423;p110"/>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4" name="Google Shape;25424;p110"/>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5" name="Google Shape;25425;p110"/>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6" name="Google Shape;25426;p110"/>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7" name="Google Shape;25427;p110"/>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8" name="Google Shape;25428;p110"/>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9" name="Google Shape;25429;p110"/>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0" name="Google Shape;25430;p110"/>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1" name="Google Shape;25431;p110"/>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2" name="Google Shape;25432;p110"/>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3" name="Google Shape;25433;p110"/>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4" name="Google Shape;25434;p110"/>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5" name="Google Shape;25435;p110"/>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6" name="Google Shape;25436;p110"/>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7" name="Google Shape;25437;p110"/>
          <p:cNvGrpSpPr/>
          <p:nvPr/>
        </p:nvGrpSpPr>
        <p:grpSpPr>
          <a:xfrm>
            <a:off x="874854" y="1965322"/>
            <a:ext cx="322361" cy="368653"/>
            <a:chOff x="874854" y="1965322"/>
            <a:chExt cx="322361" cy="368653"/>
          </a:xfrm>
        </p:grpSpPr>
        <p:sp>
          <p:nvSpPr>
            <p:cNvPr id="25438" name="Google Shape;25438;p110"/>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9" name="Google Shape;25439;p110"/>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0" name="Google Shape;25440;p110"/>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1" name="Google Shape;25441;p110"/>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2" name="Google Shape;25442;p110"/>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3" name="Google Shape;25443;p110"/>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4" name="Google Shape;25444;p110"/>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5" name="Google Shape;25445;p110"/>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6" name="Google Shape;25446;p110"/>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7" name="Google Shape;25447;p110"/>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8" name="Google Shape;25448;p110"/>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9" name="Google Shape;25449;p110"/>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0" name="Google Shape;25450;p110"/>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1" name="Google Shape;25451;p110"/>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2" name="Google Shape;25452;p110"/>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3" name="Google Shape;25453;p110"/>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4" name="Google Shape;25454;p110"/>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5" name="Google Shape;25455;p110"/>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6" name="Google Shape;25456;p110"/>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57" name="Google Shape;25457;p110"/>
          <p:cNvGrpSpPr/>
          <p:nvPr/>
        </p:nvGrpSpPr>
        <p:grpSpPr>
          <a:xfrm>
            <a:off x="5494938" y="3366826"/>
            <a:ext cx="362545" cy="323593"/>
            <a:chOff x="5494938" y="3366826"/>
            <a:chExt cx="362545" cy="323593"/>
          </a:xfrm>
        </p:grpSpPr>
        <p:sp>
          <p:nvSpPr>
            <p:cNvPr id="25458" name="Google Shape;25458;p110"/>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9" name="Google Shape;25459;p110"/>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0" name="Google Shape;25460;p110"/>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1" name="Google Shape;25461;p110"/>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2" name="Google Shape;25462;p110"/>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3" name="Google Shape;25463;p110"/>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4" name="Google Shape;25464;p110"/>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5" name="Google Shape;25465;p110"/>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6" name="Google Shape;25466;p110"/>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7" name="Google Shape;25467;p110"/>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8" name="Google Shape;25468;p110"/>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9" name="Google Shape;25469;p110"/>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0" name="Google Shape;25470;p110"/>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1" name="Google Shape;25471;p110"/>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2" name="Google Shape;25472;p110"/>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3" name="Google Shape;25473;p110"/>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4" name="Google Shape;25474;p110"/>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5" name="Google Shape;25475;p110"/>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6" name="Google Shape;25476;p110"/>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7" name="Google Shape;25477;p110"/>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8" name="Google Shape;25478;p110"/>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9" name="Google Shape;25479;p110"/>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0" name="Google Shape;25480;p110"/>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1" name="Google Shape;25481;p110"/>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2" name="Google Shape;25482;p110"/>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3" name="Google Shape;25483;p110"/>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4" name="Google Shape;25484;p110"/>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5" name="Google Shape;25485;p110"/>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6" name="Google Shape;25486;p110"/>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7" name="Google Shape;25487;p110"/>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491"/>
        <p:cNvGrpSpPr/>
        <p:nvPr/>
      </p:nvGrpSpPr>
      <p:grpSpPr>
        <a:xfrm>
          <a:off x="0" y="0"/>
          <a:ext cx="0" cy="0"/>
          <a:chOff x="0" y="0"/>
          <a:chExt cx="0" cy="0"/>
        </a:xfrm>
      </p:grpSpPr>
      <p:sp>
        <p:nvSpPr>
          <p:cNvPr id="25492" name="Google Shape;25492;p11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25493" name="Google Shape;25493;p111"/>
          <p:cNvGrpSpPr/>
          <p:nvPr/>
        </p:nvGrpSpPr>
        <p:grpSpPr>
          <a:xfrm>
            <a:off x="1807567" y="3398339"/>
            <a:ext cx="363604" cy="278156"/>
            <a:chOff x="1807567" y="3398339"/>
            <a:chExt cx="363604" cy="278156"/>
          </a:xfrm>
        </p:grpSpPr>
        <p:sp>
          <p:nvSpPr>
            <p:cNvPr id="25494" name="Google Shape;25494;p111"/>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5" name="Google Shape;25495;p111"/>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6" name="Google Shape;25496;p111"/>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7" name="Google Shape;25497;p111"/>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8" name="Google Shape;25498;p111"/>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9" name="Google Shape;25499;p111"/>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0" name="Google Shape;25500;p111"/>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1" name="Google Shape;25501;p111"/>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2" name="Google Shape;25502;p111"/>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3" name="Google Shape;25503;p111"/>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4" name="Google Shape;25504;p111"/>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5" name="Google Shape;25505;p111"/>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6" name="Google Shape;25506;p111"/>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7" name="Google Shape;25507;p111"/>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8" name="Google Shape;25508;p111"/>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9" name="Google Shape;25509;p111"/>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0" name="Google Shape;25510;p111"/>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1" name="Google Shape;25511;p111"/>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2" name="Google Shape;25512;p111"/>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3" name="Google Shape;25513;p111"/>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4" name="Google Shape;25514;p111"/>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5" name="Google Shape;25515;p111"/>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6" name="Google Shape;25516;p111"/>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7" name="Google Shape;25517;p111"/>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8" name="Google Shape;25518;p111"/>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9" name="Google Shape;25519;p111"/>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0" name="Google Shape;25520;p111"/>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1" name="Google Shape;25521;p111"/>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2" name="Google Shape;25522;p111"/>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3" name="Google Shape;25523;p111"/>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4" name="Google Shape;25524;p111"/>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5" name="Google Shape;25525;p111"/>
          <p:cNvGrpSpPr/>
          <p:nvPr/>
        </p:nvGrpSpPr>
        <p:grpSpPr>
          <a:xfrm>
            <a:off x="2273251" y="3385065"/>
            <a:ext cx="363760" cy="304600"/>
            <a:chOff x="2273251" y="3385065"/>
            <a:chExt cx="363760" cy="304600"/>
          </a:xfrm>
        </p:grpSpPr>
        <p:sp>
          <p:nvSpPr>
            <p:cNvPr id="25526" name="Google Shape;25526;p111"/>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7" name="Google Shape;25527;p111"/>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8" name="Google Shape;25528;p111"/>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9" name="Google Shape;25529;p111"/>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0" name="Google Shape;25530;p111"/>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1" name="Google Shape;25531;p111"/>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2" name="Google Shape;25532;p111"/>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3" name="Google Shape;25533;p111"/>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4" name="Google Shape;25534;p111"/>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5" name="Google Shape;25535;p111"/>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6" name="Google Shape;25536;p111"/>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7" name="Google Shape;25537;p111"/>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8" name="Google Shape;25538;p111"/>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9" name="Google Shape;25539;p111"/>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0" name="Google Shape;25540;p111"/>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1" name="Google Shape;25541;p111"/>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2" name="Google Shape;25542;p111"/>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3" name="Google Shape;25543;p111"/>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4" name="Google Shape;25544;p111"/>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5" name="Google Shape;25545;p111"/>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6" name="Google Shape;25546;p111"/>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7" name="Google Shape;25547;p111"/>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8" name="Google Shape;25548;p111"/>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9" name="Google Shape;25549;p111"/>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0" name="Google Shape;25550;p111"/>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1" name="Google Shape;25551;p111"/>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2" name="Google Shape;25552;p111"/>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3" name="Google Shape;25553;p111"/>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4" name="Google Shape;25554;p111"/>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5" name="Google Shape;25555;p111"/>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6" name="Google Shape;25556;p111"/>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7" name="Google Shape;25557;p111"/>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8" name="Google Shape;25558;p111"/>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9" name="Google Shape;25559;p111"/>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0" name="Google Shape;25560;p111"/>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1" name="Google Shape;25561;p111"/>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2" name="Google Shape;25562;p111"/>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3" name="Google Shape;25563;p111"/>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4" name="Google Shape;25564;p111"/>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5" name="Google Shape;25565;p111"/>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6" name="Google Shape;25566;p111"/>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7" name="Google Shape;25567;p111"/>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8" name="Google Shape;25568;p111"/>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9" name="Google Shape;25569;p111"/>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0" name="Google Shape;25570;p111"/>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1" name="Google Shape;25571;p111"/>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2" name="Google Shape;25572;p111"/>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3" name="Google Shape;25573;p111"/>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4" name="Google Shape;25574;p111"/>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5" name="Google Shape;25575;p111"/>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6" name="Google Shape;25576;p111"/>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7" name="Google Shape;25577;p111"/>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8" name="Google Shape;25578;p111"/>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9" name="Google Shape;25579;p111"/>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0" name="Google Shape;25580;p111"/>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1" name="Google Shape;25581;p111"/>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2" name="Google Shape;25582;p111"/>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3" name="Google Shape;25583;p111"/>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4" name="Google Shape;25584;p111"/>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5" name="Google Shape;25585;p111"/>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6" name="Google Shape;25586;p111"/>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7" name="Google Shape;25587;p111"/>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8" name="Google Shape;25588;p111"/>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9" name="Google Shape;25589;p111"/>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0" name="Google Shape;25590;p111"/>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1" name="Google Shape;25591;p111"/>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2" name="Google Shape;25592;p111"/>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3" name="Google Shape;25593;p111"/>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4" name="Google Shape;25594;p111"/>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5" name="Google Shape;25595;p111"/>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6" name="Google Shape;25596;p111"/>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7" name="Google Shape;25597;p111"/>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8" name="Google Shape;25598;p111"/>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9" name="Google Shape;25599;p111"/>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0" name="Google Shape;25600;p111"/>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1" name="Google Shape;25601;p111"/>
          <p:cNvGrpSpPr/>
          <p:nvPr/>
        </p:nvGrpSpPr>
        <p:grpSpPr>
          <a:xfrm>
            <a:off x="2738545" y="3367028"/>
            <a:ext cx="363500" cy="340674"/>
            <a:chOff x="2738545" y="3367028"/>
            <a:chExt cx="363500" cy="340674"/>
          </a:xfrm>
        </p:grpSpPr>
        <p:sp>
          <p:nvSpPr>
            <p:cNvPr id="25602" name="Google Shape;25602;p111"/>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3" name="Google Shape;25603;p111"/>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4" name="Google Shape;25604;p111"/>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5" name="Google Shape;25605;p111"/>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6" name="Google Shape;25606;p111"/>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7" name="Google Shape;25607;p111"/>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8" name="Google Shape;25608;p111"/>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9" name="Google Shape;25609;p111"/>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0" name="Google Shape;25610;p111"/>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1" name="Google Shape;25611;p111"/>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2" name="Google Shape;25612;p111"/>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3" name="Google Shape;25613;p111"/>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4" name="Google Shape;25614;p111"/>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5" name="Google Shape;25615;p111"/>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6" name="Google Shape;25616;p111"/>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7" name="Google Shape;25617;p111"/>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8" name="Google Shape;25618;p111"/>
          <p:cNvGrpSpPr/>
          <p:nvPr/>
        </p:nvGrpSpPr>
        <p:grpSpPr>
          <a:xfrm>
            <a:off x="3669445" y="3378376"/>
            <a:ext cx="363474" cy="317978"/>
            <a:chOff x="3669445" y="3378376"/>
            <a:chExt cx="363474" cy="317978"/>
          </a:xfrm>
        </p:grpSpPr>
        <p:sp>
          <p:nvSpPr>
            <p:cNvPr id="25619" name="Google Shape;25619;p111"/>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0" name="Google Shape;25620;p111"/>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1" name="Google Shape;25621;p111"/>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2" name="Google Shape;25622;p111"/>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3" name="Google Shape;25623;p111"/>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4" name="Google Shape;25624;p111"/>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5" name="Google Shape;25625;p111"/>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6" name="Google Shape;25626;p111"/>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7" name="Google Shape;25627;p111"/>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8" name="Google Shape;25628;p111"/>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9" name="Google Shape;25629;p111"/>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0" name="Google Shape;25630;p111"/>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1" name="Google Shape;25631;p111"/>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2" name="Google Shape;25632;p111"/>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3" name="Google Shape;25633;p111"/>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4" name="Google Shape;25634;p111"/>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5" name="Google Shape;25635;p111"/>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6" name="Google Shape;25636;p111"/>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7" name="Google Shape;25637;p111"/>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8" name="Google Shape;25638;p111"/>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9" name="Google Shape;25639;p111"/>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0" name="Google Shape;25640;p111"/>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1" name="Google Shape;25641;p111"/>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2" name="Google Shape;25642;p111"/>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3" name="Google Shape;25643;p111"/>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4" name="Google Shape;25644;p111"/>
          <p:cNvGrpSpPr/>
          <p:nvPr/>
        </p:nvGrpSpPr>
        <p:grpSpPr>
          <a:xfrm>
            <a:off x="1835495" y="1506921"/>
            <a:ext cx="356629" cy="356525"/>
            <a:chOff x="1835495" y="1506921"/>
            <a:chExt cx="356629" cy="356525"/>
          </a:xfrm>
        </p:grpSpPr>
        <p:sp>
          <p:nvSpPr>
            <p:cNvPr id="25645" name="Google Shape;25645;p111"/>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6" name="Google Shape;25646;p111"/>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7" name="Google Shape;25647;p111"/>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8" name="Google Shape;25648;p111"/>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9" name="Google Shape;25649;p111"/>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0" name="Google Shape;25650;p111"/>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1" name="Google Shape;25651;p111"/>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2" name="Google Shape;25652;p111"/>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3" name="Google Shape;25653;p111"/>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4" name="Google Shape;25654;p111"/>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5" name="Google Shape;25655;p111"/>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6" name="Google Shape;25656;p111"/>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7" name="Google Shape;25657;p111"/>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8" name="Google Shape;25658;p111"/>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59" name="Google Shape;25659;p111"/>
          <p:cNvGrpSpPr/>
          <p:nvPr/>
        </p:nvGrpSpPr>
        <p:grpSpPr>
          <a:xfrm>
            <a:off x="4187027" y="1499946"/>
            <a:ext cx="375941" cy="363500"/>
            <a:chOff x="4187027" y="1499946"/>
            <a:chExt cx="375941" cy="363500"/>
          </a:xfrm>
        </p:grpSpPr>
        <p:sp>
          <p:nvSpPr>
            <p:cNvPr id="25660" name="Google Shape;25660;p111"/>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1" name="Google Shape;25661;p111"/>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2" name="Google Shape;25662;p111"/>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3" name="Google Shape;25663;p111"/>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4" name="Google Shape;25664;p111"/>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5" name="Google Shape;25665;p111"/>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6" name="Google Shape;25666;p111"/>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7" name="Google Shape;25667;p111"/>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8" name="Google Shape;25668;p111"/>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9" name="Google Shape;25669;p111"/>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0" name="Google Shape;25670;p111"/>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1" name="Google Shape;25671;p111"/>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2" name="Google Shape;25672;p111"/>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3" name="Google Shape;25673;p111"/>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4" name="Google Shape;25674;p111"/>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5" name="Google Shape;25675;p111"/>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6" name="Google Shape;25676;p111"/>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7" name="Google Shape;25677;p111"/>
          <p:cNvGrpSpPr/>
          <p:nvPr/>
        </p:nvGrpSpPr>
        <p:grpSpPr>
          <a:xfrm>
            <a:off x="2300528" y="1508404"/>
            <a:ext cx="362771" cy="355223"/>
            <a:chOff x="2300528" y="1508404"/>
            <a:chExt cx="362771" cy="355223"/>
          </a:xfrm>
        </p:grpSpPr>
        <p:sp>
          <p:nvSpPr>
            <p:cNvPr id="25678" name="Google Shape;25678;p111"/>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9" name="Google Shape;25679;p111"/>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0" name="Google Shape;25680;p111"/>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1" name="Google Shape;25681;p111"/>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2" name="Google Shape;25682;p111"/>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3" name="Google Shape;25683;p111"/>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4" name="Google Shape;25684;p111"/>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5" name="Google Shape;25685;p111"/>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6" name="Google Shape;25686;p111"/>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7" name="Google Shape;25687;p111"/>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8" name="Google Shape;25688;p111"/>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9" name="Google Shape;25689;p111"/>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0" name="Google Shape;25690;p111"/>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1" name="Google Shape;25691;p111"/>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2" name="Google Shape;25692;p111"/>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3" name="Google Shape;25693;p111"/>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4" name="Google Shape;25694;p111"/>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5" name="Google Shape;25695;p111"/>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6" name="Google Shape;25696;p111"/>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7" name="Google Shape;25697;p111"/>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8" name="Google Shape;25698;p111"/>
          <p:cNvGrpSpPr/>
          <p:nvPr/>
        </p:nvGrpSpPr>
        <p:grpSpPr>
          <a:xfrm>
            <a:off x="880806" y="1528081"/>
            <a:ext cx="376956" cy="335651"/>
            <a:chOff x="880806" y="1528081"/>
            <a:chExt cx="376956" cy="335651"/>
          </a:xfrm>
        </p:grpSpPr>
        <p:sp>
          <p:nvSpPr>
            <p:cNvPr id="25699" name="Google Shape;25699;p111"/>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0" name="Google Shape;25700;p111"/>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1" name="Google Shape;25701;p111"/>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2" name="Google Shape;25702;p111"/>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3" name="Google Shape;25703;p111"/>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4" name="Google Shape;25704;p111"/>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5" name="Google Shape;25705;p111"/>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6" name="Google Shape;25706;p111"/>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7" name="Google Shape;25707;p111"/>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8" name="Google Shape;25708;p111"/>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9" name="Google Shape;25709;p111"/>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0" name="Google Shape;25710;p111"/>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1" name="Google Shape;25711;p111"/>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2" name="Google Shape;25712;p111"/>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3" name="Google Shape;25713;p111"/>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4" name="Google Shape;25714;p111"/>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5" name="Google Shape;25715;p111"/>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6" name="Google Shape;25716;p111"/>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7" name="Google Shape;25717;p111"/>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8" name="Google Shape;25718;p111"/>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9" name="Google Shape;25719;p111"/>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0" name="Google Shape;25720;p111"/>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1" name="Google Shape;25721;p111"/>
          <p:cNvGrpSpPr/>
          <p:nvPr/>
        </p:nvGrpSpPr>
        <p:grpSpPr>
          <a:xfrm>
            <a:off x="1410960" y="1509341"/>
            <a:ext cx="261108" cy="363552"/>
            <a:chOff x="1410960" y="1509341"/>
            <a:chExt cx="261108" cy="363552"/>
          </a:xfrm>
        </p:grpSpPr>
        <p:sp>
          <p:nvSpPr>
            <p:cNvPr id="25722" name="Google Shape;25722;p111"/>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3" name="Google Shape;25723;p111"/>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4" name="Google Shape;25724;p111"/>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5" name="Google Shape;25725;p111"/>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6" name="Google Shape;25726;p111"/>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7" name="Google Shape;25727;p111"/>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8" name="Google Shape;25728;p111"/>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9" name="Google Shape;25729;p111"/>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0" name="Google Shape;25730;p111"/>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1" name="Google Shape;25731;p111"/>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2" name="Google Shape;25732;p111"/>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3" name="Google Shape;25733;p111"/>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4" name="Google Shape;25734;p111"/>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5" name="Google Shape;25735;p111"/>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6" name="Google Shape;25736;p111"/>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7" name="Google Shape;25737;p111"/>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8" name="Google Shape;25738;p111"/>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9" name="Google Shape;25739;p111"/>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0" name="Google Shape;25740;p111"/>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1" name="Google Shape;25741;p111"/>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2" name="Google Shape;25742;p111"/>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3" name="Google Shape;25743;p111"/>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4" name="Google Shape;25744;p111"/>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5" name="Google Shape;25745;p111"/>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6" name="Google Shape;25746;p111"/>
          <p:cNvGrpSpPr/>
          <p:nvPr/>
        </p:nvGrpSpPr>
        <p:grpSpPr>
          <a:xfrm>
            <a:off x="2269399" y="1990746"/>
            <a:ext cx="392260" cy="356160"/>
            <a:chOff x="2269399" y="1990746"/>
            <a:chExt cx="392260" cy="356160"/>
          </a:xfrm>
        </p:grpSpPr>
        <p:sp>
          <p:nvSpPr>
            <p:cNvPr id="25747" name="Google Shape;25747;p111"/>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8" name="Google Shape;25748;p111"/>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9" name="Google Shape;25749;p111"/>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0" name="Google Shape;25750;p111"/>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1" name="Google Shape;25751;p111"/>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2" name="Google Shape;25752;p111"/>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3" name="Google Shape;25753;p111"/>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4" name="Google Shape;25754;p111"/>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5" name="Google Shape;25755;p111"/>
          <p:cNvGrpSpPr/>
          <p:nvPr/>
        </p:nvGrpSpPr>
        <p:grpSpPr>
          <a:xfrm>
            <a:off x="5605734" y="1525687"/>
            <a:ext cx="371829" cy="355978"/>
            <a:chOff x="5605734" y="1525687"/>
            <a:chExt cx="371829" cy="355978"/>
          </a:xfrm>
        </p:grpSpPr>
        <p:sp>
          <p:nvSpPr>
            <p:cNvPr id="25756" name="Google Shape;25756;p111"/>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7" name="Google Shape;25757;p111"/>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8" name="Google Shape;25758;p111"/>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9" name="Google Shape;25759;p111"/>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0" name="Google Shape;25760;p111"/>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1" name="Google Shape;25761;p111"/>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2" name="Google Shape;25762;p111"/>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3" name="Google Shape;25763;p111"/>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4" name="Google Shape;25764;p111"/>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5" name="Google Shape;25765;p111"/>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6" name="Google Shape;25766;p111"/>
          <p:cNvGrpSpPr/>
          <p:nvPr/>
        </p:nvGrpSpPr>
        <p:grpSpPr>
          <a:xfrm>
            <a:off x="5186041" y="1525609"/>
            <a:ext cx="266964" cy="356056"/>
            <a:chOff x="5186041" y="1525609"/>
            <a:chExt cx="266964" cy="356056"/>
          </a:xfrm>
        </p:grpSpPr>
        <p:sp>
          <p:nvSpPr>
            <p:cNvPr id="25767" name="Google Shape;25767;p111"/>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8" name="Google Shape;25768;p111"/>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9" name="Google Shape;25769;p111"/>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0" name="Google Shape;25770;p111"/>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1" name="Google Shape;25771;p111"/>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2" name="Google Shape;25772;p111"/>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3" name="Google Shape;25773;p111"/>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4" name="Google Shape;25774;p111"/>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5" name="Google Shape;25775;p111"/>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6" name="Google Shape;25776;p111"/>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7" name="Google Shape;25777;p111"/>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8" name="Google Shape;25778;p111"/>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9" name="Google Shape;25779;p111"/>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0" name="Google Shape;25780;p111"/>
          <p:cNvGrpSpPr/>
          <p:nvPr/>
        </p:nvGrpSpPr>
        <p:grpSpPr>
          <a:xfrm>
            <a:off x="1356198" y="2907591"/>
            <a:ext cx="379143" cy="337655"/>
            <a:chOff x="1356198" y="2907591"/>
            <a:chExt cx="379143" cy="337655"/>
          </a:xfrm>
        </p:grpSpPr>
        <p:sp>
          <p:nvSpPr>
            <p:cNvPr id="25781" name="Google Shape;25781;p111"/>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2" name="Google Shape;25782;p111"/>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3" name="Google Shape;25783;p111"/>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4" name="Google Shape;25784;p111"/>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5" name="Google Shape;25785;p111"/>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6" name="Google Shape;25786;p111"/>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7" name="Google Shape;25787;p111"/>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8" name="Google Shape;25788;p111"/>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9" name="Google Shape;25789;p111"/>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0" name="Google Shape;25790;p111"/>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1" name="Google Shape;25791;p111"/>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2" name="Google Shape;25792;p111"/>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3" name="Google Shape;25793;p111"/>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4" name="Google Shape;25794;p111"/>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5" name="Google Shape;25795;p111"/>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96" name="Google Shape;25796;p111"/>
          <p:cNvGrpSpPr/>
          <p:nvPr/>
        </p:nvGrpSpPr>
        <p:grpSpPr>
          <a:xfrm>
            <a:off x="1860689" y="2886795"/>
            <a:ext cx="307905" cy="379143"/>
            <a:chOff x="1860689" y="2886795"/>
            <a:chExt cx="307905" cy="379143"/>
          </a:xfrm>
        </p:grpSpPr>
        <p:sp>
          <p:nvSpPr>
            <p:cNvPr id="25797" name="Google Shape;25797;p111"/>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8" name="Google Shape;25798;p111"/>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9" name="Google Shape;25799;p111"/>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0" name="Google Shape;25800;p111"/>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1" name="Google Shape;25801;p111"/>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2" name="Google Shape;25802;p111"/>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3" name="Google Shape;25803;p111"/>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4" name="Google Shape;25804;p111"/>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5" name="Google Shape;25805;p111"/>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6" name="Google Shape;25806;p111"/>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7" name="Google Shape;25807;p111"/>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8" name="Google Shape;25808;p111"/>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9" name="Google Shape;25809;p111"/>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0" name="Google Shape;25810;p111"/>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1" name="Google Shape;25811;p111"/>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2" name="Google Shape;25812;p111"/>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3" name="Google Shape;25813;p111"/>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4" name="Google Shape;25814;p111"/>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5" name="Google Shape;25815;p111"/>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6" name="Google Shape;25816;p111"/>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7" name="Google Shape;25817;p111"/>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8" name="Google Shape;25818;p111"/>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9" name="Google Shape;25819;p111"/>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0" name="Google Shape;25820;p111"/>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1" name="Google Shape;25821;p111"/>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2" name="Google Shape;25822;p111"/>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3" name="Google Shape;25823;p111"/>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4" name="Google Shape;25824;p111"/>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5" name="Google Shape;25825;p111"/>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6" name="Google Shape;25826;p111"/>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7" name="Google Shape;25827;p111"/>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8" name="Google Shape;25828;p111"/>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9" name="Google Shape;25829;p111"/>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0" name="Google Shape;25830;p111"/>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1" name="Google Shape;25831;p111"/>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2" name="Google Shape;25832;p111"/>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3" name="Google Shape;25833;p111"/>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4" name="Google Shape;25834;p111"/>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5" name="Google Shape;25835;p111"/>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6" name="Google Shape;25836;p111"/>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7" name="Google Shape;25837;p111"/>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8" name="Google Shape;25838;p111"/>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9" name="Google Shape;25839;p111"/>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0" name="Google Shape;25840;p111"/>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1" name="Google Shape;25841;p111"/>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2" name="Google Shape;25842;p111"/>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3" name="Google Shape;25843;p111"/>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4" name="Google Shape;25844;p111"/>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5" name="Google Shape;25845;p111"/>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6" name="Google Shape;25846;p111"/>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7" name="Google Shape;25847;p111"/>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8" name="Google Shape;25848;p111"/>
          <p:cNvGrpSpPr/>
          <p:nvPr/>
        </p:nvGrpSpPr>
        <p:grpSpPr>
          <a:xfrm>
            <a:off x="1817093" y="1990798"/>
            <a:ext cx="356004" cy="355900"/>
            <a:chOff x="1817093" y="1990798"/>
            <a:chExt cx="356004" cy="355900"/>
          </a:xfrm>
        </p:grpSpPr>
        <p:sp>
          <p:nvSpPr>
            <p:cNvPr id="25849" name="Google Shape;25849;p111"/>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0" name="Google Shape;25850;p111"/>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1" name="Google Shape;25851;p111"/>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2" name="Google Shape;25852;p111"/>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3" name="Google Shape;25853;p111"/>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4" name="Google Shape;25854;p111"/>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5" name="Google Shape;25855;p111"/>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6" name="Google Shape;25856;p111"/>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7" name="Google Shape;25857;p111"/>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8" name="Google Shape;25858;p111"/>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9" name="Google Shape;25859;p111"/>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0" name="Google Shape;25860;p111"/>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1" name="Google Shape;25861;p111"/>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2" name="Google Shape;25862;p111"/>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3" name="Google Shape;25863;p111"/>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64" name="Google Shape;25864;p111"/>
          <p:cNvGrpSpPr/>
          <p:nvPr/>
        </p:nvGrpSpPr>
        <p:grpSpPr>
          <a:xfrm>
            <a:off x="6558237" y="1550777"/>
            <a:ext cx="355978" cy="305797"/>
            <a:chOff x="6558237" y="1550777"/>
            <a:chExt cx="355978" cy="305797"/>
          </a:xfrm>
        </p:grpSpPr>
        <p:sp>
          <p:nvSpPr>
            <p:cNvPr id="25865" name="Google Shape;25865;p111"/>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6" name="Google Shape;25866;p111"/>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7" name="Google Shape;25867;p111"/>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8" name="Google Shape;25868;p111"/>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9" name="Google Shape;25869;p111"/>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0" name="Google Shape;25870;p111"/>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1" name="Google Shape;25871;p111"/>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2" name="Google Shape;25872;p111"/>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3" name="Google Shape;25873;p111"/>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4" name="Google Shape;25874;p111"/>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5" name="Google Shape;25875;p111"/>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6" name="Google Shape;25876;p111"/>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7" name="Google Shape;25877;p111"/>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8" name="Google Shape;25878;p111"/>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9" name="Google Shape;25879;p111"/>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0" name="Google Shape;25880;p111"/>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1" name="Google Shape;25881;p111"/>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2" name="Google Shape;25882;p111"/>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3" name="Google Shape;25883;p111"/>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4" name="Google Shape;25884;p111"/>
          <p:cNvGrpSpPr/>
          <p:nvPr/>
        </p:nvGrpSpPr>
        <p:grpSpPr>
          <a:xfrm>
            <a:off x="1809858" y="2454296"/>
            <a:ext cx="417065" cy="312018"/>
            <a:chOff x="1809858" y="2454296"/>
            <a:chExt cx="417065" cy="312018"/>
          </a:xfrm>
        </p:grpSpPr>
        <p:sp>
          <p:nvSpPr>
            <p:cNvPr id="25885" name="Google Shape;25885;p111"/>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6" name="Google Shape;25886;p111"/>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7" name="Google Shape;25887;p111"/>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8" name="Google Shape;25888;p111"/>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9" name="Google Shape;25889;p111"/>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0" name="Google Shape;25890;p111"/>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1" name="Google Shape;25891;p111"/>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2" name="Google Shape;25892;p111"/>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3" name="Google Shape;25893;p111"/>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4" name="Google Shape;25894;p111"/>
          <p:cNvGrpSpPr/>
          <p:nvPr/>
        </p:nvGrpSpPr>
        <p:grpSpPr>
          <a:xfrm>
            <a:off x="877266" y="1990798"/>
            <a:ext cx="340934" cy="355952"/>
            <a:chOff x="877266" y="1990798"/>
            <a:chExt cx="340934" cy="355952"/>
          </a:xfrm>
        </p:grpSpPr>
        <p:sp>
          <p:nvSpPr>
            <p:cNvPr id="25895" name="Google Shape;25895;p111"/>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6" name="Google Shape;25896;p111"/>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7" name="Google Shape;25897;p111"/>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8" name="Google Shape;25898;p111"/>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9" name="Google Shape;25899;p111"/>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0" name="Google Shape;25900;p111"/>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1" name="Google Shape;25901;p111"/>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2" name="Google Shape;25902;p111"/>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3" name="Google Shape;25903;p111"/>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4" name="Google Shape;25904;p111"/>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5" name="Google Shape;25905;p111"/>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6" name="Google Shape;25906;p111"/>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7" name="Google Shape;25907;p111"/>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8" name="Google Shape;25908;p111"/>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9" name="Google Shape;25909;p111"/>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0" name="Google Shape;25910;p111"/>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1" name="Google Shape;25911;p111"/>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12" name="Google Shape;25912;p111"/>
          <p:cNvGrpSpPr/>
          <p:nvPr/>
        </p:nvGrpSpPr>
        <p:grpSpPr>
          <a:xfrm>
            <a:off x="6523907" y="2422490"/>
            <a:ext cx="400928" cy="375603"/>
            <a:chOff x="6523907" y="2422490"/>
            <a:chExt cx="400928" cy="375603"/>
          </a:xfrm>
        </p:grpSpPr>
        <p:sp>
          <p:nvSpPr>
            <p:cNvPr id="25913" name="Google Shape;25913;p111"/>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4" name="Google Shape;25914;p111"/>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5" name="Google Shape;25915;p111"/>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6" name="Google Shape;25916;p111"/>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7" name="Google Shape;25917;p111"/>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8" name="Google Shape;25918;p111"/>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9" name="Google Shape;25919;p111"/>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0" name="Google Shape;25920;p111"/>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1" name="Google Shape;25921;p111"/>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2" name="Google Shape;25922;p111"/>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3" name="Google Shape;25923;p111"/>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4" name="Google Shape;25924;p111"/>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5" name="Google Shape;25925;p111"/>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6" name="Google Shape;25926;p111"/>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7" name="Google Shape;25927;p111"/>
          <p:cNvGrpSpPr/>
          <p:nvPr/>
        </p:nvGrpSpPr>
        <p:grpSpPr>
          <a:xfrm>
            <a:off x="5191637" y="1972006"/>
            <a:ext cx="231332" cy="370580"/>
            <a:chOff x="5191637" y="1972006"/>
            <a:chExt cx="231332" cy="370580"/>
          </a:xfrm>
        </p:grpSpPr>
        <p:sp>
          <p:nvSpPr>
            <p:cNvPr id="25928" name="Google Shape;25928;p111"/>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9" name="Google Shape;25929;p111"/>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0" name="Google Shape;25930;p111"/>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1" name="Google Shape;25931;p111"/>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2" name="Google Shape;25932;p111"/>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3" name="Google Shape;25933;p111"/>
          <p:cNvGrpSpPr/>
          <p:nvPr/>
        </p:nvGrpSpPr>
        <p:grpSpPr>
          <a:xfrm>
            <a:off x="4667521" y="1540132"/>
            <a:ext cx="363786" cy="326983"/>
            <a:chOff x="4667521" y="1540132"/>
            <a:chExt cx="363786" cy="326983"/>
          </a:xfrm>
        </p:grpSpPr>
        <p:sp>
          <p:nvSpPr>
            <p:cNvPr id="25934" name="Google Shape;25934;p111"/>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5" name="Google Shape;25935;p111"/>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6" name="Google Shape;25936;p111"/>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7" name="Google Shape;25937;p111"/>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8" name="Google Shape;25938;p111"/>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9" name="Google Shape;25939;p111"/>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0" name="Google Shape;25940;p111"/>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1" name="Google Shape;25941;p111"/>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2" name="Google Shape;25942;p111"/>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3" name="Google Shape;25943;p111"/>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4" name="Google Shape;25944;p111"/>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5" name="Google Shape;25945;p111"/>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6" name="Google Shape;25946;p111"/>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7" name="Google Shape;25947;p111"/>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8" name="Google Shape;25948;p111"/>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9" name="Google Shape;25949;p111"/>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0" name="Google Shape;25950;p111"/>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1" name="Google Shape;25951;p111"/>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2" name="Google Shape;25952;p111"/>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3" name="Google Shape;25953;p111"/>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4" name="Google Shape;25954;p111"/>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5" name="Google Shape;25955;p111"/>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56" name="Google Shape;25956;p111"/>
          <p:cNvGrpSpPr/>
          <p:nvPr/>
        </p:nvGrpSpPr>
        <p:grpSpPr>
          <a:xfrm>
            <a:off x="2293943" y="2937262"/>
            <a:ext cx="379065" cy="278130"/>
            <a:chOff x="2293943" y="2937262"/>
            <a:chExt cx="379065" cy="278130"/>
          </a:xfrm>
        </p:grpSpPr>
        <p:sp>
          <p:nvSpPr>
            <p:cNvPr id="25957" name="Google Shape;25957;p111"/>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8" name="Google Shape;25958;p111"/>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9" name="Google Shape;25959;p111"/>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0" name="Google Shape;25960;p111"/>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1" name="Google Shape;25961;p111"/>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2" name="Google Shape;25962;p111"/>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3" name="Google Shape;25963;p111"/>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4" name="Google Shape;25964;p111"/>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5" name="Google Shape;25965;p111"/>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6" name="Google Shape;25966;p111"/>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7" name="Google Shape;25967;p111"/>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8" name="Google Shape;25968;p111"/>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9" name="Google Shape;25969;p111"/>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0" name="Google Shape;25970;p111"/>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1" name="Google Shape;25971;p111"/>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2" name="Google Shape;25972;p111"/>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3" name="Google Shape;25973;p111"/>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4" name="Google Shape;25974;p111"/>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5" name="Google Shape;25975;p111"/>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6" name="Google Shape;25976;p111"/>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7" name="Google Shape;25977;p111"/>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8" name="Google Shape;25978;p111"/>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9" name="Google Shape;25979;p111"/>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0" name="Google Shape;25980;p111"/>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1" name="Google Shape;25981;p111"/>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2" name="Google Shape;25982;p111"/>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3" name="Google Shape;25983;p111"/>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4" name="Google Shape;25984;p111"/>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5" name="Google Shape;25985;p111"/>
          <p:cNvGrpSpPr/>
          <p:nvPr/>
        </p:nvGrpSpPr>
        <p:grpSpPr>
          <a:xfrm>
            <a:off x="2762829" y="2898611"/>
            <a:ext cx="378960" cy="355536"/>
            <a:chOff x="2762829" y="2898611"/>
            <a:chExt cx="378960" cy="355536"/>
          </a:xfrm>
        </p:grpSpPr>
        <p:sp>
          <p:nvSpPr>
            <p:cNvPr id="25986" name="Google Shape;25986;p111"/>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7" name="Google Shape;25987;p111"/>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8" name="Google Shape;25988;p111"/>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9" name="Google Shape;25989;p111"/>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0" name="Google Shape;25990;p111"/>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1" name="Google Shape;25991;p111"/>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2" name="Google Shape;25992;p111"/>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3" name="Google Shape;25993;p111"/>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4" name="Google Shape;25994;p111"/>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5" name="Google Shape;25995;p111"/>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6" name="Google Shape;25996;p111"/>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7" name="Google Shape;25997;p111"/>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8" name="Google Shape;25998;p111"/>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9" name="Google Shape;25999;p111"/>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0" name="Google Shape;26000;p111"/>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1" name="Google Shape;26001;p111"/>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2" name="Google Shape;26002;p111"/>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3" name="Google Shape;26003;p111"/>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4" name="Google Shape;26004;p111"/>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5" name="Google Shape;26005;p111"/>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6" name="Google Shape;26006;p111"/>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7" name="Google Shape;26007;p111"/>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8" name="Google Shape;26008;p111"/>
          <p:cNvGrpSpPr/>
          <p:nvPr/>
        </p:nvGrpSpPr>
        <p:grpSpPr>
          <a:xfrm>
            <a:off x="4181432" y="1990720"/>
            <a:ext cx="357436" cy="356056"/>
            <a:chOff x="4181432" y="1990720"/>
            <a:chExt cx="357436" cy="356056"/>
          </a:xfrm>
        </p:grpSpPr>
        <p:sp>
          <p:nvSpPr>
            <p:cNvPr id="26009" name="Google Shape;26009;p111"/>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0" name="Google Shape;26010;p111"/>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1" name="Google Shape;26011;p111"/>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2" name="Google Shape;26012;p111"/>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3" name="Google Shape;26013;p111"/>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4" name="Google Shape;26014;p111"/>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5" name="Google Shape;26015;p111"/>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6" name="Google Shape;26016;p111"/>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7" name="Google Shape;26017;p111"/>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8" name="Google Shape;26018;p111"/>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9" name="Google Shape;26019;p111"/>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0" name="Google Shape;26020;p111"/>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1" name="Google Shape;26021;p111"/>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2" name="Google Shape;26022;p111"/>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3" name="Google Shape;26023;p111"/>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4" name="Google Shape;26024;p111"/>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5" name="Google Shape;26025;p111"/>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6" name="Google Shape;26026;p111"/>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7" name="Google Shape;26027;p111"/>
          <p:cNvGrpSpPr/>
          <p:nvPr/>
        </p:nvGrpSpPr>
        <p:grpSpPr>
          <a:xfrm>
            <a:off x="3227107" y="2886821"/>
            <a:ext cx="383932" cy="379117"/>
            <a:chOff x="3227107" y="2886821"/>
            <a:chExt cx="383932" cy="379117"/>
          </a:xfrm>
        </p:grpSpPr>
        <p:sp>
          <p:nvSpPr>
            <p:cNvPr id="26028" name="Google Shape;26028;p111"/>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9" name="Google Shape;26029;p111"/>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0" name="Google Shape;26030;p111"/>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1" name="Google Shape;26031;p111"/>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2" name="Google Shape;26032;p111"/>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3" name="Google Shape;26033;p111"/>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4" name="Google Shape;26034;p111"/>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5" name="Google Shape;26035;p111"/>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6" name="Google Shape;26036;p111"/>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7" name="Google Shape;26037;p111"/>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8" name="Google Shape;26038;p111"/>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9" name="Google Shape;26039;p111"/>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0" name="Google Shape;26040;p111"/>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1" name="Google Shape;26041;p111"/>
          <p:cNvGrpSpPr/>
          <p:nvPr/>
        </p:nvGrpSpPr>
        <p:grpSpPr>
          <a:xfrm>
            <a:off x="3702395" y="1990746"/>
            <a:ext cx="363396" cy="356030"/>
            <a:chOff x="3702395" y="1990746"/>
            <a:chExt cx="363396" cy="356030"/>
          </a:xfrm>
        </p:grpSpPr>
        <p:sp>
          <p:nvSpPr>
            <p:cNvPr id="26042" name="Google Shape;26042;p111"/>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3" name="Google Shape;26043;p111"/>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4" name="Google Shape;26044;p111"/>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5" name="Google Shape;26045;p111"/>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6" name="Google Shape;26046;p111"/>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7" name="Google Shape;26047;p111"/>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8" name="Google Shape;26048;p111"/>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9" name="Google Shape;26049;p111"/>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0" name="Google Shape;26050;p111"/>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1" name="Google Shape;26051;p111"/>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2" name="Google Shape;26052;p111"/>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3" name="Google Shape;26053;p111"/>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4" name="Google Shape;26054;p111"/>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5" name="Google Shape;26055;p111"/>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6" name="Google Shape;26056;p111"/>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7" name="Google Shape;26057;p111"/>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8" name="Google Shape;26058;p111"/>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9" name="Google Shape;26059;p111"/>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0" name="Google Shape;26060;p111"/>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1" name="Google Shape;26061;p111"/>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2" name="Google Shape;26062;p111"/>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3" name="Google Shape;26063;p111"/>
          <p:cNvGrpSpPr/>
          <p:nvPr/>
        </p:nvGrpSpPr>
        <p:grpSpPr>
          <a:xfrm>
            <a:off x="1319656" y="2442662"/>
            <a:ext cx="457173" cy="335364"/>
            <a:chOff x="1319656" y="2442662"/>
            <a:chExt cx="457173" cy="335364"/>
          </a:xfrm>
        </p:grpSpPr>
        <p:sp>
          <p:nvSpPr>
            <p:cNvPr id="26064" name="Google Shape;26064;p111"/>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5" name="Google Shape;26065;p111"/>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6" name="Google Shape;26066;p111"/>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7" name="Google Shape;26067;p111"/>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8" name="Google Shape;26068;p111"/>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9" name="Google Shape;26069;p111"/>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0" name="Google Shape;26070;p111"/>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1" name="Google Shape;26071;p111"/>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2" name="Google Shape;26072;p111"/>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3" name="Google Shape;26073;p111"/>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4" name="Google Shape;26074;p111"/>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5" name="Google Shape;26075;p111"/>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6" name="Google Shape;26076;p111"/>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7" name="Google Shape;26077;p111"/>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8" name="Google Shape;26078;p111"/>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9" name="Google Shape;26079;p111"/>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0" name="Google Shape;26080;p111"/>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1" name="Google Shape;26081;p111"/>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2" name="Google Shape;26082;p111"/>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83" name="Google Shape;26083;p111"/>
          <p:cNvGrpSpPr/>
          <p:nvPr/>
        </p:nvGrpSpPr>
        <p:grpSpPr>
          <a:xfrm>
            <a:off x="4214512" y="2453905"/>
            <a:ext cx="314126" cy="312955"/>
            <a:chOff x="4214512" y="2453905"/>
            <a:chExt cx="314126" cy="312955"/>
          </a:xfrm>
        </p:grpSpPr>
        <p:sp>
          <p:nvSpPr>
            <p:cNvPr id="26084" name="Google Shape;26084;p111"/>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5" name="Google Shape;26085;p111"/>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6" name="Google Shape;26086;p111"/>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7" name="Google Shape;26087;p111"/>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8" name="Google Shape;26088;p111"/>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9" name="Google Shape;26089;p111"/>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0" name="Google Shape;26090;p111"/>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1" name="Google Shape;26091;p111"/>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2" name="Google Shape;26092;p111"/>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3" name="Google Shape;26093;p111"/>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4" name="Google Shape;26094;p111"/>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5" name="Google Shape;26095;p111"/>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6" name="Google Shape;26096;p111"/>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7" name="Google Shape;26097;p111"/>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8" name="Google Shape;26098;p111"/>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9" name="Google Shape;26099;p111"/>
          <p:cNvGrpSpPr/>
          <p:nvPr/>
        </p:nvGrpSpPr>
        <p:grpSpPr>
          <a:xfrm>
            <a:off x="895824" y="2452812"/>
            <a:ext cx="361938" cy="315063"/>
            <a:chOff x="895824" y="2452812"/>
            <a:chExt cx="361938" cy="315063"/>
          </a:xfrm>
        </p:grpSpPr>
        <p:sp>
          <p:nvSpPr>
            <p:cNvPr id="26100" name="Google Shape;26100;p111"/>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1" name="Google Shape;26101;p111"/>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2" name="Google Shape;26102;p111"/>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3" name="Google Shape;26103;p111"/>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4" name="Google Shape;26104;p111"/>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5" name="Google Shape;26105;p111"/>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6" name="Google Shape;26106;p111"/>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7" name="Google Shape;26107;p111"/>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8" name="Google Shape;26108;p111"/>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9" name="Google Shape;26109;p111"/>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0" name="Google Shape;26110;p111"/>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1" name="Google Shape;26111;p111"/>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2" name="Google Shape;26112;p111"/>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3" name="Google Shape;26113;p111"/>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4" name="Google Shape;26114;p111"/>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5" name="Google Shape;26115;p111"/>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6" name="Google Shape;26116;p111"/>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7" name="Google Shape;26117;p111"/>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8" name="Google Shape;26118;p111"/>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9" name="Google Shape;26119;p111"/>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20" name="Google Shape;26120;p111"/>
          <p:cNvGrpSpPr/>
          <p:nvPr/>
        </p:nvGrpSpPr>
        <p:grpSpPr>
          <a:xfrm>
            <a:off x="3768323" y="2886769"/>
            <a:ext cx="242811" cy="379091"/>
            <a:chOff x="3768323" y="2886769"/>
            <a:chExt cx="242811" cy="379091"/>
          </a:xfrm>
        </p:grpSpPr>
        <p:sp>
          <p:nvSpPr>
            <p:cNvPr id="26121" name="Google Shape;26121;p111"/>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2" name="Google Shape;26122;p111"/>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3" name="Google Shape;26123;p111"/>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4" name="Google Shape;26124;p111"/>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5" name="Google Shape;26125;p111"/>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6" name="Google Shape;26126;p111"/>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7" name="Google Shape;26127;p111"/>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8" name="Google Shape;26128;p111"/>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9" name="Google Shape;26129;p111"/>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0" name="Google Shape;26130;p111"/>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1" name="Google Shape;26131;p111"/>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2" name="Google Shape;26132;p111"/>
          <p:cNvGrpSpPr/>
          <p:nvPr/>
        </p:nvGrpSpPr>
        <p:grpSpPr>
          <a:xfrm>
            <a:off x="3727590" y="2438549"/>
            <a:ext cx="346921" cy="343953"/>
            <a:chOff x="3727590" y="2438549"/>
            <a:chExt cx="346921" cy="343953"/>
          </a:xfrm>
        </p:grpSpPr>
        <p:sp>
          <p:nvSpPr>
            <p:cNvPr id="26133" name="Google Shape;26133;p111"/>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4" name="Google Shape;26134;p111"/>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5" name="Google Shape;26135;p111"/>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6" name="Google Shape;26136;p111"/>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7" name="Google Shape;26137;p111"/>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8" name="Google Shape;26138;p111"/>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9" name="Google Shape;26139;p111"/>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0" name="Google Shape;26140;p111"/>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1" name="Google Shape;26141;p111"/>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2" name="Google Shape;26142;p111"/>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3" name="Google Shape;26143;p111"/>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4" name="Google Shape;26144;p111"/>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5" name="Google Shape;26145;p111"/>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6" name="Google Shape;26146;p111"/>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7" name="Google Shape;26147;p111"/>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8" name="Google Shape;26148;p111"/>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9" name="Google Shape;26149;p111"/>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0" name="Google Shape;26150;p111"/>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1" name="Google Shape;26151;p111"/>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2" name="Google Shape;26152;p111"/>
          <p:cNvGrpSpPr/>
          <p:nvPr/>
        </p:nvGrpSpPr>
        <p:grpSpPr>
          <a:xfrm>
            <a:off x="6085968" y="1559106"/>
            <a:ext cx="356004" cy="289061"/>
            <a:chOff x="6085968" y="1559106"/>
            <a:chExt cx="356004" cy="289061"/>
          </a:xfrm>
        </p:grpSpPr>
        <p:sp>
          <p:nvSpPr>
            <p:cNvPr id="26153" name="Google Shape;26153;p111"/>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4" name="Google Shape;26154;p111"/>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5" name="Google Shape;26155;p111"/>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6" name="Google Shape;26156;p111"/>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7" name="Google Shape;26157;p111"/>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8" name="Google Shape;26158;p111"/>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9" name="Google Shape;26159;p111"/>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0" name="Google Shape;26160;p111"/>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1" name="Google Shape;26161;p111"/>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2" name="Google Shape;26162;p111"/>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3" name="Google Shape;26163;p111"/>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4" name="Google Shape;26164;p111"/>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5" name="Google Shape;26165;p111"/>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6" name="Google Shape;26166;p111"/>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7" name="Google Shape;26167;p111"/>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8" name="Google Shape;26168;p111"/>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9" name="Google Shape;26169;p111"/>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0" name="Google Shape;26170;p111"/>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1" name="Google Shape;26171;p111"/>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2" name="Google Shape;26172;p111"/>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3" name="Google Shape;26173;p111"/>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4" name="Google Shape;26174;p111"/>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5" name="Google Shape;26175;p111"/>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6" name="Google Shape;26176;p111"/>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7" name="Google Shape;26177;p111"/>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8" name="Google Shape;26178;p111"/>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9" name="Google Shape;26179;p111"/>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0" name="Google Shape;26180;p111"/>
          <p:cNvGrpSpPr/>
          <p:nvPr/>
        </p:nvGrpSpPr>
        <p:grpSpPr>
          <a:xfrm>
            <a:off x="7026393" y="1998398"/>
            <a:ext cx="347363" cy="317223"/>
            <a:chOff x="7026393" y="1998398"/>
            <a:chExt cx="347363" cy="317223"/>
          </a:xfrm>
        </p:grpSpPr>
        <p:sp>
          <p:nvSpPr>
            <p:cNvPr id="26181" name="Google Shape;26181;p111"/>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2" name="Google Shape;26182;p111"/>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3" name="Google Shape;26183;p111"/>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4" name="Google Shape;26184;p111"/>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5" name="Google Shape;26185;p111"/>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6" name="Google Shape;26186;p111"/>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7" name="Google Shape;26187;p111"/>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8" name="Google Shape;26188;p111"/>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9" name="Google Shape;26189;p111"/>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0" name="Google Shape;26190;p111"/>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1" name="Google Shape;26191;p111"/>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2" name="Google Shape;26192;p111"/>
          <p:cNvGrpSpPr/>
          <p:nvPr/>
        </p:nvGrpSpPr>
        <p:grpSpPr>
          <a:xfrm>
            <a:off x="2761007" y="2017372"/>
            <a:ext cx="360845" cy="302674"/>
            <a:chOff x="2761007" y="2017372"/>
            <a:chExt cx="360845" cy="302674"/>
          </a:xfrm>
        </p:grpSpPr>
        <p:sp>
          <p:nvSpPr>
            <p:cNvPr id="26193" name="Google Shape;26193;p111"/>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4" name="Google Shape;26194;p111"/>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5" name="Google Shape;26195;p111"/>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6" name="Google Shape;26196;p111"/>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7" name="Google Shape;26197;p111"/>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8" name="Google Shape;26198;p111"/>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9" name="Google Shape;26199;p111"/>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0" name="Google Shape;26200;p111"/>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1" name="Google Shape;26201;p111"/>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2" name="Google Shape;26202;p111"/>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3" name="Google Shape;26203;p111"/>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4" name="Google Shape;26204;p111"/>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5" name="Google Shape;26205;p111"/>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6" name="Google Shape;26206;p111"/>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7" name="Google Shape;26207;p111"/>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8" name="Google Shape;26208;p111"/>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9" name="Google Shape;26209;p111"/>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0" name="Google Shape;26210;p111"/>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1" name="Google Shape;26211;p111"/>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2" name="Google Shape;26212;p111"/>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3" name="Google Shape;26213;p111"/>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4" name="Google Shape;26214;p111"/>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5" name="Google Shape;26215;p111"/>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6" name="Google Shape;26216;p111"/>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7" name="Google Shape;26217;p111"/>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8" name="Google Shape;26218;p111"/>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9" name="Google Shape;26219;p111"/>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0" name="Google Shape;26220;p111"/>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21" name="Google Shape;26221;p111"/>
          <p:cNvGrpSpPr/>
          <p:nvPr/>
        </p:nvGrpSpPr>
        <p:grpSpPr>
          <a:xfrm>
            <a:off x="5575621" y="2902906"/>
            <a:ext cx="379143" cy="337499"/>
            <a:chOff x="5575621" y="2902906"/>
            <a:chExt cx="379143" cy="337499"/>
          </a:xfrm>
        </p:grpSpPr>
        <p:sp>
          <p:nvSpPr>
            <p:cNvPr id="26222" name="Google Shape;26222;p111"/>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3" name="Google Shape;26223;p111"/>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4" name="Google Shape;26224;p111"/>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5" name="Google Shape;26225;p111"/>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6" name="Google Shape;26226;p111"/>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7" name="Google Shape;26227;p111"/>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8" name="Google Shape;26228;p111"/>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9" name="Google Shape;26229;p111"/>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0" name="Google Shape;26230;p111"/>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1" name="Google Shape;26231;p111"/>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2" name="Google Shape;26232;p111"/>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3" name="Google Shape;26233;p111"/>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4" name="Google Shape;26234;p111"/>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5" name="Google Shape;26235;p111"/>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6" name="Google Shape;26236;p111"/>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7" name="Google Shape;26237;p111"/>
          <p:cNvGrpSpPr/>
          <p:nvPr/>
        </p:nvGrpSpPr>
        <p:grpSpPr>
          <a:xfrm>
            <a:off x="7540306" y="1997409"/>
            <a:ext cx="265611" cy="319800"/>
            <a:chOff x="7540306" y="1997409"/>
            <a:chExt cx="265611" cy="319800"/>
          </a:xfrm>
        </p:grpSpPr>
        <p:sp>
          <p:nvSpPr>
            <p:cNvPr id="26238" name="Google Shape;26238;p111"/>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9" name="Google Shape;26239;p111"/>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0" name="Google Shape;26240;p111"/>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1" name="Google Shape;26241;p111"/>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2" name="Google Shape;26242;p111"/>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3" name="Google Shape;26243;p111"/>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4" name="Google Shape;26244;p111"/>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5" name="Google Shape;26245;p111"/>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6" name="Google Shape;26246;p111"/>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7" name="Google Shape;26247;p111"/>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8" name="Google Shape;26248;p111"/>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9" name="Google Shape;26249;p111"/>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0" name="Google Shape;26250;p111"/>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1" name="Google Shape;26251;p111"/>
          <p:cNvGrpSpPr/>
          <p:nvPr/>
        </p:nvGrpSpPr>
        <p:grpSpPr>
          <a:xfrm>
            <a:off x="917089" y="2925706"/>
            <a:ext cx="319722" cy="301320"/>
            <a:chOff x="917089" y="2925706"/>
            <a:chExt cx="319722" cy="301320"/>
          </a:xfrm>
        </p:grpSpPr>
        <p:sp>
          <p:nvSpPr>
            <p:cNvPr id="26252" name="Google Shape;26252;p111"/>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3" name="Google Shape;26253;p111"/>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4" name="Google Shape;26254;p111"/>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5" name="Google Shape;26255;p111"/>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6" name="Google Shape;26256;p111"/>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7" name="Google Shape;26257;p111"/>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8" name="Google Shape;26258;p111"/>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9" name="Google Shape;26259;p111"/>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0" name="Google Shape;26260;p111"/>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1" name="Google Shape;26261;p111"/>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2" name="Google Shape;26262;p111"/>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3" name="Google Shape;26263;p111"/>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4" name="Google Shape;26264;p111"/>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5" name="Google Shape;26265;p111"/>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6" name="Google Shape;26266;p111"/>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7" name="Google Shape;26267;p111"/>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8" name="Google Shape;26268;p111"/>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9" name="Google Shape;26269;p111"/>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0" name="Google Shape;26270;p111"/>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1" name="Google Shape;26271;p111"/>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2" name="Google Shape;26272;p111"/>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3" name="Google Shape;26273;p111"/>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4" name="Google Shape;26274;p111"/>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5" name="Google Shape;26275;p111"/>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6" name="Google Shape;26276;p111"/>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7" name="Google Shape;26277;p111"/>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8" name="Google Shape;26278;p111"/>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79" name="Google Shape;26279;p111"/>
          <p:cNvGrpSpPr/>
          <p:nvPr/>
        </p:nvGrpSpPr>
        <p:grpSpPr>
          <a:xfrm>
            <a:off x="4599121" y="3415570"/>
            <a:ext cx="365973" cy="243695"/>
            <a:chOff x="4599121" y="3415570"/>
            <a:chExt cx="365973" cy="243695"/>
          </a:xfrm>
        </p:grpSpPr>
        <p:sp>
          <p:nvSpPr>
            <p:cNvPr id="26280" name="Google Shape;26280;p111"/>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1" name="Google Shape;26281;p111"/>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2" name="Google Shape;26282;p111"/>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3" name="Google Shape;26283;p111"/>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4" name="Google Shape;26284;p111"/>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5" name="Google Shape;26285;p111"/>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6" name="Google Shape;26286;p111"/>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7" name="Google Shape;26287;p111"/>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8" name="Google Shape;26288;p111"/>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9" name="Google Shape;26289;p111"/>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0" name="Google Shape;26290;p111"/>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1" name="Google Shape;26291;p111"/>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2" name="Google Shape;26292;p111"/>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3" name="Google Shape;26293;p111"/>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4" name="Google Shape;26294;p111"/>
          <p:cNvGrpSpPr/>
          <p:nvPr/>
        </p:nvGrpSpPr>
        <p:grpSpPr>
          <a:xfrm>
            <a:off x="3236451" y="1990798"/>
            <a:ext cx="356160" cy="356186"/>
            <a:chOff x="3236451" y="1990798"/>
            <a:chExt cx="356160" cy="356186"/>
          </a:xfrm>
        </p:grpSpPr>
        <p:sp>
          <p:nvSpPr>
            <p:cNvPr id="26295" name="Google Shape;26295;p111"/>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6" name="Google Shape;26296;p111"/>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7" name="Google Shape;26297;p111"/>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8" name="Google Shape;26298;p111"/>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9" name="Google Shape;26299;p111"/>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0" name="Google Shape;26300;p111"/>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1" name="Google Shape;26301;p111"/>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2" name="Google Shape;26302;p111"/>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3" name="Google Shape;26303;p111"/>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4" name="Google Shape;26304;p111"/>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5" name="Google Shape;26305;p111"/>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6" name="Google Shape;26306;p111"/>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7" name="Google Shape;26307;p111"/>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8" name="Google Shape;26308;p111"/>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9" name="Google Shape;26309;p111"/>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0" name="Google Shape;26310;p111"/>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1" name="Google Shape;26311;p111"/>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2" name="Google Shape;26312;p111"/>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3" name="Google Shape;26313;p111"/>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4" name="Google Shape;26314;p111"/>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5" name="Google Shape;26315;p111"/>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6" name="Google Shape;26316;p111"/>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7" name="Google Shape;26317;p111"/>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8" name="Google Shape;26318;p111"/>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9" name="Google Shape;26319;p111"/>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0" name="Google Shape;26320;p111"/>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1" name="Google Shape;26321;p111"/>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2" name="Google Shape;26322;p111"/>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3" name="Google Shape;26323;p111"/>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4" name="Google Shape;26324;p111"/>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5" name="Google Shape;26325;p111"/>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6" name="Google Shape;26326;p111"/>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7" name="Google Shape;26327;p111"/>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28" name="Google Shape;26328;p111"/>
          <p:cNvGrpSpPr/>
          <p:nvPr/>
        </p:nvGrpSpPr>
        <p:grpSpPr>
          <a:xfrm>
            <a:off x="4198844" y="2918392"/>
            <a:ext cx="319982" cy="315974"/>
            <a:chOff x="4198844" y="2918392"/>
            <a:chExt cx="319982" cy="315974"/>
          </a:xfrm>
        </p:grpSpPr>
        <p:sp>
          <p:nvSpPr>
            <p:cNvPr id="26329" name="Google Shape;26329;p111"/>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0" name="Google Shape;26330;p111"/>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1" name="Google Shape;26331;p111"/>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2" name="Google Shape;26332;p111"/>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3" name="Google Shape;26333;p111"/>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4" name="Google Shape;26334;p111"/>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5" name="Google Shape;26335;p111"/>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6" name="Google Shape;26336;p111"/>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7" name="Google Shape;26337;p111"/>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8" name="Google Shape;26338;p111"/>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9" name="Google Shape;26339;p111"/>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0" name="Google Shape;26340;p111"/>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1" name="Google Shape;26341;p111"/>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2" name="Google Shape;26342;p111"/>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3" name="Google Shape;26343;p111"/>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4" name="Google Shape;26344;p111"/>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5" name="Google Shape;26345;p111"/>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6" name="Google Shape;26346;p111"/>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7" name="Google Shape;26347;p111"/>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8" name="Google Shape;26348;p111"/>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9" name="Google Shape;26349;p111"/>
          <p:cNvGrpSpPr/>
          <p:nvPr/>
        </p:nvGrpSpPr>
        <p:grpSpPr>
          <a:xfrm>
            <a:off x="4657084" y="2911911"/>
            <a:ext cx="332007" cy="319592"/>
            <a:chOff x="4657084" y="2911911"/>
            <a:chExt cx="332007" cy="319592"/>
          </a:xfrm>
        </p:grpSpPr>
        <p:sp>
          <p:nvSpPr>
            <p:cNvPr id="26350" name="Google Shape;26350;p111"/>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1" name="Google Shape;26351;p111"/>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2" name="Google Shape;26352;p111"/>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3" name="Google Shape;26353;p111"/>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4" name="Google Shape;26354;p111"/>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5" name="Google Shape;26355;p111"/>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6" name="Google Shape;26356;p111"/>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7" name="Google Shape;26357;p111"/>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8" name="Google Shape;26358;p111"/>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9" name="Google Shape;26359;p111"/>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0" name="Google Shape;26360;p111"/>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1" name="Google Shape;26361;p111"/>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2" name="Google Shape;26362;p111"/>
          <p:cNvGrpSpPr/>
          <p:nvPr/>
        </p:nvGrpSpPr>
        <p:grpSpPr>
          <a:xfrm>
            <a:off x="7003021" y="2476992"/>
            <a:ext cx="383749" cy="266600"/>
            <a:chOff x="7003021" y="2476992"/>
            <a:chExt cx="383749" cy="266600"/>
          </a:xfrm>
        </p:grpSpPr>
        <p:sp>
          <p:nvSpPr>
            <p:cNvPr id="26363" name="Google Shape;26363;p111"/>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4" name="Google Shape;26364;p111"/>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5" name="Google Shape;26365;p111"/>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6" name="Google Shape;26366;p111"/>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7" name="Google Shape;26367;p111"/>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8" name="Google Shape;26368;p111"/>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9" name="Google Shape;26369;p111"/>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0" name="Google Shape;26370;p111"/>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1" name="Google Shape;26371;p111"/>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2" name="Google Shape;26372;p111"/>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3" name="Google Shape;26373;p111"/>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4" name="Google Shape;26374;p111"/>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5" name="Google Shape;26375;p111"/>
          <p:cNvGrpSpPr/>
          <p:nvPr/>
        </p:nvGrpSpPr>
        <p:grpSpPr>
          <a:xfrm>
            <a:off x="5597041" y="2013989"/>
            <a:ext cx="366884" cy="286563"/>
            <a:chOff x="5597041" y="2013989"/>
            <a:chExt cx="366884" cy="286563"/>
          </a:xfrm>
        </p:grpSpPr>
        <p:sp>
          <p:nvSpPr>
            <p:cNvPr id="26376" name="Google Shape;26376;p111"/>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7" name="Google Shape;26377;p111"/>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8" name="Google Shape;26378;p111"/>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9" name="Google Shape;26379;p111"/>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0" name="Google Shape;26380;p111"/>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1" name="Google Shape;26381;p111"/>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2" name="Google Shape;26382;p111"/>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3" name="Google Shape;26383;p111"/>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4" name="Google Shape;26384;p111"/>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5" name="Google Shape;26385;p111"/>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6" name="Google Shape;26386;p111"/>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7" name="Google Shape;26387;p111"/>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8" name="Google Shape;26388;p111"/>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9" name="Google Shape;26389;p111"/>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0" name="Google Shape;26390;p111"/>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1" name="Google Shape;26391;p111"/>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2" name="Google Shape;26392;p111"/>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3" name="Google Shape;26393;p111"/>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4" name="Google Shape;26394;p111"/>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5" name="Google Shape;26395;p111"/>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6" name="Google Shape;26396;p111"/>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7" name="Google Shape;26397;p111"/>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8" name="Google Shape;26398;p111"/>
          <p:cNvGrpSpPr/>
          <p:nvPr/>
        </p:nvGrpSpPr>
        <p:grpSpPr>
          <a:xfrm>
            <a:off x="5147755" y="2911807"/>
            <a:ext cx="297286" cy="319696"/>
            <a:chOff x="5147755" y="2911807"/>
            <a:chExt cx="297286" cy="319696"/>
          </a:xfrm>
        </p:grpSpPr>
        <p:sp>
          <p:nvSpPr>
            <p:cNvPr id="26399" name="Google Shape;26399;p111"/>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0" name="Google Shape;26400;p111"/>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1" name="Google Shape;26401;p111"/>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2" name="Google Shape;26402;p111"/>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3" name="Google Shape;26403;p111"/>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4" name="Google Shape;26404;p111"/>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5" name="Google Shape;26405;p111"/>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6" name="Google Shape;26406;p111"/>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7" name="Google Shape;26407;p111"/>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8" name="Google Shape;26408;p111"/>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9" name="Google Shape;26409;p111"/>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0" name="Google Shape;26410;p111"/>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1" name="Google Shape;26411;p111"/>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2" name="Google Shape;26412;p111"/>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3" name="Google Shape;26413;p111"/>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4" name="Google Shape;26414;p111"/>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5" name="Google Shape;26415;p111"/>
          <p:cNvGrpSpPr/>
          <p:nvPr/>
        </p:nvGrpSpPr>
        <p:grpSpPr>
          <a:xfrm>
            <a:off x="6138804" y="1997409"/>
            <a:ext cx="224669" cy="319748"/>
            <a:chOff x="6138804" y="1997409"/>
            <a:chExt cx="224669" cy="319748"/>
          </a:xfrm>
        </p:grpSpPr>
        <p:sp>
          <p:nvSpPr>
            <p:cNvPr id="26416" name="Google Shape;26416;p111"/>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7" name="Google Shape;26417;p111"/>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8" name="Google Shape;26418;p111"/>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9" name="Google Shape;26419;p111"/>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0" name="Google Shape;26420;p111"/>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1" name="Google Shape;26421;p111"/>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2" name="Google Shape;26422;p111"/>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3" name="Google Shape;26423;p111"/>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4" name="Google Shape;26424;p111"/>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5" name="Google Shape;26425;p111"/>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6" name="Google Shape;26426;p111"/>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7" name="Google Shape;26427;p111"/>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8" name="Google Shape;26428;p111"/>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9" name="Google Shape;26429;p111"/>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0" name="Google Shape;26430;p111"/>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1" name="Google Shape;26431;p111"/>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2" name="Google Shape;26432;p111"/>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3" name="Google Shape;26433;p111"/>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4" name="Google Shape;26434;p111"/>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5" name="Google Shape;26435;p111"/>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6" name="Google Shape;26436;p111"/>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7" name="Google Shape;26437;p111"/>
          <p:cNvGrpSpPr/>
          <p:nvPr/>
        </p:nvGrpSpPr>
        <p:grpSpPr>
          <a:xfrm>
            <a:off x="6612088" y="1997409"/>
            <a:ext cx="224565" cy="319748"/>
            <a:chOff x="6612088" y="1997409"/>
            <a:chExt cx="224565" cy="319748"/>
          </a:xfrm>
        </p:grpSpPr>
        <p:sp>
          <p:nvSpPr>
            <p:cNvPr id="26438" name="Google Shape;26438;p111"/>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9" name="Google Shape;26439;p111"/>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0" name="Google Shape;26440;p111"/>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1" name="Google Shape;26441;p111"/>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2" name="Google Shape;26442;p111"/>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3" name="Google Shape;26443;p111"/>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4" name="Google Shape;26444;p111"/>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5" name="Google Shape;26445;p111"/>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6" name="Google Shape;26446;p111"/>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7" name="Google Shape;26447;p111"/>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8" name="Google Shape;26448;p111"/>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9" name="Google Shape;26449;p111"/>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0" name="Google Shape;26450;p111"/>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1" name="Google Shape;26451;p111"/>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2" name="Google Shape;26452;p111"/>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3" name="Google Shape;26453;p111"/>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4" name="Google Shape;26454;p111"/>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5" name="Google Shape;26455;p111"/>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6" name="Google Shape;26456;p111"/>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7" name="Google Shape;26457;p111"/>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8" name="Google Shape;26458;p111"/>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9" name="Google Shape;26459;p111"/>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0" name="Google Shape;26460;p111"/>
          <p:cNvGrpSpPr/>
          <p:nvPr/>
        </p:nvGrpSpPr>
        <p:grpSpPr>
          <a:xfrm>
            <a:off x="6060617" y="2898247"/>
            <a:ext cx="346738" cy="346816"/>
            <a:chOff x="6060617" y="2898247"/>
            <a:chExt cx="346738" cy="346816"/>
          </a:xfrm>
        </p:grpSpPr>
        <p:sp>
          <p:nvSpPr>
            <p:cNvPr id="26461" name="Google Shape;26461;p111"/>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2" name="Google Shape;26462;p111"/>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3" name="Google Shape;26463;p111"/>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4" name="Google Shape;26464;p111"/>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5" name="Google Shape;26465;p111"/>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6" name="Google Shape;26466;p111"/>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7" name="Google Shape;26467;p111"/>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8" name="Google Shape;26468;p111"/>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9" name="Google Shape;26469;p111"/>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0" name="Google Shape;26470;p111"/>
          <p:cNvGrpSpPr/>
          <p:nvPr/>
        </p:nvGrpSpPr>
        <p:grpSpPr>
          <a:xfrm>
            <a:off x="1342820" y="1992178"/>
            <a:ext cx="358737" cy="353245"/>
            <a:chOff x="1342820" y="1992178"/>
            <a:chExt cx="358737" cy="353245"/>
          </a:xfrm>
        </p:grpSpPr>
        <p:sp>
          <p:nvSpPr>
            <p:cNvPr id="26471" name="Google Shape;26471;p111"/>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2" name="Google Shape;26472;p111"/>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3" name="Google Shape;26473;p111"/>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4" name="Google Shape;26474;p111"/>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5" name="Google Shape;26475;p111"/>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6" name="Google Shape;26476;p111"/>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7" name="Google Shape;26477;p111"/>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8" name="Google Shape;26478;p111"/>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9" name="Google Shape;26479;p111"/>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0" name="Google Shape;26480;p111"/>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1" name="Google Shape;26481;p111"/>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2" name="Google Shape;26482;p111"/>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3" name="Google Shape;26483;p111"/>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4" name="Google Shape;26484;p111"/>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5" name="Google Shape;26485;p111"/>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6" name="Google Shape;26486;p111"/>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7" name="Google Shape;26487;p111"/>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8" name="Google Shape;26488;p111"/>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9" name="Google Shape;26489;p111"/>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0" name="Google Shape;26490;p111"/>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1" name="Google Shape;26491;p111"/>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2" name="Google Shape;26492;p111"/>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3" name="Google Shape;26493;p111"/>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4" name="Google Shape;26494;p111"/>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5" name="Google Shape;26495;p111"/>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6" name="Google Shape;26496;p111"/>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7" name="Google Shape;26497;p111"/>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8" name="Google Shape;26498;p111"/>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9" name="Google Shape;26499;p111"/>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0" name="Google Shape;26500;p111"/>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1" name="Google Shape;26501;p111"/>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2" name="Google Shape;26502;p111"/>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3" name="Google Shape;26503;p111"/>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4" name="Google Shape;26504;p111"/>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5" name="Google Shape;26505;p111"/>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6" name="Google Shape;26506;p111"/>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7" name="Google Shape;26507;p111"/>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8" name="Google Shape;26508;p111"/>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9" name="Google Shape;26509;p111"/>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0" name="Google Shape;26510;p111"/>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1" name="Google Shape;26511;p111"/>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2" name="Google Shape;26512;p111"/>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3" name="Google Shape;26513;p111"/>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4" name="Google Shape;26514;p111"/>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5" name="Google Shape;26515;p111"/>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6" name="Google Shape;26516;p111"/>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7" name="Google Shape;26517;p111"/>
          <p:cNvGrpSpPr/>
          <p:nvPr/>
        </p:nvGrpSpPr>
        <p:grpSpPr>
          <a:xfrm>
            <a:off x="7959662" y="2436857"/>
            <a:ext cx="352829" cy="347467"/>
            <a:chOff x="7959662" y="2436857"/>
            <a:chExt cx="352829" cy="347467"/>
          </a:xfrm>
        </p:grpSpPr>
        <p:sp>
          <p:nvSpPr>
            <p:cNvPr id="26518" name="Google Shape;26518;p111"/>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9" name="Google Shape;26519;p111"/>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0" name="Google Shape;26520;p111"/>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1" name="Google Shape;26521;p111"/>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2" name="Google Shape;26522;p111"/>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3" name="Google Shape;26523;p111"/>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4" name="Google Shape;26524;p111"/>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5" name="Google Shape;26525;p111"/>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6" name="Google Shape;26526;p111"/>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7" name="Google Shape;26527;p111"/>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8" name="Google Shape;26528;p111"/>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9" name="Google Shape;26529;p111"/>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0" name="Google Shape;26530;p111"/>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1" name="Google Shape;26531;p111"/>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2" name="Google Shape;26532;p111"/>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3" name="Google Shape;26533;p111"/>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4" name="Google Shape;26534;p111"/>
          <p:cNvGrpSpPr/>
          <p:nvPr/>
        </p:nvGrpSpPr>
        <p:grpSpPr>
          <a:xfrm>
            <a:off x="7009528" y="2897961"/>
            <a:ext cx="325578" cy="347207"/>
            <a:chOff x="7009528" y="2897961"/>
            <a:chExt cx="325578" cy="347207"/>
          </a:xfrm>
        </p:grpSpPr>
        <p:sp>
          <p:nvSpPr>
            <p:cNvPr id="26535" name="Google Shape;26535;p111"/>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6" name="Google Shape;26536;p111"/>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7" name="Google Shape;26537;p111"/>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8" name="Google Shape;26538;p111"/>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9" name="Google Shape;26539;p111"/>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0" name="Google Shape;26540;p111"/>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1" name="Google Shape;26541;p111"/>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2" name="Google Shape;26542;p111"/>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3" name="Google Shape;26543;p111"/>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4" name="Google Shape;26544;p111"/>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5" name="Google Shape;26545;p111"/>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6" name="Google Shape;26546;p111"/>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7" name="Google Shape;26547;p111"/>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8" name="Google Shape;26548;p111"/>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9" name="Google Shape;26549;p111"/>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0" name="Google Shape;26550;p111"/>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1" name="Google Shape;26551;p111"/>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2" name="Google Shape;26552;p111"/>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3" name="Google Shape;26553;p111"/>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4" name="Google Shape;26554;p111"/>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5" name="Google Shape;26555;p111"/>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56" name="Google Shape;26556;p111"/>
          <p:cNvGrpSpPr/>
          <p:nvPr/>
        </p:nvGrpSpPr>
        <p:grpSpPr>
          <a:xfrm>
            <a:off x="6980143" y="1563869"/>
            <a:ext cx="456522" cy="279535"/>
            <a:chOff x="6980143" y="1563869"/>
            <a:chExt cx="456522" cy="279535"/>
          </a:xfrm>
        </p:grpSpPr>
        <p:sp>
          <p:nvSpPr>
            <p:cNvPr id="26557" name="Google Shape;26557;p111"/>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8" name="Google Shape;26558;p111"/>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9" name="Google Shape;26559;p111"/>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0" name="Google Shape;26560;p111"/>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1" name="Google Shape;26561;p111"/>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2" name="Google Shape;26562;p111"/>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3" name="Google Shape;26563;p111"/>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4" name="Google Shape;26564;p111"/>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5" name="Google Shape;26565;p111"/>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6" name="Google Shape;26566;p111"/>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7" name="Google Shape;26567;p111"/>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8" name="Google Shape;26568;p111"/>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9" name="Google Shape;26569;p111"/>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0" name="Google Shape;26570;p111"/>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1" name="Google Shape;26571;p111"/>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2" name="Google Shape;26572;p111"/>
          <p:cNvGrpSpPr/>
          <p:nvPr/>
        </p:nvGrpSpPr>
        <p:grpSpPr>
          <a:xfrm>
            <a:off x="2827559" y="2428451"/>
            <a:ext cx="264778" cy="363864"/>
            <a:chOff x="2827559" y="2428451"/>
            <a:chExt cx="264778" cy="363864"/>
          </a:xfrm>
        </p:grpSpPr>
        <p:sp>
          <p:nvSpPr>
            <p:cNvPr id="26573" name="Google Shape;26573;p111"/>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4" name="Google Shape;26574;p111"/>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5" name="Google Shape;26575;p111"/>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6" name="Google Shape;26576;p111"/>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7" name="Google Shape;26577;p111"/>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8" name="Google Shape;26578;p111"/>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9" name="Google Shape;26579;p111"/>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0" name="Google Shape;26580;p111"/>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1" name="Google Shape;26581;p111"/>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2" name="Google Shape;26582;p111"/>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3" name="Google Shape;26583;p111"/>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4" name="Google Shape;26584;p111"/>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5" name="Google Shape;26585;p111"/>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6" name="Google Shape;26586;p111"/>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7" name="Google Shape;26587;p111"/>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8" name="Google Shape;26588;p111"/>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9" name="Google Shape;26589;p111"/>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0" name="Google Shape;26590;p111"/>
          <p:cNvGrpSpPr/>
          <p:nvPr/>
        </p:nvGrpSpPr>
        <p:grpSpPr>
          <a:xfrm>
            <a:off x="7488303" y="2436571"/>
            <a:ext cx="352490" cy="347493"/>
            <a:chOff x="7488303" y="2436571"/>
            <a:chExt cx="352490" cy="347493"/>
          </a:xfrm>
        </p:grpSpPr>
        <p:sp>
          <p:nvSpPr>
            <p:cNvPr id="26591" name="Google Shape;26591;p111"/>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2" name="Google Shape;26592;p111"/>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3" name="Google Shape;26593;p111"/>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4" name="Google Shape;26594;p111"/>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5" name="Google Shape;26595;p111"/>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6" name="Google Shape;26596;p111"/>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7" name="Google Shape;26597;p111"/>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8" name="Google Shape;26598;p111"/>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9" name="Google Shape;26599;p111"/>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0" name="Google Shape;26600;p111"/>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1" name="Google Shape;26601;p111"/>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2" name="Google Shape;26602;p111"/>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3" name="Google Shape;26603;p111"/>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4" name="Google Shape;26604;p111"/>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5" name="Google Shape;26605;p111"/>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6" name="Google Shape;26606;p111"/>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7" name="Google Shape;26607;p111"/>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8" name="Google Shape;26608;p111"/>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9" name="Google Shape;26609;p111"/>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0" name="Google Shape;26610;p111"/>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1" name="Google Shape;26611;p111"/>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2" name="Google Shape;26612;p111"/>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3" name="Google Shape;26613;p111"/>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4" name="Google Shape;26614;p111"/>
          <p:cNvGrpSpPr/>
          <p:nvPr/>
        </p:nvGrpSpPr>
        <p:grpSpPr>
          <a:xfrm>
            <a:off x="4146190" y="3339908"/>
            <a:ext cx="341975" cy="394915"/>
            <a:chOff x="4146190" y="3339908"/>
            <a:chExt cx="341975" cy="394915"/>
          </a:xfrm>
        </p:grpSpPr>
        <p:sp>
          <p:nvSpPr>
            <p:cNvPr id="26615" name="Google Shape;26615;p111"/>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6" name="Google Shape;26616;p111"/>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7" name="Google Shape;26617;p111"/>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8" name="Google Shape;26618;p111"/>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9" name="Google Shape;26619;p111"/>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0" name="Google Shape;26620;p111"/>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1" name="Google Shape;26621;p111"/>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2" name="Google Shape;26622;p111"/>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3" name="Google Shape;26623;p111"/>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4" name="Google Shape;26624;p111"/>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5" name="Google Shape;26625;p111"/>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6" name="Google Shape;26626;p111"/>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7" name="Google Shape;26627;p111"/>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8" name="Google Shape;26628;p111"/>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9" name="Google Shape;26629;p111"/>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0" name="Google Shape;26630;p111"/>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1" name="Google Shape;26631;p111"/>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2" name="Google Shape;26632;p111"/>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3" name="Google Shape;26633;p111"/>
          <p:cNvGrpSpPr/>
          <p:nvPr/>
        </p:nvGrpSpPr>
        <p:grpSpPr>
          <a:xfrm>
            <a:off x="6529398" y="2898143"/>
            <a:ext cx="346999" cy="347025"/>
            <a:chOff x="6529398" y="2898143"/>
            <a:chExt cx="346999" cy="347025"/>
          </a:xfrm>
        </p:grpSpPr>
        <p:sp>
          <p:nvSpPr>
            <p:cNvPr id="26634" name="Google Shape;26634;p111"/>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5" name="Google Shape;26635;p111"/>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6" name="Google Shape;26636;p111"/>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7" name="Google Shape;26637;p111"/>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8" name="Google Shape;26638;p111"/>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9" name="Google Shape;26639;p111"/>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0" name="Google Shape;26640;p111"/>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1" name="Google Shape;26641;p111"/>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2" name="Google Shape;26642;p111"/>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3" name="Google Shape;26643;p111"/>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4" name="Google Shape;26644;p111"/>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5" name="Google Shape;26645;p111"/>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6" name="Google Shape;26646;p111"/>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7" name="Google Shape;26647;p111"/>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8" name="Google Shape;26648;p111"/>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9" name="Google Shape;26649;p111"/>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0" name="Google Shape;26650;p111"/>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1" name="Google Shape;26651;p111"/>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2" name="Google Shape;26652;p111"/>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3" name="Google Shape;26653;p111"/>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4" name="Google Shape;26654;p111"/>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5" name="Google Shape;26655;p111"/>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6" name="Google Shape;26656;p111"/>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7" name="Google Shape;26657;p111"/>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8" name="Google Shape;26658;p111"/>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9" name="Google Shape;26659;p111"/>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0" name="Google Shape;26660;p111"/>
          <p:cNvGrpSpPr/>
          <p:nvPr/>
        </p:nvGrpSpPr>
        <p:grpSpPr>
          <a:xfrm>
            <a:off x="6011529" y="3354899"/>
            <a:ext cx="403582" cy="382344"/>
            <a:chOff x="6011529" y="3354899"/>
            <a:chExt cx="403582" cy="382344"/>
          </a:xfrm>
        </p:grpSpPr>
        <p:sp>
          <p:nvSpPr>
            <p:cNvPr id="26661" name="Google Shape;26661;p111"/>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2" name="Google Shape;26662;p111"/>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3" name="Google Shape;26663;p111"/>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4" name="Google Shape;26664;p111"/>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5" name="Google Shape;26665;p111"/>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6" name="Google Shape;26666;p111"/>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7" name="Google Shape;26667;p111"/>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8" name="Google Shape;26668;p111"/>
          <p:cNvGrpSpPr/>
          <p:nvPr/>
        </p:nvGrpSpPr>
        <p:grpSpPr>
          <a:xfrm>
            <a:off x="5588348" y="2418482"/>
            <a:ext cx="386847" cy="383723"/>
            <a:chOff x="5588348" y="2418482"/>
            <a:chExt cx="386847" cy="383723"/>
          </a:xfrm>
        </p:grpSpPr>
        <p:sp>
          <p:nvSpPr>
            <p:cNvPr id="26669" name="Google Shape;26669;p111"/>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0" name="Google Shape;26670;p111"/>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1" name="Google Shape;26671;p111"/>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2" name="Google Shape;26672;p111"/>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3" name="Google Shape;26673;p111"/>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4" name="Google Shape;26674;p111"/>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5" name="Google Shape;26675;p111"/>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6" name="Google Shape;26676;p111"/>
          <p:cNvGrpSpPr/>
          <p:nvPr/>
        </p:nvGrpSpPr>
        <p:grpSpPr>
          <a:xfrm>
            <a:off x="6065458" y="2434229"/>
            <a:ext cx="378154" cy="352230"/>
            <a:chOff x="6065458" y="2434229"/>
            <a:chExt cx="378154" cy="352230"/>
          </a:xfrm>
        </p:grpSpPr>
        <p:sp>
          <p:nvSpPr>
            <p:cNvPr id="26677" name="Google Shape;26677;p111"/>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8" name="Google Shape;26678;p111"/>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9" name="Google Shape;26679;p111"/>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0" name="Google Shape;26680;p111"/>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1" name="Google Shape;26681;p111"/>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2" name="Google Shape;26682;p111"/>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3" name="Google Shape;26683;p111"/>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4" name="Google Shape;26684;p111"/>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5" name="Google Shape;26685;p111"/>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6" name="Google Shape;26686;p111"/>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7" name="Google Shape;26687;p111"/>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8" name="Google Shape;26688;p111"/>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9" name="Google Shape;26689;p111"/>
          <p:cNvGrpSpPr/>
          <p:nvPr/>
        </p:nvGrpSpPr>
        <p:grpSpPr>
          <a:xfrm>
            <a:off x="2870687" y="3796508"/>
            <a:ext cx="375421" cy="353610"/>
            <a:chOff x="2870687" y="3796508"/>
            <a:chExt cx="375421" cy="353610"/>
          </a:xfrm>
        </p:grpSpPr>
        <p:sp>
          <p:nvSpPr>
            <p:cNvPr id="26690" name="Google Shape;26690;p111"/>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1" name="Google Shape;26691;p111"/>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2" name="Google Shape;26692;p111"/>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3" name="Google Shape;26693;p111"/>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4" name="Google Shape;26694;p111"/>
          <p:cNvGrpSpPr/>
          <p:nvPr/>
        </p:nvGrpSpPr>
        <p:grpSpPr>
          <a:xfrm>
            <a:off x="8020722" y="1543724"/>
            <a:ext cx="264309" cy="319826"/>
            <a:chOff x="8020722" y="1543724"/>
            <a:chExt cx="264309" cy="319826"/>
          </a:xfrm>
        </p:grpSpPr>
        <p:sp>
          <p:nvSpPr>
            <p:cNvPr id="26695" name="Google Shape;26695;p111"/>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6" name="Google Shape;26696;p111"/>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7" name="Google Shape;26697;p111"/>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8" name="Google Shape;26698;p111"/>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9" name="Google Shape;26699;p111"/>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0" name="Google Shape;26700;p111"/>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1" name="Google Shape;26701;p111"/>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2" name="Google Shape;26702;p111"/>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3" name="Google Shape;26703;p111"/>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4" name="Google Shape;26704;p111"/>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5" name="Google Shape;26705;p111"/>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6" name="Google Shape;26706;p111"/>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7" name="Google Shape;26707;p111"/>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8" name="Google Shape;26708;p111"/>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9" name="Google Shape;26709;p111"/>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0" name="Google Shape;26710;p111"/>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1" name="Google Shape;26711;p111"/>
          <p:cNvGrpSpPr/>
          <p:nvPr/>
        </p:nvGrpSpPr>
        <p:grpSpPr>
          <a:xfrm>
            <a:off x="2319216" y="2452526"/>
            <a:ext cx="343875" cy="315609"/>
            <a:chOff x="2319216" y="2452526"/>
            <a:chExt cx="343875" cy="315609"/>
          </a:xfrm>
        </p:grpSpPr>
        <p:sp>
          <p:nvSpPr>
            <p:cNvPr id="26712" name="Google Shape;26712;p111"/>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3" name="Google Shape;26713;p111"/>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4" name="Google Shape;26714;p111"/>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5" name="Google Shape;26715;p111"/>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6" name="Google Shape;26716;p111"/>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7" name="Google Shape;26717;p111"/>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8" name="Google Shape;26718;p111"/>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9" name="Google Shape;26719;p111"/>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0" name="Google Shape;26720;p111"/>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1" name="Google Shape;26721;p111"/>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2" name="Google Shape;26722;p111"/>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3" name="Google Shape;26723;p111"/>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4" name="Google Shape;26724;p111"/>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5" name="Google Shape;26725;p111"/>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6" name="Google Shape;26726;p111"/>
          <p:cNvGrpSpPr/>
          <p:nvPr/>
        </p:nvGrpSpPr>
        <p:grpSpPr>
          <a:xfrm>
            <a:off x="7990504" y="1997539"/>
            <a:ext cx="301320" cy="319592"/>
            <a:chOff x="7990504" y="1997539"/>
            <a:chExt cx="301320" cy="319592"/>
          </a:xfrm>
        </p:grpSpPr>
        <p:sp>
          <p:nvSpPr>
            <p:cNvPr id="26727" name="Google Shape;26727;p111"/>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8" name="Google Shape;26728;p111"/>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9" name="Google Shape;26729;p111"/>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0" name="Google Shape;26730;p111"/>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1" name="Google Shape;26731;p111"/>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2" name="Google Shape;26732;p111"/>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3" name="Google Shape;26733;p111"/>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4" name="Google Shape;26734;p111"/>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5" name="Google Shape;26735;p111"/>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6" name="Google Shape;26736;p111"/>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7" name="Google Shape;26737;p111"/>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8" name="Google Shape;26738;p111"/>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9" name="Google Shape;26739;p111"/>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0" name="Google Shape;26740;p111"/>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1" name="Google Shape;26741;p111"/>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2" name="Google Shape;26742;p111"/>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3" name="Google Shape;26743;p111"/>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4" name="Google Shape;26744;p111"/>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5" name="Google Shape;26745;p111"/>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6" name="Google Shape;26746;p111"/>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7" name="Google Shape;26747;p111"/>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8" name="Google Shape;26748;p111"/>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9" name="Google Shape;26749;p111"/>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0" name="Google Shape;26750;p111"/>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1" name="Google Shape;26751;p111"/>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2" name="Google Shape;26752;p111"/>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3" name="Google Shape;26753;p111"/>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4" name="Google Shape;26754;p111"/>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5" name="Google Shape;26755;p111"/>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6" name="Google Shape;26756;p111"/>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7" name="Google Shape;26757;p111"/>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8" name="Google Shape;26758;p111"/>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9" name="Google Shape;26759;p111"/>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0" name="Google Shape;26760;p111"/>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1" name="Google Shape;26761;p111"/>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2" name="Google Shape;26762;p111"/>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3" name="Google Shape;26763;p111"/>
          <p:cNvGrpSpPr/>
          <p:nvPr/>
        </p:nvGrpSpPr>
        <p:grpSpPr>
          <a:xfrm>
            <a:off x="3302118" y="3796534"/>
            <a:ext cx="372844" cy="353610"/>
            <a:chOff x="3302118" y="3796534"/>
            <a:chExt cx="372844" cy="353610"/>
          </a:xfrm>
        </p:grpSpPr>
        <p:sp>
          <p:nvSpPr>
            <p:cNvPr id="26764" name="Google Shape;26764;p111"/>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5" name="Google Shape;26765;p111"/>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6" name="Google Shape;26766;p111"/>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7" name="Google Shape;26767;p111"/>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8" name="Google Shape;26768;p111"/>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9" name="Google Shape;26769;p111"/>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0" name="Google Shape;26770;p111"/>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1" name="Google Shape;26771;p111"/>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72" name="Google Shape;26772;p111"/>
          <p:cNvGrpSpPr/>
          <p:nvPr/>
        </p:nvGrpSpPr>
        <p:grpSpPr>
          <a:xfrm>
            <a:off x="6962652" y="3354899"/>
            <a:ext cx="404051" cy="382344"/>
            <a:chOff x="6962652" y="3354899"/>
            <a:chExt cx="404051" cy="382344"/>
          </a:xfrm>
        </p:grpSpPr>
        <p:sp>
          <p:nvSpPr>
            <p:cNvPr id="26773" name="Google Shape;26773;p111"/>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4" name="Google Shape;26774;p111"/>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5" name="Google Shape;26775;p111"/>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6" name="Google Shape;26776;p111"/>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7" name="Google Shape;26777;p111"/>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8" name="Google Shape;26778;p111"/>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9" name="Google Shape;26779;p111"/>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0" name="Google Shape;26780;p111"/>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1" name="Google Shape;26781;p111"/>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2" name="Google Shape;26782;p111"/>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3" name="Google Shape;26783;p111"/>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4" name="Google Shape;26784;p111"/>
          <p:cNvGrpSpPr/>
          <p:nvPr/>
        </p:nvGrpSpPr>
        <p:grpSpPr>
          <a:xfrm>
            <a:off x="3744430" y="3796534"/>
            <a:ext cx="372740" cy="353610"/>
            <a:chOff x="3744430" y="3796534"/>
            <a:chExt cx="372740" cy="353610"/>
          </a:xfrm>
        </p:grpSpPr>
        <p:sp>
          <p:nvSpPr>
            <p:cNvPr id="26785" name="Google Shape;26785;p111"/>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6" name="Google Shape;26786;p111"/>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7" name="Google Shape;26787;p111"/>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8" name="Google Shape;26788;p111"/>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9" name="Google Shape;26789;p111"/>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0" name="Google Shape;26790;p111"/>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1" name="Google Shape;26791;p111"/>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2" name="Google Shape;26792;p111"/>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3" name="Google Shape;26793;p111"/>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4" name="Google Shape;26794;p111"/>
          <p:cNvGrpSpPr/>
          <p:nvPr/>
        </p:nvGrpSpPr>
        <p:grpSpPr>
          <a:xfrm>
            <a:off x="5071104" y="3796534"/>
            <a:ext cx="372844" cy="353610"/>
            <a:chOff x="5071104" y="3796534"/>
            <a:chExt cx="372844" cy="353610"/>
          </a:xfrm>
        </p:grpSpPr>
        <p:sp>
          <p:nvSpPr>
            <p:cNvPr id="26795" name="Google Shape;26795;p111"/>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6" name="Google Shape;26796;p111"/>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7" name="Google Shape;26797;p111"/>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8" name="Google Shape;26798;p111"/>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9" name="Google Shape;26799;p111"/>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0" name="Google Shape;26800;p111"/>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1" name="Google Shape;26801;p111"/>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2" name="Google Shape;26802;p111"/>
          <p:cNvGrpSpPr/>
          <p:nvPr/>
        </p:nvGrpSpPr>
        <p:grpSpPr>
          <a:xfrm>
            <a:off x="7438201" y="3354899"/>
            <a:ext cx="403504" cy="382318"/>
            <a:chOff x="7438201" y="3354899"/>
            <a:chExt cx="403504" cy="382318"/>
          </a:xfrm>
        </p:grpSpPr>
        <p:sp>
          <p:nvSpPr>
            <p:cNvPr id="26803" name="Google Shape;26803;p111"/>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4" name="Google Shape;26804;p111"/>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5" name="Google Shape;26805;p111"/>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6" name="Google Shape;26806;p111"/>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7" name="Google Shape;26807;p111"/>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8" name="Google Shape;26808;p111"/>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9" name="Google Shape;26809;p111"/>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0" name="Google Shape;26810;p111"/>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1" name="Google Shape;26811;p111"/>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2" name="Google Shape;26812;p111"/>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3" name="Google Shape;26813;p111"/>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4" name="Google Shape;26814;p111"/>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5" name="Google Shape;26815;p111"/>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6" name="Google Shape;26816;p111"/>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7" name="Google Shape;26817;p111"/>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8" name="Google Shape;26818;p111"/>
          <p:cNvGrpSpPr/>
          <p:nvPr/>
        </p:nvGrpSpPr>
        <p:grpSpPr>
          <a:xfrm>
            <a:off x="5160300" y="2435035"/>
            <a:ext cx="288515" cy="350512"/>
            <a:chOff x="5160300" y="2435035"/>
            <a:chExt cx="288515" cy="350512"/>
          </a:xfrm>
        </p:grpSpPr>
        <p:sp>
          <p:nvSpPr>
            <p:cNvPr id="26819" name="Google Shape;26819;p111"/>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0" name="Google Shape;26820;p111"/>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1" name="Google Shape;26821;p111"/>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2" name="Google Shape;26822;p111"/>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3" name="Google Shape;26823;p111"/>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4" name="Google Shape;26824;p111"/>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5" name="Google Shape;26825;p111"/>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6" name="Google Shape;26826;p111"/>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7" name="Google Shape;26827;p111"/>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8" name="Google Shape;26828;p111"/>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9" name="Google Shape;26829;p111"/>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0" name="Google Shape;26830;p111"/>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1" name="Google Shape;26831;p111"/>
          <p:cNvGrpSpPr/>
          <p:nvPr/>
        </p:nvGrpSpPr>
        <p:grpSpPr>
          <a:xfrm>
            <a:off x="5955648" y="3796534"/>
            <a:ext cx="372766" cy="353610"/>
            <a:chOff x="5955648" y="3796534"/>
            <a:chExt cx="372766" cy="353610"/>
          </a:xfrm>
        </p:grpSpPr>
        <p:sp>
          <p:nvSpPr>
            <p:cNvPr id="26832" name="Google Shape;26832;p111"/>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3" name="Google Shape;26833;p111"/>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4" name="Google Shape;26834;p111"/>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5" name="Google Shape;26835;p111"/>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6" name="Google Shape;26836;p111"/>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7" name="Google Shape;26837;p111"/>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8" name="Google Shape;26838;p111"/>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9" name="Google Shape;26839;p111"/>
          <p:cNvGrpSpPr/>
          <p:nvPr/>
        </p:nvGrpSpPr>
        <p:grpSpPr>
          <a:xfrm>
            <a:off x="4655731" y="2446592"/>
            <a:ext cx="372818" cy="327504"/>
            <a:chOff x="4655731" y="2446592"/>
            <a:chExt cx="372818" cy="327504"/>
          </a:xfrm>
        </p:grpSpPr>
        <p:sp>
          <p:nvSpPr>
            <p:cNvPr id="26840" name="Google Shape;26840;p111"/>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1" name="Google Shape;26841;p111"/>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2" name="Google Shape;26842;p111"/>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3" name="Google Shape;26843;p111"/>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4" name="Google Shape;26844;p111"/>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5" name="Google Shape;26845;p111"/>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6" name="Google Shape;26846;p111"/>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7" name="Google Shape;26847;p111"/>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8" name="Google Shape;26848;p111"/>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9" name="Google Shape;26849;p111"/>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0" name="Google Shape;26850;p111"/>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1" name="Google Shape;26851;p111"/>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2" name="Google Shape;26852;p111"/>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3" name="Google Shape;26853;p111"/>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4" name="Google Shape;26854;p111"/>
          <p:cNvGrpSpPr/>
          <p:nvPr/>
        </p:nvGrpSpPr>
        <p:grpSpPr>
          <a:xfrm>
            <a:off x="7459075" y="2926643"/>
            <a:ext cx="365062" cy="290024"/>
            <a:chOff x="7459075" y="2926643"/>
            <a:chExt cx="365062" cy="290024"/>
          </a:xfrm>
        </p:grpSpPr>
        <p:sp>
          <p:nvSpPr>
            <p:cNvPr id="26855" name="Google Shape;26855;p111"/>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6" name="Google Shape;26856;p111"/>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7" name="Google Shape;26857;p111"/>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8" name="Google Shape;26858;p111"/>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9" name="Google Shape;26859;p111"/>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0" name="Google Shape;26860;p111"/>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1" name="Google Shape;26861;p111"/>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2" name="Google Shape;26862;p111"/>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3" name="Google Shape;26863;p111"/>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4" name="Google Shape;26864;p111"/>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5" name="Google Shape;26865;p111"/>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6" name="Google Shape;26866;p111"/>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7" name="Google Shape;26867;p111"/>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8" name="Google Shape;26868;p111"/>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9" name="Google Shape;26869;p111"/>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0" name="Google Shape;26870;p111"/>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1" name="Google Shape;26871;p111"/>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2" name="Google Shape;26872;p111"/>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3" name="Google Shape;26873;p111"/>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4" name="Google Shape;26874;p111"/>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5" name="Google Shape;26875;p111"/>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6" name="Google Shape;26876;p111"/>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7" name="Google Shape;26877;p111"/>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8" name="Google Shape;26878;p111"/>
          <p:cNvGrpSpPr/>
          <p:nvPr/>
        </p:nvGrpSpPr>
        <p:grpSpPr>
          <a:xfrm>
            <a:off x="5060406" y="3354899"/>
            <a:ext cx="403582" cy="382344"/>
            <a:chOff x="5060406" y="3354899"/>
            <a:chExt cx="403582" cy="382344"/>
          </a:xfrm>
        </p:grpSpPr>
        <p:sp>
          <p:nvSpPr>
            <p:cNvPr id="26879" name="Google Shape;26879;p111"/>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0" name="Google Shape;26880;p111"/>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1" name="Google Shape;26881;p111"/>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2" name="Google Shape;26882;p111"/>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3" name="Google Shape;26883;p111"/>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84" name="Google Shape;26884;p111"/>
          <p:cNvGrpSpPr/>
          <p:nvPr/>
        </p:nvGrpSpPr>
        <p:grpSpPr>
          <a:xfrm>
            <a:off x="5535955" y="3354899"/>
            <a:ext cx="403608" cy="382344"/>
            <a:chOff x="5535955" y="3354899"/>
            <a:chExt cx="403608" cy="382344"/>
          </a:xfrm>
        </p:grpSpPr>
        <p:sp>
          <p:nvSpPr>
            <p:cNvPr id="26885" name="Google Shape;26885;p111"/>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6" name="Google Shape;26886;p111"/>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7" name="Google Shape;26887;p111"/>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8" name="Google Shape;26888;p111"/>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9" name="Google Shape;26889;p111"/>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0" name="Google Shape;26890;p111"/>
          <p:cNvGrpSpPr/>
          <p:nvPr/>
        </p:nvGrpSpPr>
        <p:grpSpPr>
          <a:xfrm>
            <a:off x="7913775" y="3354795"/>
            <a:ext cx="423285" cy="382422"/>
            <a:chOff x="7913775" y="3354795"/>
            <a:chExt cx="423285" cy="382422"/>
          </a:xfrm>
        </p:grpSpPr>
        <p:sp>
          <p:nvSpPr>
            <p:cNvPr id="26891" name="Google Shape;26891;p111"/>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2" name="Google Shape;26892;p111"/>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3" name="Google Shape;26893;p111"/>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4" name="Google Shape;26894;p111"/>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5" name="Google Shape;26895;p111"/>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6" name="Google Shape;26896;p111"/>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7" name="Google Shape;26897;p111"/>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8" name="Google Shape;26898;p111"/>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9" name="Google Shape;26899;p111"/>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0" name="Google Shape;26900;p111"/>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1" name="Google Shape;26901;p111"/>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2" name="Google Shape;26902;p111"/>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3" name="Google Shape;26903;p111"/>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4" name="Google Shape;26904;p111"/>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5" name="Google Shape;26905;p111"/>
          <p:cNvGrpSpPr/>
          <p:nvPr/>
        </p:nvGrpSpPr>
        <p:grpSpPr>
          <a:xfrm>
            <a:off x="7499365" y="1534536"/>
            <a:ext cx="354807" cy="338357"/>
            <a:chOff x="7499365" y="1534536"/>
            <a:chExt cx="354807" cy="338357"/>
          </a:xfrm>
        </p:grpSpPr>
        <p:sp>
          <p:nvSpPr>
            <p:cNvPr id="26906" name="Google Shape;26906;p111"/>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7" name="Google Shape;26907;p111"/>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8" name="Google Shape;26908;p111"/>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9" name="Google Shape;26909;p111"/>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0" name="Google Shape;26910;p111"/>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1" name="Google Shape;26911;p111"/>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2" name="Google Shape;26912;p111"/>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3" name="Google Shape;26913;p111"/>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4" name="Google Shape;26914;p111"/>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5" name="Google Shape;26915;p111"/>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6" name="Google Shape;26916;p111"/>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7" name="Google Shape;26917;p111"/>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8" name="Google Shape;26918;p111"/>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9" name="Google Shape;26919;p111"/>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0" name="Google Shape;26920;p111"/>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1" name="Google Shape;26921;p111"/>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2" name="Google Shape;26922;p111"/>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3" name="Google Shape;26923;p111"/>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4" name="Google Shape;26924;p111"/>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25" name="Google Shape;26925;p111"/>
          <p:cNvGrpSpPr/>
          <p:nvPr/>
        </p:nvGrpSpPr>
        <p:grpSpPr>
          <a:xfrm>
            <a:off x="4186663" y="3796534"/>
            <a:ext cx="372844" cy="353610"/>
            <a:chOff x="4186663" y="3796534"/>
            <a:chExt cx="372844" cy="353610"/>
          </a:xfrm>
        </p:grpSpPr>
        <p:sp>
          <p:nvSpPr>
            <p:cNvPr id="26926" name="Google Shape;26926;p111"/>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7" name="Google Shape;26927;p111"/>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8" name="Google Shape;26928;p111"/>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9" name="Google Shape;26929;p111"/>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0" name="Google Shape;26930;p111"/>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1" name="Google Shape;26931;p111"/>
          <p:cNvGrpSpPr/>
          <p:nvPr/>
        </p:nvGrpSpPr>
        <p:grpSpPr>
          <a:xfrm>
            <a:off x="4628896" y="3796534"/>
            <a:ext cx="372740" cy="353610"/>
            <a:chOff x="4628896" y="3796534"/>
            <a:chExt cx="372740" cy="353610"/>
          </a:xfrm>
        </p:grpSpPr>
        <p:sp>
          <p:nvSpPr>
            <p:cNvPr id="26932" name="Google Shape;26932;p111"/>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3" name="Google Shape;26933;p111"/>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4" name="Google Shape;26934;p111"/>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5" name="Google Shape;26935;p111"/>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6" name="Google Shape;26936;p111"/>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7" name="Google Shape;26937;p111"/>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8" name="Google Shape;26938;p111"/>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9" name="Google Shape;26939;p111"/>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0" name="Google Shape;26940;p111"/>
          <p:cNvGrpSpPr/>
          <p:nvPr/>
        </p:nvGrpSpPr>
        <p:grpSpPr>
          <a:xfrm>
            <a:off x="5513441" y="3796534"/>
            <a:ext cx="372818" cy="353610"/>
            <a:chOff x="5513441" y="3796534"/>
            <a:chExt cx="372818" cy="353610"/>
          </a:xfrm>
        </p:grpSpPr>
        <p:sp>
          <p:nvSpPr>
            <p:cNvPr id="26941" name="Google Shape;26941;p111"/>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2" name="Google Shape;26942;p111"/>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3" name="Google Shape;26943;p111"/>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4" name="Google Shape;26944;p111"/>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5" name="Google Shape;26945;p111"/>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6" name="Google Shape;26946;p111"/>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7" name="Google Shape;26947;p111"/>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8" name="Google Shape;26948;p111"/>
          <p:cNvGrpSpPr/>
          <p:nvPr/>
        </p:nvGrpSpPr>
        <p:grpSpPr>
          <a:xfrm>
            <a:off x="6487078" y="3354899"/>
            <a:ext cx="403608" cy="382344"/>
            <a:chOff x="6487078" y="3354899"/>
            <a:chExt cx="403608" cy="382344"/>
          </a:xfrm>
        </p:grpSpPr>
        <p:sp>
          <p:nvSpPr>
            <p:cNvPr id="26949" name="Google Shape;26949;p111"/>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0" name="Google Shape;26950;p111"/>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1" name="Google Shape;26951;p111"/>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2" name="Google Shape;26952;p111"/>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3" name="Google Shape;26953;p111"/>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4" name="Google Shape;26954;p111"/>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5" name="Google Shape;26955;p111"/>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6" name="Google Shape;26956;p111"/>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7" name="Google Shape;26957;p111"/>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8" name="Google Shape;26958;p111"/>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9" name="Google Shape;26959;p111"/>
          <p:cNvGrpSpPr/>
          <p:nvPr/>
        </p:nvGrpSpPr>
        <p:grpSpPr>
          <a:xfrm>
            <a:off x="3190851" y="3342484"/>
            <a:ext cx="389684" cy="389684"/>
            <a:chOff x="3190851" y="3342484"/>
            <a:chExt cx="389684" cy="389684"/>
          </a:xfrm>
        </p:grpSpPr>
        <p:sp>
          <p:nvSpPr>
            <p:cNvPr id="26960" name="Google Shape;26960;p111"/>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1" name="Google Shape;26961;p111"/>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2" name="Google Shape;26962;p111"/>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3" name="Google Shape;26963;p111"/>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4" name="Google Shape;26964;p111"/>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5" name="Google Shape;26965;p111"/>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6" name="Google Shape;26966;p111"/>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7" name="Google Shape;26967;p111"/>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8" name="Google Shape;26968;p111"/>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9" name="Google Shape;26969;p111"/>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0" name="Google Shape;26970;p111"/>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1" name="Google Shape;26971;p111"/>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2" name="Google Shape;26972;p111"/>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3" name="Google Shape;26973;p111"/>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4" name="Google Shape;26974;p111"/>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5" name="Google Shape;26975;p111"/>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6" name="Google Shape;26976;p111"/>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7" name="Google Shape;26977;p111"/>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8" name="Google Shape;26978;p111"/>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9" name="Google Shape;26979;p111"/>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0" name="Google Shape;26980;p111"/>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1" name="Google Shape;26981;p111"/>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2" name="Google Shape;26982;p111"/>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3" name="Google Shape;26983;p111"/>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4" name="Google Shape;26984;p111"/>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5" name="Google Shape;26985;p111"/>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6" name="Google Shape;26986;p111"/>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7" name="Google Shape;26987;p111"/>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8" name="Google Shape;26988;p111"/>
          <p:cNvGrpSpPr/>
          <p:nvPr/>
        </p:nvGrpSpPr>
        <p:grpSpPr>
          <a:xfrm>
            <a:off x="7927127" y="2879845"/>
            <a:ext cx="364515" cy="383619"/>
            <a:chOff x="7927127" y="2879845"/>
            <a:chExt cx="364515" cy="383619"/>
          </a:xfrm>
        </p:grpSpPr>
        <p:sp>
          <p:nvSpPr>
            <p:cNvPr id="26989" name="Google Shape;26989;p111"/>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0" name="Google Shape;26990;p111"/>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1" name="Google Shape;26991;p111"/>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2" name="Google Shape;26992;p111"/>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3" name="Google Shape;26993;p111"/>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4" name="Google Shape;26994;p111"/>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5" name="Google Shape;26995;p111"/>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6" name="Google Shape;26996;p111"/>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7" name="Google Shape;26997;p111"/>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8" name="Google Shape;26998;p111"/>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9" name="Google Shape;26999;p111"/>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0" name="Google Shape;27000;p111"/>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1" name="Google Shape;27001;p111"/>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2" name="Google Shape;27002;p111"/>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3" name="Google Shape;27003;p111"/>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4" name="Google Shape;27004;p111"/>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5" name="Google Shape;27005;p111"/>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6" name="Google Shape;27006;p111"/>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7" name="Google Shape;27007;p111"/>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8" name="Google Shape;27008;p111"/>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9" name="Google Shape;27009;p111"/>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0" name="Google Shape;27010;p111"/>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1" name="Google Shape;27011;p111"/>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2" name="Google Shape;27012;p111"/>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3" name="Google Shape;27013;p111"/>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4" name="Google Shape;27014;p111"/>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5" name="Google Shape;27015;p111"/>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6" name="Google Shape;27016;p111"/>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7" name="Google Shape;27017;p111"/>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18" name="Google Shape;27018;p111"/>
          <p:cNvGrpSpPr/>
          <p:nvPr/>
        </p:nvGrpSpPr>
        <p:grpSpPr>
          <a:xfrm>
            <a:off x="859281" y="3352531"/>
            <a:ext cx="327426" cy="357826"/>
            <a:chOff x="859281" y="3352531"/>
            <a:chExt cx="327426" cy="357826"/>
          </a:xfrm>
        </p:grpSpPr>
        <p:sp>
          <p:nvSpPr>
            <p:cNvPr id="27019" name="Google Shape;27019;p111"/>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0" name="Google Shape;27020;p111"/>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1" name="Google Shape;27021;p111"/>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2" name="Google Shape;27022;p111"/>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3" name="Google Shape;27023;p111"/>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4" name="Google Shape;27024;p111"/>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5" name="Google Shape;27025;p111"/>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6" name="Google Shape;27026;p111"/>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7" name="Google Shape;27027;p111"/>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8" name="Google Shape;27028;p111"/>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9" name="Google Shape;27029;p111"/>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0" name="Google Shape;27030;p111"/>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1" name="Google Shape;27031;p111"/>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2" name="Google Shape;27032;p111"/>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3" name="Google Shape;27033;p111"/>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4" name="Google Shape;27034;p111"/>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5" name="Google Shape;27035;p111"/>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6" name="Google Shape;27036;p111"/>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7" name="Google Shape;27037;p111"/>
          <p:cNvGrpSpPr/>
          <p:nvPr/>
        </p:nvGrpSpPr>
        <p:grpSpPr>
          <a:xfrm>
            <a:off x="1317912" y="3388371"/>
            <a:ext cx="372115" cy="273185"/>
            <a:chOff x="1317912" y="3388371"/>
            <a:chExt cx="372115" cy="273185"/>
          </a:xfrm>
        </p:grpSpPr>
        <p:sp>
          <p:nvSpPr>
            <p:cNvPr id="27038" name="Google Shape;27038;p111"/>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9" name="Google Shape;27039;p111"/>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0" name="Google Shape;27040;p111"/>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1" name="Google Shape;27041;p111"/>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2" name="Google Shape;27042;p111"/>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3" name="Google Shape;27043;p111"/>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4" name="Google Shape;27044;p111"/>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5" name="Google Shape;27045;p111"/>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6" name="Google Shape;27046;p111"/>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7" name="Google Shape;27047;p111"/>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8" name="Google Shape;27048;p111"/>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9" name="Google Shape;27049;p111"/>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0" name="Google Shape;27050;p111"/>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1" name="Google Shape;27051;p111"/>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2" name="Google Shape;27052;p111"/>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3" name="Google Shape;27053;p111"/>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4" name="Google Shape;27054;p111"/>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5" name="Google Shape;27055;p111"/>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6" name="Google Shape;27056;p111"/>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7" name="Google Shape;27057;p111"/>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8" name="Google Shape;27058;p111"/>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9" name="Google Shape;27059;p111"/>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0" name="Google Shape;27060;p111"/>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1" name="Google Shape;27061;p111"/>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2" name="Google Shape;27062;p111"/>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3" name="Google Shape;27063;p111"/>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4" name="Google Shape;27064;p111"/>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5" name="Google Shape;27065;p111"/>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6" name="Google Shape;27066;p111"/>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7" name="Google Shape;27067;p111"/>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8" name="Google Shape;27068;p111"/>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9" name="Google Shape;27069;p111"/>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0" name="Google Shape;27070;p111"/>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1" name="Google Shape;27071;p111"/>
          <p:cNvGrpSpPr/>
          <p:nvPr/>
        </p:nvGrpSpPr>
        <p:grpSpPr>
          <a:xfrm>
            <a:off x="2779747" y="1525426"/>
            <a:ext cx="356993" cy="344214"/>
            <a:chOff x="2779747" y="1525426"/>
            <a:chExt cx="356993" cy="344214"/>
          </a:xfrm>
        </p:grpSpPr>
        <p:sp>
          <p:nvSpPr>
            <p:cNvPr id="27072" name="Google Shape;27072;p111"/>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3" name="Google Shape;27073;p111"/>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4" name="Google Shape;27074;p111"/>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5" name="Google Shape;27075;p111"/>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6" name="Google Shape;27076;p111"/>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7" name="Google Shape;27077;p111"/>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8" name="Google Shape;27078;p111"/>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9" name="Google Shape;27079;p111"/>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0" name="Google Shape;27080;p111"/>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1" name="Google Shape;27081;p111"/>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2" name="Google Shape;27082;p111"/>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3" name="Google Shape;27083;p111"/>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4" name="Google Shape;27084;p111"/>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5" name="Google Shape;27085;p111"/>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6" name="Google Shape;27086;p111"/>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7" name="Google Shape;27087;p111"/>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8" name="Google Shape;27088;p111"/>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9" name="Google Shape;27089;p111"/>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0" name="Google Shape;27090;p111"/>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1" name="Google Shape;27091;p111"/>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2" name="Google Shape;27092;p111"/>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3" name="Google Shape;27093;p111"/>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4" name="Google Shape;27094;p111"/>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5" name="Google Shape;27095;p111"/>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6" name="Google Shape;27096;p111"/>
          <p:cNvGrpSpPr/>
          <p:nvPr/>
        </p:nvGrpSpPr>
        <p:grpSpPr>
          <a:xfrm>
            <a:off x="3317969" y="1515432"/>
            <a:ext cx="225112" cy="360663"/>
            <a:chOff x="3317969" y="1515432"/>
            <a:chExt cx="225112" cy="360663"/>
          </a:xfrm>
        </p:grpSpPr>
        <p:sp>
          <p:nvSpPr>
            <p:cNvPr id="27097" name="Google Shape;27097;p111"/>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8" name="Google Shape;27098;p111"/>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9" name="Google Shape;27099;p111"/>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0" name="Google Shape;27100;p111"/>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1" name="Google Shape;27101;p111"/>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2" name="Google Shape;27102;p111"/>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3" name="Google Shape;27103;p111"/>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4" name="Google Shape;27104;p111"/>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5" name="Google Shape;27105;p111"/>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6" name="Google Shape;27106;p111"/>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7" name="Google Shape;27107;p111"/>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8" name="Google Shape;27108;p111"/>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9" name="Google Shape;27109;p111"/>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0" name="Google Shape;27110;p111"/>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1" name="Google Shape;27111;p111"/>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2" name="Google Shape;27112;p111"/>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3" name="Google Shape;27113;p111"/>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4" name="Google Shape;27114;p111"/>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5" name="Google Shape;27115;p111"/>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6" name="Google Shape;27116;p111"/>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7" name="Google Shape;27117;p111"/>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8" name="Google Shape;27118;p111"/>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9" name="Google Shape;27119;p111"/>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0" name="Google Shape;27120;p111"/>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1" name="Google Shape;27121;p111"/>
          <p:cNvGrpSpPr/>
          <p:nvPr/>
        </p:nvGrpSpPr>
        <p:grpSpPr>
          <a:xfrm>
            <a:off x="3707887" y="1526233"/>
            <a:ext cx="389684" cy="339164"/>
            <a:chOff x="3707887" y="1526233"/>
            <a:chExt cx="389684" cy="339164"/>
          </a:xfrm>
        </p:grpSpPr>
        <p:sp>
          <p:nvSpPr>
            <p:cNvPr id="27122" name="Google Shape;27122;p111"/>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3" name="Google Shape;27123;p111"/>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4" name="Google Shape;27124;p111"/>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5" name="Google Shape;27125;p111"/>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6" name="Google Shape;27126;p111"/>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7" name="Google Shape;27127;p111"/>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8" name="Google Shape;27128;p111"/>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9" name="Google Shape;27129;p111"/>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0" name="Google Shape;27130;p111"/>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1" name="Google Shape;27131;p111"/>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2" name="Google Shape;27132;p111"/>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3" name="Google Shape;27133;p111"/>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4" name="Google Shape;27134;p111"/>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5" name="Google Shape;27135;p111"/>
          <p:cNvGrpSpPr/>
          <p:nvPr/>
        </p:nvGrpSpPr>
        <p:grpSpPr>
          <a:xfrm>
            <a:off x="4660676" y="1985853"/>
            <a:ext cx="346921" cy="346921"/>
            <a:chOff x="4660676" y="1985853"/>
            <a:chExt cx="346921" cy="346921"/>
          </a:xfrm>
        </p:grpSpPr>
        <p:sp>
          <p:nvSpPr>
            <p:cNvPr id="27136" name="Google Shape;27136;p111"/>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7" name="Google Shape;27137;p111"/>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8" name="Google Shape;27138;p111"/>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9" name="Google Shape;27139;p111"/>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0" name="Google Shape;27140;p111"/>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1" name="Google Shape;27141;p111"/>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2" name="Google Shape;27142;p111"/>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3" name="Google Shape;27143;p111"/>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4" name="Google Shape;27144;p111"/>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5" name="Google Shape;27145;p111"/>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6" name="Google Shape;27146;p111"/>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7" name="Google Shape;27147;p111"/>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8" name="Google Shape;27148;p111"/>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9" name="Google Shape;27149;p111"/>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0" name="Google Shape;27150;p111"/>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1" name="Google Shape;27151;p111"/>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2" name="Google Shape;27152;p111"/>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3" name="Google Shape;27153;p111"/>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4" name="Google Shape;27154;p111"/>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5" name="Google Shape;27155;p111"/>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6" name="Google Shape;27156;p111"/>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7" name="Google Shape;27157;p111"/>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8" name="Google Shape;27158;p111"/>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9" name="Google Shape;27159;p111"/>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0" name="Google Shape;27160;p111"/>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1" name="Google Shape;27161;p111"/>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2" name="Google Shape;27162;p111"/>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3" name="Google Shape;27163;p111"/>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4" name="Google Shape;27164;p111"/>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5" name="Google Shape;27165;p111"/>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6" name="Google Shape;27166;p111"/>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7" name="Google Shape;27167;p111"/>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8" name="Google Shape;27168;p111"/>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9" name="Google Shape;27169;p111"/>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0" name="Google Shape;27170;p111"/>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1" name="Google Shape;27171;p111"/>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2" name="Google Shape;27172;p111"/>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3" name="Google Shape;27173;p111"/>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4" name="Google Shape;27174;p111"/>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5" name="Google Shape;27175;p111"/>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6" name="Google Shape;27176;p111"/>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7" name="Google Shape;27177;p111"/>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8" name="Google Shape;27178;p111"/>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9" name="Google Shape;27179;p111"/>
          <p:cNvGrpSpPr/>
          <p:nvPr/>
        </p:nvGrpSpPr>
        <p:grpSpPr>
          <a:xfrm>
            <a:off x="3238846" y="2464342"/>
            <a:ext cx="383177" cy="291976"/>
            <a:chOff x="3238846" y="2464342"/>
            <a:chExt cx="383177" cy="291976"/>
          </a:xfrm>
        </p:grpSpPr>
        <p:sp>
          <p:nvSpPr>
            <p:cNvPr id="27180" name="Google Shape;27180;p111"/>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1" name="Google Shape;27181;p111"/>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2" name="Google Shape;27182;p111"/>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3" name="Google Shape;27183;p111"/>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4" name="Google Shape;27184;p111"/>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5" name="Google Shape;27185;p111"/>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6" name="Google Shape;27186;p111"/>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7" name="Google Shape;27187;p111"/>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8" name="Google Shape;27188;p111"/>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9" name="Google Shape;27189;p111"/>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0" name="Google Shape;27190;p111"/>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1" name="Google Shape;27191;p111"/>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2" name="Google Shape;27192;p111"/>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3" name="Google Shape;27193;p111"/>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4" name="Google Shape;27194;p111"/>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5" name="Google Shape;27195;p111"/>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6" name="Google Shape;27196;p111"/>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7" name="Google Shape;27197;p111"/>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30"/>
        <p:cNvGrpSpPr/>
        <p:nvPr/>
      </p:nvGrpSpPr>
      <p:grpSpPr>
        <a:xfrm>
          <a:off x="0" y="0"/>
          <a:ext cx="0" cy="0"/>
          <a:chOff x="0" y="0"/>
          <a:chExt cx="0" cy="0"/>
        </a:xfrm>
      </p:grpSpPr>
      <p:sp>
        <p:nvSpPr>
          <p:cNvPr id="5631" name="Google Shape;5631;p33"/>
          <p:cNvSpPr txBox="1">
            <a:spLocks noGrp="1"/>
          </p:cNvSpPr>
          <p:nvPr>
            <p:ph type="title" idx="2"/>
          </p:nvPr>
        </p:nvSpPr>
        <p:spPr>
          <a:xfrm>
            <a:off x="311700" y="1106125"/>
            <a:ext cx="8520600" cy="7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5632" name="Google Shape;5632;p33"/>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ANNOUNCEMENTS</a:t>
            </a:r>
            <a:endParaRPr/>
          </a:p>
        </p:txBody>
      </p:sp>
      <p:grpSp>
        <p:nvGrpSpPr>
          <p:cNvPr id="5633" name="Google Shape;5633;p33"/>
          <p:cNvGrpSpPr/>
          <p:nvPr/>
        </p:nvGrpSpPr>
        <p:grpSpPr>
          <a:xfrm>
            <a:off x="8029241" y="154008"/>
            <a:ext cx="264001" cy="226285"/>
            <a:chOff x="753950" y="238125"/>
            <a:chExt cx="6111125" cy="5238075"/>
          </a:xfrm>
        </p:grpSpPr>
        <p:sp>
          <p:nvSpPr>
            <p:cNvPr id="5634" name="Google Shape;5634;p33"/>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3"/>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3"/>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3"/>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3"/>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3"/>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3"/>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3"/>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3"/>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3"/>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3"/>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3"/>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3"/>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3"/>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3"/>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3"/>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3"/>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3"/>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3"/>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3"/>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3"/>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3"/>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3"/>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33"/>
          <p:cNvGrpSpPr/>
          <p:nvPr/>
        </p:nvGrpSpPr>
        <p:grpSpPr>
          <a:xfrm>
            <a:off x="8365321" y="154008"/>
            <a:ext cx="264001" cy="226285"/>
            <a:chOff x="753950" y="238125"/>
            <a:chExt cx="6111125" cy="5238075"/>
          </a:xfrm>
        </p:grpSpPr>
        <p:sp>
          <p:nvSpPr>
            <p:cNvPr id="5662" name="Google Shape;5662;p33"/>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3"/>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3"/>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3"/>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3"/>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3"/>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3"/>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3"/>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3"/>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3"/>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3"/>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3"/>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3"/>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3"/>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3"/>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3"/>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3"/>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3"/>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3"/>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3"/>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3"/>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3"/>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3"/>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33"/>
          <p:cNvGrpSpPr/>
          <p:nvPr/>
        </p:nvGrpSpPr>
        <p:grpSpPr>
          <a:xfrm>
            <a:off x="8701401" y="154008"/>
            <a:ext cx="264001" cy="226285"/>
            <a:chOff x="753950" y="238125"/>
            <a:chExt cx="6111125" cy="5238075"/>
          </a:xfrm>
        </p:grpSpPr>
        <p:sp>
          <p:nvSpPr>
            <p:cNvPr id="5690" name="Google Shape;5690;p33"/>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3"/>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3"/>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3"/>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3"/>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3"/>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3"/>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3"/>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3"/>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3"/>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3"/>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3"/>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3"/>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3"/>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3"/>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3"/>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3"/>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3"/>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3"/>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3"/>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3"/>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3"/>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3"/>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3"/>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33"/>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33"/>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3"/>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7" name="Google Shape;5717;p33"/>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pic>
        <p:nvPicPr>
          <p:cNvPr id="5718" name="Google Shape;5718;p33">
            <a:hlinkClick r:id="rId3" action="ppaction://hlinksldjump"/>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5719" name="Google Shape;5719;p33">
            <a:hlinkClick r:id="" action="ppaction://noaction"/>
          </p:cNvPr>
          <p:cNvPicPr preferRelativeResize="0"/>
          <p:nvPr/>
        </p:nvPicPr>
        <p:blipFill>
          <a:blip r:embed="rId5">
            <a:alphaModFix/>
          </a:blip>
          <a:stretch>
            <a:fillRect/>
          </a:stretch>
        </p:blipFill>
        <p:spPr>
          <a:xfrm>
            <a:off x="8383025" y="539500"/>
            <a:ext cx="228600" cy="2286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32"/>
                                        </p:tgtEl>
                                        <p:attrNameLst>
                                          <p:attrName>style.visibility</p:attrName>
                                        </p:attrNameLst>
                                      </p:cBhvr>
                                      <p:to>
                                        <p:strVal val="visible"/>
                                      </p:to>
                                    </p:set>
                                    <p:animEffect transition="in" filter="fade">
                                      <p:cBhvr>
                                        <p:cTn id="7" dur="1000"/>
                                        <p:tgtEl>
                                          <p:spTgt spid="5632"/>
                                        </p:tgtEl>
                                      </p:cBhvr>
                                    </p:animEffect>
                                  </p:childTnLst>
                                </p:cTn>
                              </p:par>
                              <p:par>
                                <p:cTn id="8" presetID="10" presetClass="entr" presetSubtype="0" fill="hold" nodeType="withEffect">
                                  <p:stCondLst>
                                    <p:cond delay="0"/>
                                  </p:stCondLst>
                                  <p:childTnLst>
                                    <p:set>
                                      <p:cBhvr>
                                        <p:cTn id="9" dur="1" fill="hold">
                                          <p:stCondLst>
                                            <p:cond delay="0"/>
                                          </p:stCondLst>
                                        </p:cTn>
                                        <p:tgtEl>
                                          <p:spTgt spid="5717"/>
                                        </p:tgtEl>
                                        <p:attrNameLst>
                                          <p:attrName>style.visibility</p:attrName>
                                        </p:attrNameLst>
                                      </p:cBhvr>
                                      <p:to>
                                        <p:strVal val="visible"/>
                                      </p:to>
                                    </p:set>
                                    <p:animEffect transition="in" filter="fade">
                                      <p:cBhvr>
                                        <p:cTn id="10" dur="1000"/>
                                        <p:tgtEl>
                                          <p:spTgt spid="5717"/>
                                        </p:tgtEl>
                                      </p:cBhvr>
                                    </p:animEffect>
                                  </p:childTnLst>
                                </p:cTn>
                              </p:par>
                              <p:par>
                                <p:cTn id="11" presetID="10" presetClass="entr" presetSubtype="0" fill="hold" nodeType="withEffect">
                                  <p:stCondLst>
                                    <p:cond delay="0"/>
                                  </p:stCondLst>
                                  <p:childTnLst>
                                    <p:set>
                                      <p:cBhvr>
                                        <p:cTn id="12" dur="1" fill="hold">
                                          <p:stCondLst>
                                            <p:cond delay="0"/>
                                          </p:stCondLst>
                                        </p:cTn>
                                        <p:tgtEl>
                                          <p:spTgt spid="5631"/>
                                        </p:tgtEl>
                                        <p:attrNameLst>
                                          <p:attrName>style.visibility</p:attrName>
                                        </p:attrNameLst>
                                      </p:cBhvr>
                                      <p:to>
                                        <p:strVal val="visible"/>
                                      </p:to>
                                    </p:set>
                                    <p:animEffect transition="in" filter="fade">
                                      <p:cBhvr>
                                        <p:cTn id="13" dur="1000"/>
                                        <p:tgtEl>
                                          <p:spTgt spid="56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7201"/>
        <p:cNvGrpSpPr/>
        <p:nvPr/>
      </p:nvGrpSpPr>
      <p:grpSpPr>
        <a:xfrm>
          <a:off x="0" y="0"/>
          <a:ext cx="0" cy="0"/>
          <a:chOff x="0" y="0"/>
          <a:chExt cx="0" cy="0"/>
        </a:xfrm>
      </p:grpSpPr>
      <p:pic>
        <p:nvPicPr>
          <p:cNvPr id="27202" name="Google Shape;27202;p11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23"/>
        <p:cNvGrpSpPr/>
        <p:nvPr/>
      </p:nvGrpSpPr>
      <p:grpSpPr>
        <a:xfrm>
          <a:off x="0" y="0"/>
          <a:ext cx="0" cy="0"/>
          <a:chOff x="0" y="0"/>
          <a:chExt cx="0" cy="0"/>
        </a:xfrm>
      </p:grpSpPr>
      <p:sp>
        <p:nvSpPr>
          <p:cNvPr id="5724" name="Google Shape;5724;p34"/>
          <p:cNvSpPr/>
          <p:nvPr/>
        </p:nvSpPr>
        <p:spPr>
          <a:xfrm>
            <a:off x="1586100" y="1572200"/>
            <a:ext cx="5971800" cy="28158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4"/>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FIRST ANNOUNCEMENT</a:t>
            </a:r>
            <a:endParaRPr/>
          </a:p>
        </p:txBody>
      </p:sp>
      <p:sp>
        <p:nvSpPr>
          <p:cNvPr id="5726" name="Google Shape;5726;p34"/>
          <p:cNvSpPr txBox="1">
            <a:spLocks noGrp="1"/>
          </p:cNvSpPr>
          <p:nvPr>
            <p:ph type="body" idx="1"/>
          </p:nvPr>
        </p:nvSpPr>
        <p:spPr>
          <a:xfrm>
            <a:off x="3038700" y="1995800"/>
            <a:ext cx="3066600" cy="196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5727" name="Google Shape;5727;p34"/>
          <p:cNvGrpSpPr/>
          <p:nvPr/>
        </p:nvGrpSpPr>
        <p:grpSpPr>
          <a:xfrm rot="-5400000">
            <a:off x="2137596" y="535371"/>
            <a:ext cx="242781" cy="161857"/>
            <a:chOff x="2500050" y="3730175"/>
            <a:chExt cx="2619000" cy="1746025"/>
          </a:xfrm>
        </p:grpSpPr>
        <p:sp>
          <p:nvSpPr>
            <p:cNvPr id="5728" name="Google Shape;5728;p34"/>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4"/>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4"/>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4"/>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34"/>
          <p:cNvGrpSpPr/>
          <p:nvPr/>
        </p:nvGrpSpPr>
        <p:grpSpPr>
          <a:xfrm rot="5400000">
            <a:off x="6763621" y="535371"/>
            <a:ext cx="242781" cy="161857"/>
            <a:chOff x="2500050" y="3730175"/>
            <a:chExt cx="2619000" cy="1746025"/>
          </a:xfrm>
        </p:grpSpPr>
        <p:sp>
          <p:nvSpPr>
            <p:cNvPr id="5733" name="Google Shape;5733;p34"/>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4"/>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4"/>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4"/>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7" name="Google Shape;5737;p34"/>
          <p:cNvSpPr/>
          <p:nvPr/>
        </p:nvSpPr>
        <p:spPr>
          <a:xfrm>
            <a:off x="1781725" y="1739125"/>
            <a:ext cx="162000" cy="1401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4"/>
          <p:cNvSpPr/>
          <p:nvPr/>
        </p:nvSpPr>
        <p:spPr>
          <a:xfrm rot="-3601102">
            <a:off x="7157040" y="4038806"/>
            <a:ext cx="162090" cy="140062"/>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48"/>
        <p:cNvGrpSpPr/>
        <p:nvPr/>
      </p:nvGrpSpPr>
      <p:grpSpPr>
        <a:xfrm>
          <a:off x="0" y="0"/>
          <a:ext cx="0" cy="0"/>
          <a:chOff x="0" y="0"/>
          <a:chExt cx="0" cy="0"/>
        </a:xfrm>
      </p:grpSpPr>
      <p:sp>
        <p:nvSpPr>
          <p:cNvPr id="5749" name="Google Shape;5749;p36"/>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SECOND ANNOUNCEMENT</a:t>
            </a:r>
            <a:endParaRPr/>
          </a:p>
        </p:txBody>
      </p:sp>
      <p:sp>
        <p:nvSpPr>
          <p:cNvPr id="5750" name="Google Shape;5750;p36"/>
          <p:cNvSpPr txBox="1">
            <a:spLocks noGrp="1"/>
          </p:cNvSpPr>
          <p:nvPr>
            <p:ph type="title" idx="2"/>
          </p:nvPr>
        </p:nvSpPr>
        <p:spPr>
          <a:xfrm>
            <a:off x="1148450" y="3117600"/>
            <a:ext cx="30888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5751" name="Google Shape;5751;p36"/>
          <p:cNvSpPr txBox="1">
            <a:spLocks noGrp="1"/>
          </p:cNvSpPr>
          <p:nvPr>
            <p:ph type="subTitle" idx="1"/>
          </p:nvPr>
        </p:nvSpPr>
        <p:spPr>
          <a:xfrm>
            <a:off x="1148450" y="3529783"/>
            <a:ext cx="3088800" cy="11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a gas giant and the biggest planet in the Solar System. It’s also the fourth-brightest object in the sky</a:t>
            </a:r>
            <a:endParaRPr/>
          </a:p>
          <a:p>
            <a:pPr marL="0" lvl="0" indent="0" algn="ctr" rtl="0">
              <a:spcBef>
                <a:spcPts val="0"/>
              </a:spcBef>
              <a:spcAft>
                <a:spcPts val="0"/>
              </a:spcAft>
              <a:buNone/>
            </a:pPr>
            <a:endParaRPr/>
          </a:p>
        </p:txBody>
      </p:sp>
      <p:sp>
        <p:nvSpPr>
          <p:cNvPr id="5752" name="Google Shape;5752;p36"/>
          <p:cNvSpPr txBox="1">
            <a:spLocks noGrp="1"/>
          </p:cNvSpPr>
          <p:nvPr>
            <p:ph type="title" idx="3"/>
          </p:nvPr>
        </p:nvSpPr>
        <p:spPr>
          <a:xfrm>
            <a:off x="4906750" y="3117600"/>
            <a:ext cx="30888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753" name="Google Shape;5753;p36"/>
          <p:cNvSpPr txBox="1">
            <a:spLocks noGrp="1"/>
          </p:cNvSpPr>
          <p:nvPr>
            <p:ph type="subTitle" idx="4"/>
          </p:nvPr>
        </p:nvSpPr>
        <p:spPr>
          <a:xfrm>
            <a:off x="4906750" y="3529795"/>
            <a:ext cx="3088800" cy="11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 and the fourth-largest by diameter in the Solar System</a:t>
            </a:r>
            <a:endParaRPr/>
          </a:p>
          <a:p>
            <a:pPr marL="0" lvl="0" indent="0" algn="ctr" rtl="0">
              <a:spcBef>
                <a:spcPts val="0"/>
              </a:spcBef>
              <a:spcAft>
                <a:spcPts val="0"/>
              </a:spcAft>
              <a:buNone/>
            </a:pPr>
            <a:endParaRPr/>
          </a:p>
        </p:txBody>
      </p:sp>
      <p:grpSp>
        <p:nvGrpSpPr>
          <p:cNvPr id="5754" name="Google Shape;5754;p36"/>
          <p:cNvGrpSpPr/>
          <p:nvPr/>
        </p:nvGrpSpPr>
        <p:grpSpPr>
          <a:xfrm rot="-5400000">
            <a:off x="2137596" y="535371"/>
            <a:ext cx="242781" cy="161857"/>
            <a:chOff x="2500050" y="3730175"/>
            <a:chExt cx="2619000" cy="1746025"/>
          </a:xfrm>
        </p:grpSpPr>
        <p:sp>
          <p:nvSpPr>
            <p:cNvPr id="5755" name="Google Shape;5755;p36"/>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6"/>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6"/>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6"/>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36"/>
          <p:cNvGrpSpPr/>
          <p:nvPr/>
        </p:nvGrpSpPr>
        <p:grpSpPr>
          <a:xfrm rot="5400000">
            <a:off x="6763621" y="535371"/>
            <a:ext cx="242781" cy="161857"/>
            <a:chOff x="2500050" y="3730175"/>
            <a:chExt cx="2619000" cy="1746025"/>
          </a:xfrm>
        </p:grpSpPr>
        <p:sp>
          <p:nvSpPr>
            <p:cNvPr id="5760" name="Google Shape;5760;p36"/>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6"/>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6"/>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6"/>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36"/>
          <p:cNvGrpSpPr/>
          <p:nvPr/>
        </p:nvGrpSpPr>
        <p:grpSpPr>
          <a:xfrm>
            <a:off x="2314747" y="1873151"/>
            <a:ext cx="756198" cy="869681"/>
            <a:chOff x="4191725" y="1823525"/>
            <a:chExt cx="462450" cy="531850"/>
          </a:xfrm>
        </p:grpSpPr>
        <p:sp>
          <p:nvSpPr>
            <p:cNvPr id="5765" name="Google Shape;5765;p36"/>
            <p:cNvSpPr/>
            <p:nvPr/>
          </p:nvSpPr>
          <p:spPr>
            <a:xfrm>
              <a:off x="4191725" y="1823525"/>
              <a:ext cx="462450" cy="531850"/>
            </a:xfrm>
            <a:custGeom>
              <a:avLst/>
              <a:gdLst/>
              <a:ahLst/>
              <a:cxnLst/>
              <a:rect l="l" t="t" r="r" b="b"/>
              <a:pathLst>
                <a:path w="18498" h="21274" extrusionOk="0">
                  <a:moveTo>
                    <a:pt x="6474" y="1"/>
                  </a:moveTo>
                  <a:lnTo>
                    <a:pt x="6474" y="1389"/>
                  </a:lnTo>
                  <a:lnTo>
                    <a:pt x="5087" y="1389"/>
                  </a:lnTo>
                  <a:lnTo>
                    <a:pt x="5087" y="2775"/>
                  </a:lnTo>
                  <a:lnTo>
                    <a:pt x="3699" y="2775"/>
                  </a:lnTo>
                  <a:lnTo>
                    <a:pt x="3699" y="4163"/>
                  </a:lnTo>
                  <a:lnTo>
                    <a:pt x="2313" y="4163"/>
                  </a:lnTo>
                  <a:lnTo>
                    <a:pt x="2313" y="14336"/>
                  </a:lnTo>
                  <a:lnTo>
                    <a:pt x="1387" y="14336"/>
                  </a:lnTo>
                  <a:lnTo>
                    <a:pt x="1387" y="15724"/>
                  </a:lnTo>
                  <a:lnTo>
                    <a:pt x="1" y="15724"/>
                  </a:lnTo>
                  <a:lnTo>
                    <a:pt x="1" y="18499"/>
                  </a:lnTo>
                  <a:lnTo>
                    <a:pt x="5550" y="18499"/>
                  </a:lnTo>
                  <a:lnTo>
                    <a:pt x="5550" y="19885"/>
                  </a:lnTo>
                  <a:lnTo>
                    <a:pt x="6938" y="19885"/>
                  </a:lnTo>
                  <a:lnTo>
                    <a:pt x="6938" y="21273"/>
                  </a:lnTo>
                  <a:lnTo>
                    <a:pt x="11562" y="21273"/>
                  </a:lnTo>
                  <a:lnTo>
                    <a:pt x="11562" y="19885"/>
                  </a:lnTo>
                  <a:lnTo>
                    <a:pt x="12949" y="19885"/>
                  </a:lnTo>
                  <a:lnTo>
                    <a:pt x="12949" y="18499"/>
                  </a:lnTo>
                  <a:lnTo>
                    <a:pt x="18497" y="18499"/>
                  </a:lnTo>
                  <a:lnTo>
                    <a:pt x="18497" y="15724"/>
                  </a:lnTo>
                  <a:lnTo>
                    <a:pt x="17111" y="15724"/>
                  </a:lnTo>
                  <a:lnTo>
                    <a:pt x="17111" y="14336"/>
                  </a:lnTo>
                  <a:lnTo>
                    <a:pt x="16187" y="14336"/>
                  </a:lnTo>
                  <a:lnTo>
                    <a:pt x="16187" y="4163"/>
                  </a:lnTo>
                  <a:lnTo>
                    <a:pt x="14799" y="4163"/>
                  </a:lnTo>
                  <a:lnTo>
                    <a:pt x="14799" y="2775"/>
                  </a:lnTo>
                  <a:lnTo>
                    <a:pt x="13411" y="2775"/>
                  </a:lnTo>
                  <a:lnTo>
                    <a:pt x="13411" y="1389"/>
                  </a:lnTo>
                  <a:lnTo>
                    <a:pt x="12024" y="1389"/>
                  </a:lnTo>
                  <a:lnTo>
                    <a:pt x="12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6"/>
            <p:cNvSpPr/>
            <p:nvPr/>
          </p:nvSpPr>
          <p:spPr>
            <a:xfrm>
              <a:off x="4191725" y="2147225"/>
              <a:ext cx="462450" cy="138775"/>
            </a:xfrm>
            <a:custGeom>
              <a:avLst/>
              <a:gdLst/>
              <a:ahLst/>
              <a:cxnLst/>
              <a:rect l="l" t="t" r="r" b="b"/>
              <a:pathLst>
                <a:path w="18498" h="5551" extrusionOk="0">
                  <a:moveTo>
                    <a:pt x="2313" y="1"/>
                  </a:moveTo>
                  <a:lnTo>
                    <a:pt x="2313" y="1388"/>
                  </a:lnTo>
                  <a:lnTo>
                    <a:pt x="1387" y="1388"/>
                  </a:lnTo>
                  <a:lnTo>
                    <a:pt x="1387" y="2776"/>
                  </a:lnTo>
                  <a:lnTo>
                    <a:pt x="1" y="2776"/>
                  </a:lnTo>
                  <a:lnTo>
                    <a:pt x="1" y="5551"/>
                  </a:lnTo>
                  <a:lnTo>
                    <a:pt x="18497" y="5551"/>
                  </a:lnTo>
                  <a:lnTo>
                    <a:pt x="18497" y="2776"/>
                  </a:lnTo>
                  <a:lnTo>
                    <a:pt x="17111" y="2776"/>
                  </a:lnTo>
                  <a:lnTo>
                    <a:pt x="17111" y="1388"/>
                  </a:lnTo>
                  <a:lnTo>
                    <a:pt x="16187" y="1388"/>
                  </a:lnTo>
                  <a:lnTo>
                    <a:pt x="161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6"/>
            <p:cNvSpPr/>
            <p:nvPr/>
          </p:nvSpPr>
          <p:spPr>
            <a:xfrm>
              <a:off x="4249525" y="1846650"/>
              <a:ext cx="127200" cy="335300"/>
            </a:xfrm>
            <a:custGeom>
              <a:avLst/>
              <a:gdLst/>
              <a:ahLst/>
              <a:cxnLst/>
              <a:rect l="l" t="t" r="r" b="b"/>
              <a:pathLst>
                <a:path w="5088" h="13412" extrusionOk="0">
                  <a:moveTo>
                    <a:pt x="4162" y="0"/>
                  </a:moveTo>
                  <a:lnTo>
                    <a:pt x="4162" y="464"/>
                  </a:lnTo>
                  <a:lnTo>
                    <a:pt x="2775" y="464"/>
                  </a:lnTo>
                  <a:lnTo>
                    <a:pt x="2775" y="1388"/>
                  </a:lnTo>
                  <a:lnTo>
                    <a:pt x="2775" y="1850"/>
                  </a:lnTo>
                  <a:lnTo>
                    <a:pt x="1387" y="1850"/>
                  </a:lnTo>
                  <a:lnTo>
                    <a:pt x="1387" y="3238"/>
                  </a:lnTo>
                  <a:lnTo>
                    <a:pt x="1" y="3238"/>
                  </a:lnTo>
                  <a:lnTo>
                    <a:pt x="1" y="13411"/>
                  </a:lnTo>
                  <a:lnTo>
                    <a:pt x="2313" y="13411"/>
                  </a:lnTo>
                  <a:lnTo>
                    <a:pt x="2313" y="3238"/>
                  </a:lnTo>
                  <a:lnTo>
                    <a:pt x="2775" y="3238"/>
                  </a:lnTo>
                  <a:lnTo>
                    <a:pt x="2775" y="2774"/>
                  </a:lnTo>
                  <a:lnTo>
                    <a:pt x="3700" y="2774"/>
                  </a:lnTo>
                  <a:lnTo>
                    <a:pt x="3700" y="1850"/>
                  </a:lnTo>
                  <a:lnTo>
                    <a:pt x="4162" y="1850"/>
                  </a:lnTo>
                  <a:lnTo>
                    <a:pt x="4162" y="1388"/>
                  </a:lnTo>
                  <a:lnTo>
                    <a:pt x="5088" y="1388"/>
                  </a:lnTo>
                  <a:lnTo>
                    <a:pt x="5088" y="464"/>
                  </a:lnTo>
                  <a:lnTo>
                    <a:pt x="50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6"/>
            <p:cNvSpPr/>
            <p:nvPr/>
          </p:nvSpPr>
          <p:spPr>
            <a:xfrm>
              <a:off x="4191725" y="2181925"/>
              <a:ext cx="57825" cy="104075"/>
            </a:xfrm>
            <a:custGeom>
              <a:avLst/>
              <a:gdLst/>
              <a:ahLst/>
              <a:cxnLst/>
              <a:rect l="l" t="t" r="r" b="b"/>
              <a:pathLst>
                <a:path w="2313" h="4163" extrusionOk="0">
                  <a:moveTo>
                    <a:pt x="1387" y="0"/>
                  </a:moveTo>
                  <a:lnTo>
                    <a:pt x="1387" y="925"/>
                  </a:lnTo>
                  <a:lnTo>
                    <a:pt x="1387" y="1388"/>
                  </a:lnTo>
                  <a:lnTo>
                    <a:pt x="1" y="1388"/>
                  </a:lnTo>
                  <a:lnTo>
                    <a:pt x="1" y="4163"/>
                  </a:lnTo>
                  <a:lnTo>
                    <a:pt x="2313" y="4163"/>
                  </a:lnTo>
                  <a:lnTo>
                    <a:pt x="2313" y="3237"/>
                  </a:lnTo>
                  <a:lnTo>
                    <a:pt x="2313" y="1851"/>
                  </a:lnTo>
                  <a:lnTo>
                    <a:pt x="2313" y="1388"/>
                  </a:lnTo>
                  <a:lnTo>
                    <a:pt x="2313" y="925"/>
                  </a:lnTo>
                  <a:lnTo>
                    <a:pt x="2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6"/>
            <p:cNvSpPr/>
            <p:nvPr/>
          </p:nvSpPr>
          <p:spPr>
            <a:xfrm>
              <a:off x="4330450" y="2274425"/>
              <a:ext cx="57825" cy="80950"/>
            </a:xfrm>
            <a:custGeom>
              <a:avLst/>
              <a:gdLst/>
              <a:ahLst/>
              <a:cxnLst/>
              <a:rect l="l" t="t" r="r" b="b"/>
              <a:pathLst>
                <a:path w="2313" h="3238" extrusionOk="0">
                  <a:moveTo>
                    <a:pt x="1" y="1"/>
                  </a:moveTo>
                  <a:lnTo>
                    <a:pt x="1" y="1849"/>
                  </a:lnTo>
                  <a:lnTo>
                    <a:pt x="1389" y="1849"/>
                  </a:lnTo>
                  <a:lnTo>
                    <a:pt x="1389" y="2311"/>
                  </a:lnTo>
                  <a:lnTo>
                    <a:pt x="1389" y="3237"/>
                  </a:lnTo>
                  <a:lnTo>
                    <a:pt x="2313" y="3237"/>
                  </a:lnTo>
                  <a:lnTo>
                    <a:pt x="2313" y="2311"/>
                  </a:lnTo>
                  <a:lnTo>
                    <a:pt x="2313" y="1849"/>
                  </a:lnTo>
                  <a:lnTo>
                    <a:pt x="2313" y="1387"/>
                  </a:lnTo>
                  <a:lnTo>
                    <a:pt x="2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6"/>
            <p:cNvSpPr/>
            <p:nvPr/>
          </p:nvSpPr>
          <p:spPr>
            <a:xfrm>
              <a:off x="4284200" y="1892900"/>
              <a:ext cx="34725" cy="34725"/>
            </a:xfrm>
            <a:custGeom>
              <a:avLst/>
              <a:gdLst/>
              <a:ahLst/>
              <a:cxnLst/>
              <a:rect l="l" t="t" r="r" b="b"/>
              <a:pathLst>
                <a:path w="1389" h="1389" extrusionOk="0">
                  <a:moveTo>
                    <a:pt x="0" y="0"/>
                  </a:moveTo>
                  <a:lnTo>
                    <a:pt x="0" y="1388"/>
                  </a:lnTo>
                  <a:lnTo>
                    <a:pt x="1388" y="1388"/>
                  </a:lnTo>
                  <a:lnTo>
                    <a:pt x="13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6"/>
            <p:cNvSpPr/>
            <p:nvPr/>
          </p:nvSpPr>
          <p:spPr>
            <a:xfrm>
              <a:off x="4318900" y="1858200"/>
              <a:ext cx="34675" cy="34725"/>
            </a:xfrm>
            <a:custGeom>
              <a:avLst/>
              <a:gdLst/>
              <a:ahLst/>
              <a:cxnLst/>
              <a:rect l="l" t="t" r="r" b="b"/>
              <a:pathLst>
                <a:path w="1387" h="1389" extrusionOk="0">
                  <a:moveTo>
                    <a:pt x="0" y="0"/>
                  </a:moveTo>
                  <a:lnTo>
                    <a:pt x="0" y="1388"/>
                  </a:lnTo>
                  <a:lnTo>
                    <a:pt x="1387" y="1388"/>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6"/>
            <p:cNvSpPr/>
            <p:nvPr/>
          </p:nvSpPr>
          <p:spPr>
            <a:xfrm>
              <a:off x="4226400" y="1927600"/>
              <a:ext cx="393100" cy="289050"/>
            </a:xfrm>
            <a:custGeom>
              <a:avLst/>
              <a:gdLst/>
              <a:ahLst/>
              <a:cxnLst/>
              <a:rect l="l" t="t" r="r" b="b"/>
              <a:pathLst>
                <a:path w="15724" h="11562" extrusionOk="0">
                  <a:moveTo>
                    <a:pt x="926" y="0"/>
                  </a:moveTo>
                  <a:lnTo>
                    <a:pt x="926" y="10173"/>
                  </a:lnTo>
                  <a:lnTo>
                    <a:pt x="0" y="10173"/>
                  </a:lnTo>
                  <a:lnTo>
                    <a:pt x="0" y="11561"/>
                  </a:lnTo>
                  <a:lnTo>
                    <a:pt x="15724" y="11561"/>
                  </a:lnTo>
                  <a:lnTo>
                    <a:pt x="15724" y="10173"/>
                  </a:lnTo>
                  <a:lnTo>
                    <a:pt x="14800" y="10173"/>
                  </a:lnTo>
                  <a:lnTo>
                    <a:pt x="14800" y="0"/>
                  </a:lnTo>
                  <a:lnTo>
                    <a:pt x="13412" y="0"/>
                  </a:lnTo>
                  <a:lnTo>
                    <a:pt x="13412" y="10173"/>
                  </a:lnTo>
                  <a:lnTo>
                    <a:pt x="2312" y="10173"/>
                  </a:lnTo>
                  <a:lnTo>
                    <a:pt x="23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6"/>
            <p:cNvSpPr/>
            <p:nvPr/>
          </p:nvSpPr>
          <p:spPr>
            <a:xfrm>
              <a:off x="4365150" y="2320650"/>
              <a:ext cx="115650" cy="34725"/>
            </a:xfrm>
            <a:custGeom>
              <a:avLst/>
              <a:gdLst/>
              <a:ahLst/>
              <a:cxnLst/>
              <a:rect l="l" t="t" r="r" b="b"/>
              <a:pathLst>
                <a:path w="4626" h="1389" extrusionOk="0">
                  <a:moveTo>
                    <a:pt x="1" y="0"/>
                  </a:moveTo>
                  <a:lnTo>
                    <a:pt x="1" y="1388"/>
                  </a:lnTo>
                  <a:lnTo>
                    <a:pt x="4625" y="1388"/>
                  </a:lnTo>
                  <a:lnTo>
                    <a:pt x="46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6"/>
            <p:cNvSpPr/>
            <p:nvPr/>
          </p:nvSpPr>
          <p:spPr>
            <a:xfrm>
              <a:off x="4353550" y="1823525"/>
              <a:ext cx="138800" cy="34725"/>
            </a:xfrm>
            <a:custGeom>
              <a:avLst/>
              <a:gdLst/>
              <a:ahLst/>
              <a:cxnLst/>
              <a:rect l="l" t="t" r="r" b="b"/>
              <a:pathLst>
                <a:path w="5552" h="1389" extrusionOk="0">
                  <a:moveTo>
                    <a:pt x="1" y="1"/>
                  </a:moveTo>
                  <a:lnTo>
                    <a:pt x="1" y="1389"/>
                  </a:lnTo>
                  <a:lnTo>
                    <a:pt x="5551" y="1389"/>
                  </a:lnTo>
                  <a:lnTo>
                    <a:pt x="55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6"/>
            <p:cNvSpPr/>
            <p:nvPr/>
          </p:nvSpPr>
          <p:spPr>
            <a:xfrm>
              <a:off x="4526975" y="1892900"/>
              <a:ext cx="34725" cy="34725"/>
            </a:xfrm>
            <a:custGeom>
              <a:avLst/>
              <a:gdLst/>
              <a:ahLst/>
              <a:cxnLst/>
              <a:rect l="l" t="t" r="r" b="b"/>
              <a:pathLst>
                <a:path w="1389" h="1389" extrusionOk="0">
                  <a:moveTo>
                    <a:pt x="1" y="0"/>
                  </a:moveTo>
                  <a:lnTo>
                    <a:pt x="1" y="1388"/>
                  </a:lnTo>
                  <a:lnTo>
                    <a:pt x="1389" y="1388"/>
                  </a:lnTo>
                  <a:lnTo>
                    <a:pt x="13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6"/>
            <p:cNvSpPr/>
            <p:nvPr/>
          </p:nvSpPr>
          <p:spPr>
            <a:xfrm>
              <a:off x="4492325" y="1858200"/>
              <a:ext cx="34675" cy="34725"/>
            </a:xfrm>
            <a:custGeom>
              <a:avLst/>
              <a:gdLst/>
              <a:ahLst/>
              <a:cxnLst/>
              <a:rect l="l" t="t" r="r" b="b"/>
              <a:pathLst>
                <a:path w="1387" h="1389" extrusionOk="0">
                  <a:moveTo>
                    <a:pt x="0" y="0"/>
                  </a:moveTo>
                  <a:lnTo>
                    <a:pt x="0" y="1388"/>
                  </a:lnTo>
                  <a:lnTo>
                    <a:pt x="1387" y="1388"/>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6"/>
            <p:cNvSpPr/>
            <p:nvPr/>
          </p:nvSpPr>
          <p:spPr>
            <a:xfrm>
              <a:off x="4191725" y="2216625"/>
              <a:ext cx="462450" cy="104050"/>
            </a:xfrm>
            <a:custGeom>
              <a:avLst/>
              <a:gdLst/>
              <a:ahLst/>
              <a:cxnLst/>
              <a:rect l="l" t="t" r="r" b="b"/>
              <a:pathLst>
                <a:path w="18498" h="4162" extrusionOk="0">
                  <a:moveTo>
                    <a:pt x="1" y="0"/>
                  </a:moveTo>
                  <a:lnTo>
                    <a:pt x="1" y="2775"/>
                  </a:lnTo>
                  <a:lnTo>
                    <a:pt x="5550" y="2775"/>
                  </a:lnTo>
                  <a:lnTo>
                    <a:pt x="5550" y="4161"/>
                  </a:lnTo>
                  <a:lnTo>
                    <a:pt x="6938" y="4161"/>
                  </a:lnTo>
                  <a:lnTo>
                    <a:pt x="6938" y="2775"/>
                  </a:lnTo>
                  <a:lnTo>
                    <a:pt x="11562" y="2775"/>
                  </a:lnTo>
                  <a:lnTo>
                    <a:pt x="11562" y="4161"/>
                  </a:lnTo>
                  <a:lnTo>
                    <a:pt x="12949" y="4161"/>
                  </a:lnTo>
                  <a:lnTo>
                    <a:pt x="12949" y="2775"/>
                  </a:lnTo>
                  <a:lnTo>
                    <a:pt x="18497" y="2775"/>
                  </a:lnTo>
                  <a:lnTo>
                    <a:pt x="18497" y="0"/>
                  </a:lnTo>
                  <a:lnTo>
                    <a:pt x="17111" y="0"/>
                  </a:lnTo>
                  <a:lnTo>
                    <a:pt x="17111" y="1387"/>
                  </a:lnTo>
                  <a:lnTo>
                    <a:pt x="1387" y="1387"/>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36"/>
          <p:cNvGrpSpPr/>
          <p:nvPr/>
        </p:nvGrpSpPr>
        <p:grpSpPr>
          <a:xfrm>
            <a:off x="6000113" y="1978019"/>
            <a:ext cx="902071" cy="764814"/>
            <a:chOff x="5611625" y="1889950"/>
            <a:chExt cx="531850" cy="450925"/>
          </a:xfrm>
        </p:grpSpPr>
        <p:sp>
          <p:nvSpPr>
            <p:cNvPr id="5779" name="Google Shape;5779;p36"/>
            <p:cNvSpPr/>
            <p:nvPr/>
          </p:nvSpPr>
          <p:spPr>
            <a:xfrm>
              <a:off x="5611625" y="1924650"/>
              <a:ext cx="346825" cy="416225"/>
            </a:xfrm>
            <a:custGeom>
              <a:avLst/>
              <a:gdLst/>
              <a:ahLst/>
              <a:cxnLst/>
              <a:rect l="l" t="t" r="r" b="b"/>
              <a:pathLst>
                <a:path w="13873" h="16649" extrusionOk="0">
                  <a:moveTo>
                    <a:pt x="4161" y="0"/>
                  </a:moveTo>
                  <a:lnTo>
                    <a:pt x="4161" y="1388"/>
                  </a:lnTo>
                  <a:lnTo>
                    <a:pt x="2775" y="1388"/>
                  </a:lnTo>
                  <a:lnTo>
                    <a:pt x="2775" y="2775"/>
                  </a:lnTo>
                  <a:lnTo>
                    <a:pt x="1387" y="2775"/>
                  </a:lnTo>
                  <a:lnTo>
                    <a:pt x="1387" y="8324"/>
                  </a:lnTo>
                  <a:lnTo>
                    <a:pt x="2775" y="8324"/>
                  </a:lnTo>
                  <a:lnTo>
                    <a:pt x="2775" y="9249"/>
                  </a:lnTo>
                  <a:lnTo>
                    <a:pt x="2775" y="9712"/>
                  </a:lnTo>
                  <a:lnTo>
                    <a:pt x="2775" y="11099"/>
                  </a:lnTo>
                  <a:lnTo>
                    <a:pt x="1387" y="11099"/>
                  </a:lnTo>
                  <a:lnTo>
                    <a:pt x="1387" y="12486"/>
                  </a:lnTo>
                  <a:lnTo>
                    <a:pt x="1" y="12486"/>
                  </a:lnTo>
                  <a:lnTo>
                    <a:pt x="1" y="15260"/>
                  </a:lnTo>
                  <a:lnTo>
                    <a:pt x="1" y="16648"/>
                  </a:lnTo>
                  <a:lnTo>
                    <a:pt x="13873" y="16648"/>
                  </a:lnTo>
                  <a:lnTo>
                    <a:pt x="13873" y="15260"/>
                  </a:lnTo>
                  <a:lnTo>
                    <a:pt x="13873" y="12486"/>
                  </a:lnTo>
                  <a:lnTo>
                    <a:pt x="12486" y="12486"/>
                  </a:lnTo>
                  <a:lnTo>
                    <a:pt x="12486" y="11099"/>
                  </a:lnTo>
                  <a:lnTo>
                    <a:pt x="11098" y="11099"/>
                  </a:lnTo>
                  <a:lnTo>
                    <a:pt x="11098" y="9712"/>
                  </a:lnTo>
                  <a:lnTo>
                    <a:pt x="11098" y="9249"/>
                  </a:lnTo>
                  <a:lnTo>
                    <a:pt x="11098" y="8324"/>
                  </a:lnTo>
                  <a:lnTo>
                    <a:pt x="12486" y="8324"/>
                  </a:lnTo>
                  <a:lnTo>
                    <a:pt x="12486" y="2775"/>
                  </a:lnTo>
                  <a:lnTo>
                    <a:pt x="11098" y="2775"/>
                  </a:lnTo>
                  <a:lnTo>
                    <a:pt x="11098" y="1388"/>
                  </a:lnTo>
                  <a:lnTo>
                    <a:pt x="9712" y="1388"/>
                  </a:lnTo>
                  <a:lnTo>
                    <a:pt x="9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6"/>
            <p:cNvSpPr/>
            <p:nvPr/>
          </p:nvSpPr>
          <p:spPr>
            <a:xfrm>
              <a:off x="5646275" y="1924650"/>
              <a:ext cx="104100" cy="104075"/>
            </a:xfrm>
            <a:custGeom>
              <a:avLst/>
              <a:gdLst/>
              <a:ahLst/>
              <a:cxnLst/>
              <a:rect l="l" t="t" r="r" b="b"/>
              <a:pathLst>
                <a:path w="4164" h="4163" extrusionOk="0">
                  <a:moveTo>
                    <a:pt x="2775" y="0"/>
                  </a:moveTo>
                  <a:lnTo>
                    <a:pt x="2775" y="1388"/>
                  </a:lnTo>
                  <a:lnTo>
                    <a:pt x="1389" y="1388"/>
                  </a:lnTo>
                  <a:lnTo>
                    <a:pt x="1389" y="2775"/>
                  </a:lnTo>
                  <a:lnTo>
                    <a:pt x="1" y="2775"/>
                  </a:lnTo>
                  <a:lnTo>
                    <a:pt x="1" y="4163"/>
                  </a:lnTo>
                  <a:lnTo>
                    <a:pt x="2775" y="4163"/>
                  </a:lnTo>
                  <a:lnTo>
                    <a:pt x="2775" y="2775"/>
                  </a:lnTo>
                  <a:lnTo>
                    <a:pt x="4163" y="2775"/>
                  </a:lnTo>
                  <a:lnTo>
                    <a:pt x="4163" y="1388"/>
                  </a:lnTo>
                  <a:lnTo>
                    <a:pt x="41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6"/>
            <p:cNvSpPr/>
            <p:nvPr/>
          </p:nvSpPr>
          <p:spPr>
            <a:xfrm>
              <a:off x="5611625" y="2167425"/>
              <a:ext cx="104050" cy="104075"/>
            </a:xfrm>
            <a:custGeom>
              <a:avLst/>
              <a:gdLst/>
              <a:ahLst/>
              <a:cxnLst/>
              <a:rect l="l" t="t" r="r" b="b"/>
              <a:pathLst>
                <a:path w="4162" h="4163" extrusionOk="0">
                  <a:moveTo>
                    <a:pt x="2775" y="1"/>
                  </a:moveTo>
                  <a:lnTo>
                    <a:pt x="2775" y="1388"/>
                  </a:lnTo>
                  <a:lnTo>
                    <a:pt x="1387" y="1388"/>
                  </a:lnTo>
                  <a:lnTo>
                    <a:pt x="1387" y="2775"/>
                  </a:lnTo>
                  <a:lnTo>
                    <a:pt x="1" y="2775"/>
                  </a:lnTo>
                  <a:lnTo>
                    <a:pt x="1" y="4163"/>
                  </a:lnTo>
                  <a:lnTo>
                    <a:pt x="2775" y="4163"/>
                  </a:lnTo>
                  <a:lnTo>
                    <a:pt x="2775" y="2775"/>
                  </a:lnTo>
                  <a:lnTo>
                    <a:pt x="4161" y="2775"/>
                  </a:lnTo>
                  <a:lnTo>
                    <a:pt x="4161" y="1388"/>
                  </a:lnTo>
                  <a:lnTo>
                    <a:pt x="4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6"/>
            <p:cNvSpPr/>
            <p:nvPr/>
          </p:nvSpPr>
          <p:spPr>
            <a:xfrm>
              <a:off x="5900625" y="1889950"/>
              <a:ext cx="242850" cy="416225"/>
            </a:xfrm>
            <a:custGeom>
              <a:avLst/>
              <a:gdLst/>
              <a:ahLst/>
              <a:cxnLst/>
              <a:rect l="l" t="t" r="r" b="b"/>
              <a:pathLst>
                <a:path w="9714" h="16649" extrusionOk="0">
                  <a:moveTo>
                    <a:pt x="0" y="0"/>
                  </a:moveTo>
                  <a:lnTo>
                    <a:pt x="0" y="1388"/>
                  </a:lnTo>
                  <a:lnTo>
                    <a:pt x="1388" y="1388"/>
                  </a:lnTo>
                  <a:lnTo>
                    <a:pt x="1388" y="2776"/>
                  </a:lnTo>
                  <a:lnTo>
                    <a:pt x="2776" y="2776"/>
                  </a:lnTo>
                  <a:lnTo>
                    <a:pt x="2776" y="12487"/>
                  </a:lnTo>
                  <a:lnTo>
                    <a:pt x="3701" y="12487"/>
                  </a:lnTo>
                  <a:lnTo>
                    <a:pt x="3701" y="15262"/>
                  </a:lnTo>
                  <a:lnTo>
                    <a:pt x="3701" y="16186"/>
                  </a:lnTo>
                  <a:lnTo>
                    <a:pt x="3701" y="16648"/>
                  </a:lnTo>
                  <a:lnTo>
                    <a:pt x="9713" y="16648"/>
                  </a:lnTo>
                  <a:lnTo>
                    <a:pt x="9713" y="15262"/>
                  </a:lnTo>
                  <a:lnTo>
                    <a:pt x="9713" y="12487"/>
                  </a:lnTo>
                  <a:lnTo>
                    <a:pt x="8325" y="12487"/>
                  </a:lnTo>
                  <a:lnTo>
                    <a:pt x="8325" y="11100"/>
                  </a:lnTo>
                  <a:lnTo>
                    <a:pt x="6937" y="11100"/>
                  </a:lnTo>
                  <a:lnTo>
                    <a:pt x="6937" y="9712"/>
                  </a:lnTo>
                  <a:lnTo>
                    <a:pt x="6937" y="8787"/>
                  </a:lnTo>
                  <a:lnTo>
                    <a:pt x="6937" y="8325"/>
                  </a:lnTo>
                  <a:lnTo>
                    <a:pt x="8325" y="8325"/>
                  </a:lnTo>
                  <a:lnTo>
                    <a:pt x="8325" y="2776"/>
                  </a:lnTo>
                  <a:lnTo>
                    <a:pt x="6937" y="2776"/>
                  </a:lnTo>
                  <a:lnTo>
                    <a:pt x="6937" y="1388"/>
                  </a:lnTo>
                  <a:lnTo>
                    <a:pt x="5551" y="1388"/>
                  </a:lnTo>
                  <a:lnTo>
                    <a:pt x="55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6"/>
            <p:cNvSpPr/>
            <p:nvPr/>
          </p:nvSpPr>
          <p:spPr>
            <a:xfrm>
              <a:off x="5646275" y="1994000"/>
              <a:ext cx="34725" cy="138750"/>
            </a:xfrm>
            <a:custGeom>
              <a:avLst/>
              <a:gdLst/>
              <a:ahLst/>
              <a:cxnLst/>
              <a:rect l="l" t="t" r="r" b="b"/>
              <a:pathLst>
                <a:path w="1389" h="5550" extrusionOk="0">
                  <a:moveTo>
                    <a:pt x="1" y="1"/>
                  </a:moveTo>
                  <a:lnTo>
                    <a:pt x="1" y="5550"/>
                  </a:lnTo>
                  <a:lnTo>
                    <a:pt x="1389" y="5550"/>
                  </a:lnTo>
                  <a:lnTo>
                    <a:pt x="13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6"/>
            <p:cNvSpPr/>
            <p:nvPr/>
          </p:nvSpPr>
          <p:spPr>
            <a:xfrm>
              <a:off x="5889075" y="1994000"/>
              <a:ext cx="34725" cy="138750"/>
            </a:xfrm>
            <a:custGeom>
              <a:avLst/>
              <a:gdLst/>
              <a:ahLst/>
              <a:cxnLst/>
              <a:rect l="l" t="t" r="r" b="b"/>
              <a:pathLst>
                <a:path w="1389" h="5550" extrusionOk="0">
                  <a:moveTo>
                    <a:pt x="0" y="1"/>
                  </a:moveTo>
                  <a:lnTo>
                    <a:pt x="0" y="5550"/>
                  </a:lnTo>
                  <a:lnTo>
                    <a:pt x="1388" y="5550"/>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6"/>
            <p:cNvSpPr/>
            <p:nvPr/>
          </p:nvSpPr>
          <p:spPr>
            <a:xfrm>
              <a:off x="5715650" y="1924650"/>
              <a:ext cx="138775" cy="34675"/>
            </a:xfrm>
            <a:custGeom>
              <a:avLst/>
              <a:gdLst/>
              <a:ahLst/>
              <a:cxnLst/>
              <a:rect l="l" t="t" r="r" b="b"/>
              <a:pathLst>
                <a:path w="5551" h="1387" extrusionOk="0">
                  <a:moveTo>
                    <a:pt x="0" y="0"/>
                  </a:moveTo>
                  <a:lnTo>
                    <a:pt x="0" y="1387"/>
                  </a:lnTo>
                  <a:lnTo>
                    <a:pt x="5551" y="1387"/>
                  </a:lnTo>
                  <a:lnTo>
                    <a:pt x="55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6"/>
            <p:cNvSpPr/>
            <p:nvPr/>
          </p:nvSpPr>
          <p:spPr>
            <a:xfrm>
              <a:off x="5680975" y="1959350"/>
              <a:ext cx="34700" cy="34675"/>
            </a:xfrm>
            <a:custGeom>
              <a:avLst/>
              <a:gdLst/>
              <a:ahLst/>
              <a:cxnLst/>
              <a:rect l="l" t="t" r="r" b="b"/>
              <a:pathLst>
                <a:path w="1388" h="1387" extrusionOk="0">
                  <a:moveTo>
                    <a:pt x="1" y="0"/>
                  </a:moveTo>
                  <a:lnTo>
                    <a:pt x="1" y="1387"/>
                  </a:lnTo>
                  <a:lnTo>
                    <a:pt x="1387" y="1387"/>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6"/>
            <p:cNvSpPr/>
            <p:nvPr/>
          </p:nvSpPr>
          <p:spPr>
            <a:xfrm>
              <a:off x="5854400" y="1959350"/>
              <a:ext cx="34700" cy="34675"/>
            </a:xfrm>
            <a:custGeom>
              <a:avLst/>
              <a:gdLst/>
              <a:ahLst/>
              <a:cxnLst/>
              <a:rect l="l" t="t" r="r" b="b"/>
              <a:pathLst>
                <a:path w="1388" h="1387" extrusionOk="0">
                  <a:moveTo>
                    <a:pt x="1" y="0"/>
                  </a:moveTo>
                  <a:lnTo>
                    <a:pt x="1" y="1387"/>
                  </a:lnTo>
                  <a:lnTo>
                    <a:pt x="1387" y="1387"/>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6"/>
            <p:cNvSpPr/>
            <p:nvPr/>
          </p:nvSpPr>
          <p:spPr>
            <a:xfrm>
              <a:off x="5819700" y="2132725"/>
              <a:ext cx="69400" cy="69425"/>
            </a:xfrm>
            <a:custGeom>
              <a:avLst/>
              <a:gdLst/>
              <a:ahLst/>
              <a:cxnLst/>
              <a:rect l="l" t="t" r="r" b="b"/>
              <a:pathLst>
                <a:path w="2776" h="2777" extrusionOk="0">
                  <a:moveTo>
                    <a:pt x="1389" y="1"/>
                  </a:moveTo>
                  <a:lnTo>
                    <a:pt x="1389" y="1389"/>
                  </a:lnTo>
                  <a:lnTo>
                    <a:pt x="1" y="1389"/>
                  </a:lnTo>
                  <a:lnTo>
                    <a:pt x="1" y="2776"/>
                  </a:lnTo>
                  <a:lnTo>
                    <a:pt x="2775" y="2776"/>
                  </a:lnTo>
                  <a:lnTo>
                    <a:pt x="2775" y="1389"/>
                  </a:lnTo>
                  <a:lnTo>
                    <a:pt x="2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6"/>
            <p:cNvSpPr/>
            <p:nvPr/>
          </p:nvSpPr>
          <p:spPr>
            <a:xfrm>
              <a:off x="5646275" y="2202125"/>
              <a:ext cx="34725" cy="34675"/>
            </a:xfrm>
            <a:custGeom>
              <a:avLst/>
              <a:gdLst/>
              <a:ahLst/>
              <a:cxnLst/>
              <a:rect l="l" t="t" r="r" b="b"/>
              <a:pathLst>
                <a:path w="1389" h="1387" extrusionOk="0">
                  <a:moveTo>
                    <a:pt x="1" y="0"/>
                  </a:moveTo>
                  <a:lnTo>
                    <a:pt x="1" y="1387"/>
                  </a:lnTo>
                  <a:lnTo>
                    <a:pt x="1389" y="1387"/>
                  </a:lnTo>
                  <a:lnTo>
                    <a:pt x="13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6"/>
            <p:cNvSpPr/>
            <p:nvPr/>
          </p:nvSpPr>
          <p:spPr>
            <a:xfrm>
              <a:off x="5889075" y="2202125"/>
              <a:ext cx="34725" cy="34675"/>
            </a:xfrm>
            <a:custGeom>
              <a:avLst/>
              <a:gdLst/>
              <a:ahLst/>
              <a:cxnLst/>
              <a:rect l="l" t="t" r="r" b="b"/>
              <a:pathLst>
                <a:path w="1389" h="1387" extrusionOk="0">
                  <a:moveTo>
                    <a:pt x="0" y="0"/>
                  </a:moveTo>
                  <a:lnTo>
                    <a:pt x="0" y="1387"/>
                  </a:lnTo>
                  <a:lnTo>
                    <a:pt x="1388" y="1387"/>
                  </a:lnTo>
                  <a:lnTo>
                    <a:pt x="13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6"/>
            <p:cNvSpPr/>
            <p:nvPr/>
          </p:nvSpPr>
          <p:spPr>
            <a:xfrm>
              <a:off x="5611625" y="2236775"/>
              <a:ext cx="346825" cy="104100"/>
            </a:xfrm>
            <a:custGeom>
              <a:avLst/>
              <a:gdLst/>
              <a:ahLst/>
              <a:cxnLst/>
              <a:rect l="l" t="t" r="r" b="b"/>
              <a:pathLst>
                <a:path w="13873" h="4164" extrusionOk="0">
                  <a:moveTo>
                    <a:pt x="1" y="1"/>
                  </a:moveTo>
                  <a:lnTo>
                    <a:pt x="1" y="2775"/>
                  </a:lnTo>
                  <a:lnTo>
                    <a:pt x="1" y="4163"/>
                  </a:lnTo>
                  <a:lnTo>
                    <a:pt x="13873" y="4163"/>
                  </a:lnTo>
                  <a:lnTo>
                    <a:pt x="13873" y="2775"/>
                  </a:lnTo>
                  <a:lnTo>
                    <a:pt x="13873" y="1"/>
                  </a:lnTo>
                  <a:lnTo>
                    <a:pt x="12486" y="1"/>
                  </a:lnTo>
                  <a:lnTo>
                    <a:pt x="12486" y="2775"/>
                  </a:lnTo>
                  <a:lnTo>
                    <a:pt x="1387" y="2775"/>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6"/>
            <p:cNvSpPr/>
            <p:nvPr/>
          </p:nvSpPr>
          <p:spPr>
            <a:xfrm>
              <a:off x="5680975" y="2132725"/>
              <a:ext cx="69400" cy="69425"/>
            </a:xfrm>
            <a:custGeom>
              <a:avLst/>
              <a:gdLst/>
              <a:ahLst/>
              <a:cxnLst/>
              <a:rect l="l" t="t" r="r" b="b"/>
              <a:pathLst>
                <a:path w="2776" h="2777" extrusionOk="0">
                  <a:moveTo>
                    <a:pt x="1" y="1"/>
                  </a:moveTo>
                  <a:lnTo>
                    <a:pt x="1" y="1389"/>
                  </a:lnTo>
                  <a:lnTo>
                    <a:pt x="1" y="2776"/>
                  </a:lnTo>
                  <a:lnTo>
                    <a:pt x="2775" y="2776"/>
                  </a:lnTo>
                  <a:lnTo>
                    <a:pt x="2775" y="1389"/>
                  </a:lnTo>
                  <a:lnTo>
                    <a:pt x="1387" y="1389"/>
                  </a:lnTo>
                  <a:lnTo>
                    <a:pt x="1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6"/>
            <p:cNvSpPr/>
            <p:nvPr/>
          </p:nvSpPr>
          <p:spPr>
            <a:xfrm>
              <a:off x="6074050" y="1959350"/>
              <a:ext cx="34725" cy="138750"/>
            </a:xfrm>
            <a:custGeom>
              <a:avLst/>
              <a:gdLst/>
              <a:ahLst/>
              <a:cxnLst/>
              <a:rect l="l" t="t" r="r" b="b"/>
              <a:pathLst>
                <a:path w="1389" h="5550" extrusionOk="0">
                  <a:moveTo>
                    <a:pt x="0" y="0"/>
                  </a:moveTo>
                  <a:lnTo>
                    <a:pt x="0" y="5549"/>
                  </a:lnTo>
                  <a:lnTo>
                    <a:pt x="1388" y="5549"/>
                  </a:lnTo>
                  <a:lnTo>
                    <a:pt x="13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6"/>
            <p:cNvSpPr/>
            <p:nvPr/>
          </p:nvSpPr>
          <p:spPr>
            <a:xfrm>
              <a:off x="5900625" y="1889950"/>
              <a:ext cx="138775" cy="34725"/>
            </a:xfrm>
            <a:custGeom>
              <a:avLst/>
              <a:gdLst/>
              <a:ahLst/>
              <a:cxnLst/>
              <a:rect l="l" t="t" r="r" b="b"/>
              <a:pathLst>
                <a:path w="5551" h="1389" extrusionOk="0">
                  <a:moveTo>
                    <a:pt x="0" y="0"/>
                  </a:moveTo>
                  <a:lnTo>
                    <a:pt x="0" y="1388"/>
                  </a:lnTo>
                  <a:lnTo>
                    <a:pt x="5551" y="1388"/>
                  </a:lnTo>
                  <a:lnTo>
                    <a:pt x="55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6"/>
            <p:cNvSpPr/>
            <p:nvPr/>
          </p:nvSpPr>
          <p:spPr>
            <a:xfrm>
              <a:off x="6039375" y="1924650"/>
              <a:ext cx="34700" cy="34675"/>
            </a:xfrm>
            <a:custGeom>
              <a:avLst/>
              <a:gdLst/>
              <a:ahLst/>
              <a:cxnLst/>
              <a:rect l="l" t="t" r="r" b="b"/>
              <a:pathLst>
                <a:path w="1388" h="1387" extrusionOk="0">
                  <a:moveTo>
                    <a:pt x="1" y="0"/>
                  </a:moveTo>
                  <a:lnTo>
                    <a:pt x="1" y="1387"/>
                  </a:lnTo>
                  <a:lnTo>
                    <a:pt x="1387" y="1387"/>
                  </a:lnTo>
                  <a:lnTo>
                    <a:pt x="1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6"/>
            <p:cNvSpPr/>
            <p:nvPr/>
          </p:nvSpPr>
          <p:spPr>
            <a:xfrm>
              <a:off x="6004675" y="2098075"/>
              <a:ext cx="69400" cy="69375"/>
            </a:xfrm>
            <a:custGeom>
              <a:avLst/>
              <a:gdLst/>
              <a:ahLst/>
              <a:cxnLst/>
              <a:rect l="l" t="t" r="r" b="b"/>
              <a:pathLst>
                <a:path w="2776" h="2775" extrusionOk="0">
                  <a:moveTo>
                    <a:pt x="1389" y="0"/>
                  </a:moveTo>
                  <a:lnTo>
                    <a:pt x="1389" y="1387"/>
                  </a:lnTo>
                  <a:lnTo>
                    <a:pt x="1" y="1387"/>
                  </a:lnTo>
                  <a:lnTo>
                    <a:pt x="1" y="2775"/>
                  </a:lnTo>
                  <a:lnTo>
                    <a:pt x="2775" y="2775"/>
                  </a:lnTo>
                  <a:lnTo>
                    <a:pt x="2775" y="1387"/>
                  </a:lnTo>
                  <a:lnTo>
                    <a:pt x="27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6"/>
            <p:cNvSpPr/>
            <p:nvPr/>
          </p:nvSpPr>
          <p:spPr>
            <a:xfrm>
              <a:off x="6074050" y="2167425"/>
              <a:ext cx="34725" cy="34725"/>
            </a:xfrm>
            <a:custGeom>
              <a:avLst/>
              <a:gdLst/>
              <a:ahLst/>
              <a:cxnLst/>
              <a:rect l="l" t="t" r="r" b="b"/>
              <a:pathLst>
                <a:path w="1389" h="1389" extrusionOk="0">
                  <a:moveTo>
                    <a:pt x="0" y="1"/>
                  </a:moveTo>
                  <a:lnTo>
                    <a:pt x="0" y="1388"/>
                  </a:lnTo>
                  <a:lnTo>
                    <a:pt x="1388" y="1388"/>
                  </a:lnTo>
                  <a:lnTo>
                    <a:pt x="13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6"/>
            <p:cNvSpPr/>
            <p:nvPr/>
          </p:nvSpPr>
          <p:spPr>
            <a:xfrm>
              <a:off x="5993125" y="2202125"/>
              <a:ext cx="150350" cy="104050"/>
            </a:xfrm>
            <a:custGeom>
              <a:avLst/>
              <a:gdLst/>
              <a:ahLst/>
              <a:cxnLst/>
              <a:rect l="l" t="t" r="r" b="b"/>
              <a:pathLst>
                <a:path w="6014" h="4162" extrusionOk="0">
                  <a:moveTo>
                    <a:pt x="4625" y="0"/>
                  </a:moveTo>
                  <a:lnTo>
                    <a:pt x="4625" y="2775"/>
                  </a:lnTo>
                  <a:lnTo>
                    <a:pt x="1" y="2775"/>
                  </a:lnTo>
                  <a:lnTo>
                    <a:pt x="1" y="4161"/>
                  </a:lnTo>
                  <a:lnTo>
                    <a:pt x="6013" y="4161"/>
                  </a:lnTo>
                  <a:lnTo>
                    <a:pt x="6013" y="2775"/>
                  </a:lnTo>
                  <a:lnTo>
                    <a:pt x="60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9" name="Google Shape;5799;p36"/>
          <p:cNvSpPr/>
          <p:nvPr/>
        </p:nvSpPr>
        <p:spPr>
          <a:xfrm>
            <a:off x="2040050" y="1655200"/>
            <a:ext cx="391800" cy="391800"/>
          </a:xfrm>
          <a:prstGeom prst="halfFrame">
            <a:avLst>
              <a:gd name="adj1" fmla="val 22223"/>
              <a:gd name="adj2" fmla="val 2222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6"/>
          <p:cNvSpPr/>
          <p:nvPr/>
        </p:nvSpPr>
        <p:spPr>
          <a:xfrm rot="10800000">
            <a:off x="2953850" y="2569000"/>
            <a:ext cx="391800" cy="391800"/>
          </a:xfrm>
          <a:prstGeom prst="halfFrame">
            <a:avLst>
              <a:gd name="adj1" fmla="val 22223"/>
              <a:gd name="adj2" fmla="val 2222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6"/>
          <p:cNvSpPr/>
          <p:nvPr/>
        </p:nvSpPr>
        <p:spPr>
          <a:xfrm rot="5400000">
            <a:off x="6712150" y="1655200"/>
            <a:ext cx="391800" cy="391800"/>
          </a:xfrm>
          <a:prstGeom prst="halfFrame">
            <a:avLst>
              <a:gd name="adj1" fmla="val 22223"/>
              <a:gd name="adj2" fmla="val 2222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6"/>
          <p:cNvSpPr/>
          <p:nvPr/>
        </p:nvSpPr>
        <p:spPr>
          <a:xfrm rot="-5400000">
            <a:off x="5798350" y="2569000"/>
            <a:ext cx="391800" cy="391800"/>
          </a:xfrm>
          <a:prstGeom prst="halfFrame">
            <a:avLst>
              <a:gd name="adj1" fmla="val 22223"/>
              <a:gd name="adj2" fmla="val 2222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750"/>
                                        </p:tgtEl>
                                        <p:attrNameLst>
                                          <p:attrName>style.visibility</p:attrName>
                                        </p:attrNameLst>
                                      </p:cBhvr>
                                      <p:to>
                                        <p:strVal val="visible"/>
                                      </p:to>
                                    </p:set>
                                    <p:anim calcmode="lin" valueType="num">
                                      <p:cBhvr additive="base">
                                        <p:cTn id="7" dur="1000"/>
                                        <p:tgtEl>
                                          <p:spTgt spid="5750"/>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5751"/>
                                        </p:tgtEl>
                                        <p:attrNameLst>
                                          <p:attrName>style.visibility</p:attrName>
                                        </p:attrNameLst>
                                      </p:cBhvr>
                                      <p:to>
                                        <p:strVal val="visible"/>
                                      </p:to>
                                    </p:set>
                                    <p:anim calcmode="lin" valueType="num">
                                      <p:cBhvr additive="base">
                                        <p:cTn id="10" dur="1000"/>
                                        <p:tgtEl>
                                          <p:spTgt spid="5751"/>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5764"/>
                                        </p:tgtEl>
                                        <p:attrNameLst>
                                          <p:attrName>style.visibility</p:attrName>
                                        </p:attrNameLst>
                                      </p:cBhvr>
                                      <p:to>
                                        <p:strVal val="visible"/>
                                      </p:to>
                                    </p:set>
                                    <p:anim calcmode="lin" valueType="num">
                                      <p:cBhvr additive="base">
                                        <p:cTn id="13" dur="1000"/>
                                        <p:tgtEl>
                                          <p:spTgt spid="5764"/>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5799"/>
                                        </p:tgtEl>
                                        <p:attrNameLst>
                                          <p:attrName>style.visibility</p:attrName>
                                        </p:attrNameLst>
                                      </p:cBhvr>
                                      <p:to>
                                        <p:strVal val="visible"/>
                                      </p:to>
                                    </p:set>
                                    <p:anim calcmode="lin" valueType="num">
                                      <p:cBhvr additive="base">
                                        <p:cTn id="16" dur="1000"/>
                                        <p:tgtEl>
                                          <p:spTgt spid="5799"/>
                                        </p:tgtEl>
                                        <p:attrNameLst>
                                          <p:attrName>ppt_x</p:attrName>
                                        </p:attrNameLst>
                                      </p:cBhvr>
                                      <p:tavLst>
                                        <p:tav tm="0">
                                          <p:val>
                                            <p:strVal val="#ppt_x-1"/>
                                          </p:val>
                                        </p:tav>
                                        <p:tav tm="100000">
                                          <p:val>
                                            <p:strVal val="#ppt_x"/>
                                          </p:val>
                                        </p:tav>
                                      </p:tavLst>
                                    </p:anim>
                                  </p:childTnLst>
                                </p:cTn>
                              </p:par>
                              <p:par>
                                <p:cTn id="17" presetID="2" presetClass="entr" presetSubtype="8" fill="hold" nodeType="withEffect">
                                  <p:stCondLst>
                                    <p:cond delay="0"/>
                                  </p:stCondLst>
                                  <p:childTnLst>
                                    <p:set>
                                      <p:cBhvr>
                                        <p:cTn id="18" dur="1" fill="hold">
                                          <p:stCondLst>
                                            <p:cond delay="0"/>
                                          </p:stCondLst>
                                        </p:cTn>
                                        <p:tgtEl>
                                          <p:spTgt spid="5800"/>
                                        </p:tgtEl>
                                        <p:attrNameLst>
                                          <p:attrName>style.visibility</p:attrName>
                                        </p:attrNameLst>
                                      </p:cBhvr>
                                      <p:to>
                                        <p:strVal val="visible"/>
                                      </p:to>
                                    </p:set>
                                    <p:anim calcmode="lin" valueType="num">
                                      <p:cBhvr additive="base">
                                        <p:cTn id="19" dur="1000"/>
                                        <p:tgtEl>
                                          <p:spTgt spid="5800"/>
                                        </p:tgtEl>
                                        <p:attrNameLst>
                                          <p:attrName>ppt_x</p:attrName>
                                        </p:attrNameLst>
                                      </p:cBhvr>
                                      <p:tavLst>
                                        <p:tav tm="0">
                                          <p:val>
                                            <p:strVal val="#ppt_x-1"/>
                                          </p:val>
                                        </p:tav>
                                        <p:tav tm="100000">
                                          <p:val>
                                            <p:strVal val="#ppt_x"/>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2" fill="hold" nodeType="clickEffect">
                                  <p:stCondLst>
                                    <p:cond delay="0"/>
                                  </p:stCondLst>
                                  <p:childTnLst>
                                    <p:set>
                                      <p:cBhvr>
                                        <p:cTn id="23" dur="1" fill="hold">
                                          <p:stCondLst>
                                            <p:cond delay="0"/>
                                          </p:stCondLst>
                                        </p:cTn>
                                        <p:tgtEl>
                                          <p:spTgt spid="5752"/>
                                        </p:tgtEl>
                                        <p:attrNameLst>
                                          <p:attrName>style.visibility</p:attrName>
                                        </p:attrNameLst>
                                      </p:cBhvr>
                                      <p:to>
                                        <p:strVal val="visible"/>
                                      </p:to>
                                    </p:set>
                                    <p:anim calcmode="lin" valueType="num">
                                      <p:cBhvr additive="base">
                                        <p:cTn id="24" dur="1000"/>
                                        <p:tgtEl>
                                          <p:spTgt spid="5752"/>
                                        </p:tgtEl>
                                        <p:attrNameLst>
                                          <p:attrName>ppt_x</p:attrName>
                                        </p:attrNameLst>
                                      </p:cBhvr>
                                      <p:tavLst>
                                        <p:tav tm="0">
                                          <p:val>
                                            <p:strVal val="#ppt_x+1"/>
                                          </p:val>
                                        </p:tav>
                                        <p:tav tm="100000">
                                          <p:val>
                                            <p:strVal val="#ppt_x"/>
                                          </p:val>
                                        </p:tav>
                                      </p:tavLst>
                                    </p:anim>
                                  </p:childTnLst>
                                </p:cTn>
                              </p:par>
                              <p:par>
                                <p:cTn id="25" presetID="2" presetClass="entr" presetSubtype="2" fill="hold" nodeType="withEffect">
                                  <p:stCondLst>
                                    <p:cond delay="0"/>
                                  </p:stCondLst>
                                  <p:childTnLst>
                                    <p:set>
                                      <p:cBhvr>
                                        <p:cTn id="26" dur="1" fill="hold">
                                          <p:stCondLst>
                                            <p:cond delay="0"/>
                                          </p:stCondLst>
                                        </p:cTn>
                                        <p:tgtEl>
                                          <p:spTgt spid="5753"/>
                                        </p:tgtEl>
                                        <p:attrNameLst>
                                          <p:attrName>style.visibility</p:attrName>
                                        </p:attrNameLst>
                                      </p:cBhvr>
                                      <p:to>
                                        <p:strVal val="visible"/>
                                      </p:to>
                                    </p:set>
                                    <p:anim calcmode="lin" valueType="num">
                                      <p:cBhvr additive="base">
                                        <p:cTn id="27" dur="1000"/>
                                        <p:tgtEl>
                                          <p:spTgt spid="5753"/>
                                        </p:tgtEl>
                                        <p:attrNameLst>
                                          <p:attrName>ppt_x</p:attrName>
                                        </p:attrNameLst>
                                      </p:cBhvr>
                                      <p:tavLst>
                                        <p:tav tm="0">
                                          <p:val>
                                            <p:strVal val="#ppt_x+1"/>
                                          </p:val>
                                        </p:tav>
                                        <p:tav tm="100000">
                                          <p:val>
                                            <p:strVal val="#ppt_x"/>
                                          </p:val>
                                        </p:tav>
                                      </p:tavLst>
                                    </p:anim>
                                  </p:childTnLst>
                                </p:cTn>
                              </p:par>
                              <p:par>
                                <p:cTn id="28" presetID="2" presetClass="entr" presetSubtype="2" fill="hold" nodeType="withEffect">
                                  <p:stCondLst>
                                    <p:cond delay="0"/>
                                  </p:stCondLst>
                                  <p:childTnLst>
                                    <p:set>
                                      <p:cBhvr>
                                        <p:cTn id="29" dur="1" fill="hold">
                                          <p:stCondLst>
                                            <p:cond delay="0"/>
                                          </p:stCondLst>
                                        </p:cTn>
                                        <p:tgtEl>
                                          <p:spTgt spid="5778"/>
                                        </p:tgtEl>
                                        <p:attrNameLst>
                                          <p:attrName>style.visibility</p:attrName>
                                        </p:attrNameLst>
                                      </p:cBhvr>
                                      <p:to>
                                        <p:strVal val="visible"/>
                                      </p:to>
                                    </p:set>
                                    <p:anim calcmode="lin" valueType="num">
                                      <p:cBhvr additive="base">
                                        <p:cTn id="30" dur="1000"/>
                                        <p:tgtEl>
                                          <p:spTgt spid="5778"/>
                                        </p:tgtEl>
                                        <p:attrNameLst>
                                          <p:attrName>ppt_x</p:attrName>
                                        </p:attrNameLst>
                                      </p:cBhvr>
                                      <p:tavLst>
                                        <p:tav tm="0">
                                          <p:val>
                                            <p:strVal val="#ppt_x+1"/>
                                          </p:val>
                                        </p:tav>
                                        <p:tav tm="100000">
                                          <p:val>
                                            <p:strVal val="#ppt_x"/>
                                          </p:val>
                                        </p:tav>
                                      </p:tavLst>
                                    </p:anim>
                                  </p:childTnLst>
                                </p:cTn>
                              </p:par>
                              <p:par>
                                <p:cTn id="31" presetID="2" presetClass="entr" presetSubtype="2" fill="hold" nodeType="withEffect">
                                  <p:stCondLst>
                                    <p:cond delay="0"/>
                                  </p:stCondLst>
                                  <p:childTnLst>
                                    <p:set>
                                      <p:cBhvr>
                                        <p:cTn id="32" dur="1" fill="hold">
                                          <p:stCondLst>
                                            <p:cond delay="0"/>
                                          </p:stCondLst>
                                        </p:cTn>
                                        <p:tgtEl>
                                          <p:spTgt spid="5801"/>
                                        </p:tgtEl>
                                        <p:attrNameLst>
                                          <p:attrName>style.visibility</p:attrName>
                                        </p:attrNameLst>
                                      </p:cBhvr>
                                      <p:to>
                                        <p:strVal val="visible"/>
                                      </p:to>
                                    </p:set>
                                    <p:anim calcmode="lin" valueType="num">
                                      <p:cBhvr additive="base">
                                        <p:cTn id="33" dur="1000"/>
                                        <p:tgtEl>
                                          <p:spTgt spid="5801"/>
                                        </p:tgtEl>
                                        <p:attrNameLst>
                                          <p:attrName>ppt_x</p:attrName>
                                        </p:attrNameLst>
                                      </p:cBhvr>
                                      <p:tavLst>
                                        <p:tav tm="0">
                                          <p:val>
                                            <p:strVal val="#ppt_x+1"/>
                                          </p:val>
                                        </p:tav>
                                        <p:tav tm="100000">
                                          <p:val>
                                            <p:strVal val="#ppt_x"/>
                                          </p:val>
                                        </p:tav>
                                      </p:tavLst>
                                    </p:anim>
                                  </p:childTnLst>
                                </p:cTn>
                              </p:par>
                              <p:par>
                                <p:cTn id="34" presetID="2" presetClass="entr" presetSubtype="2" fill="hold" nodeType="withEffect">
                                  <p:stCondLst>
                                    <p:cond delay="0"/>
                                  </p:stCondLst>
                                  <p:childTnLst>
                                    <p:set>
                                      <p:cBhvr>
                                        <p:cTn id="35" dur="1" fill="hold">
                                          <p:stCondLst>
                                            <p:cond delay="0"/>
                                          </p:stCondLst>
                                        </p:cTn>
                                        <p:tgtEl>
                                          <p:spTgt spid="5802"/>
                                        </p:tgtEl>
                                        <p:attrNameLst>
                                          <p:attrName>style.visibility</p:attrName>
                                        </p:attrNameLst>
                                      </p:cBhvr>
                                      <p:to>
                                        <p:strVal val="visible"/>
                                      </p:to>
                                    </p:set>
                                    <p:anim calcmode="lin" valueType="num">
                                      <p:cBhvr additive="base">
                                        <p:cTn id="36" dur="1000"/>
                                        <p:tgtEl>
                                          <p:spTgt spid="580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12"/>
        <p:cNvGrpSpPr/>
        <p:nvPr/>
      </p:nvGrpSpPr>
      <p:grpSpPr>
        <a:xfrm>
          <a:off x="0" y="0"/>
          <a:ext cx="0" cy="0"/>
          <a:chOff x="0" y="0"/>
          <a:chExt cx="0" cy="0"/>
        </a:xfrm>
      </p:grpSpPr>
      <p:sp>
        <p:nvSpPr>
          <p:cNvPr id="5813" name="Google Shape;5813;p38"/>
          <p:cNvSpPr txBox="1">
            <a:spLocks noGrp="1"/>
          </p:cNvSpPr>
          <p:nvPr>
            <p:ph type="title" idx="2"/>
          </p:nvPr>
        </p:nvSpPr>
        <p:spPr>
          <a:xfrm>
            <a:off x="311700" y="1106125"/>
            <a:ext cx="8520600" cy="7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5814" name="Google Shape;5814;p38"/>
          <p:cNvSpPr txBox="1">
            <a:spLocks noGrp="1"/>
          </p:cNvSpPr>
          <p:nvPr>
            <p:ph type="title"/>
          </p:nvPr>
        </p:nvSpPr>
        <p:spPr>
          <a:xfrm>
            <a:off x="1334700" y="1601125"/>
            <a:ext cx="6474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 DEPTH</a:t>
            </a:r>
            <a:endParaRPr/>
          </a:p>
        </p:txBody>
      </p:sp>
      <p:sp>
        <p:nvSpPr>
          <p:cNvPr id="5815" name="Google Shape;5815;p38"/>
          <p:cNvSpPr txBox="1">
            <a:spLocks noGrp="1"/>
          </p:cNvSpPr>
          <p:nvPr>
            <p:ph type="subTitle" idx="1"/>
          </p:nvPr>
        </p:nvSpPr>
        <p:spPr>
          <a:xfrm>
            <a:off x="1753050" y="2370125"/>
            <a:ext cx="5637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You can enter a subtitle here if you need it</a:t>
            </a:r>
            <a:endParaRPr>
              <a:solidFill>
                <a:schemeClr val="lt1"/>
              </a:solidFill>
            </a:endParaRPr>
          </a:p>
          <a:p>
            <a:pPr marL="0" lvl="0" indent="0" algn="ctr" rtl="0">
              <a:spcBef>
                <a:spcPts val="0"/>
              </a:spcBef>
              <a:spcAft>
                <a:spcPts val="0"/>
              </a:spcAft>
              <a:buClr>
                <a:schemeClr val="dk1"/>
              </a:buClr>
              <a:buSzPts val="1100"/>
              <a:buFont typeface="Arial"/>
              <a:buNone/>
            </a:pPr>
            <a:endParaRPr>
              <a:solidFill>
                <a:schemeClr val="lt1"/>
              </a:solidFill>
            </a:endParaRPr>
          </a:p>
          <a:p>
            <a:pPr marL="0" lvl="0" indent="0" algn="ctr" rtl="0">
              <a:spcBef>
                <a:spcPts val="0"/>
              </a:spcBef>
              <a:spcAft>
                <a:spcPts val="0"/>
              </a:spcAft>
              <a:buNone/>
            </a:pPr>
            <a:endParaRPr/>
          </a:p>
        </p:txBody>
      </p:sp>
      <p:grpSp>
        <p:nvGrpSpPr>
          <p:cNvPr id="5816" name="Google Shape;5816;p38"/>
          <p:cNvGrpSpPr/>
          <p:nvPr/>
        </p:nvGrpSpPr>
        <p:grpSpPr>
          <a:xfrm>
            <a:off x="8029241" y="154008"/>
            <a:ext cx="264001" cy="226285"/>
            <a:chOff x="753950" y="238125"/>
            <a:chExt cx="6111125" cy="5238075"/>
          </a:xfrm>
        </p:grpSpPr>
        <p:sp>
          <p:nvSpPr>
            <p:cNvPr id="5817" name="Google Shape;5817;p3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4" name="Google Shape;5844;p38"/>
          <p:cNvGrpSpPr/>
          <p:nvPr/>
        </p:nvGrpSpPr>
        <p:grpSpPr>
          <a:xfrm>
            <a:off x="8365321" y="154008"/>
            <a:ext cx="264001" cy="226285"/>
            <a:chOff x="753950" y="238125"/>
            <a:chExt cx="6111125" cy="5238075"/>
          </a:xfrm>
        </p:grpSpPr>
        <p:sp>
          <p:nvSpPr>
            <p:cNvPr id="5845" name="Google Shape;5845;p3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38"/>
          <p:cNvGrpSpPr/>
          <p:nvPr/>
        </p:nvGrpSpPr>
        <p:grpSpPr>
          <a:xfrm>
            <a:off x="8701401" y="154008"/>
            <a:ext cx="264001" cy="226285"/>
            <a:chOff x="753950" y="238125"/>
            <a:chExt cx="6111125" cy="5238075"/>
          </a:xfrm>
        </p:grpSpPr>
        <p:sp>
          <p:nvSpPr>
            <p:cNvPr id="5873" name="Google Shape;5873;p38"/>
            <p:cNvSpPr/>
            <p:nvPr/>
          </p:nvSpPr>
          <p:spPr>
            <a:xfrm>
              <a:off x="1627000" y="238125"/>
              <a:ext cx="873075" cy="873075"/>
            </a:xfrm>
            <a:custGeom>
              <a:avLst/>
              <a:gdLst/>
              <a:ahLst/>
              <a:cxnLst/>
              <a:rect l="l" t="t" r="r" b="b"/>
              <a:pathLst>
                <a:path w="34923" h="34923" extrusionOk="0">
                  <a:moveTo>
                    <a:pt x="0" y="0"/>
                  </a:moveTo>
                  <a:lnTo>
                    <a:pt x="0" y="34922"/>
                  </a:lnTo>
                  <a:lnTo>
                    <a:pt x="34922" y="34922"/>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8"/>
            <p:cNvSpPr/>
            <p:nvPr/>
          </p:nvSpPr>
          <p:spPr>
            <a:xfrm>
              <a:off x="2500050" y="238125"/>
              <a:ext cx="873000" cy="873075"/>
            </a:xfrm>
            <a:custGeom>
              <a:avLst/>
              <a:gdLst/>
              <a:ahLst/>
              <a:cxnLst/>
              <a:rect l="l" t="t" r="r" b="b"/>
              <a:pathLst>
                <a:path w="34920" h="34923" extrusionOk="0">
                  <a:moveTo>
                    <a:pt x="0" y="0"/>
                  </a:moveTo>
                  <a:lnTo>
                    <a:pt x="0" y="34922"/>
                  </a:lnTo>
                  <a:lnTo>
                    <a:pt x="34919" y="34922"/>
                  </a:lnTo>
                  <a:lnTo>
                    <a:pt x="34919"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8"/>
            <p:cNvSpPr/>
            <p:nvPr/>
          </p:nvSpPr>
          <p:spPr>
            <a:xfrm>
              <a:off x="4246075" y="238125"/>
              <a:ext cx="872975" cy="873075"/>
            </a:xfrm>
            <a:custGeom>
              <a:avLst/>
              <a:gdLst/>
              <a:ahLst/>
              <a:cxnLst/>
              <a:rect l="l" t="t" r="r" b="b"/>
              <a:pathLst>
                <a:path w="34919" h="34923" extrusionOk="0">
                  <a:moveTo>
                    <a:pt x="0" y="0"/>
                  </a:moveTo>
                  <a:lnTo>
                    <a:pt x="0" y="34922"/>
                  </a:lnTo>
                  <a:lnTo>
                    <a:pt x="34918" y="34922"/>
                  </a:lnTo>
                  <a:lnTo>
                    <a:pt x="34918"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8"/>
            <p:cNvSpPr/>
            <p:nvPr/>
          </p:nvSpPr>
          <p:spPr>
            <a:xfrm>
              <a:off x="5119025" y="238125"/>
              <a:ext cx="873000" cy="873075"/>
            </a:xfrm>
            <a:custGeom>
              <a:avLst/>
              <a:gdLst/>
              <a:ahLst/>
              <a:cxnLst/>
              <a:rect l="l" t="t" r="r" b="b"/>
              <a:pathLst>
                <a:path w="34920" h="34923" extrusionOk="0">
                  <a:moveTo>
                    <a:pt x="0" y="0"/>
                  </a:moveTo>
                  <a:lnTo>
                    <a:pt x="0" y="34922"/>
                  </a:lnTo>
                  <a:lnTo>
                    <a:pt x="34920" y="34922"/>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8"/>
            <p:cNvSpPr/>
            <p:nvPr/>
          </p:nvSpPr>
          <p:spPr>
            <a:xfrm>
              <a:off x="75395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8"/>
            <p:cNvSpPr/>
            <p:nvPr/>
          </p:nvSpPr>
          <p:spPr>
            <a:xfrm>
              <a:off x="1627000"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8"/>
            <p:cNvSpPr/>
            <p:nvPr/>
          </p:nvSpPr>
          <p:spPr>
            <a:xfrm>
              <a:off x="2500050" y="1111175"/>
              <a:ext cx="873000" cy="872925"/>
            </a:xfrm>
            <a:custGeom>
              <a:avLst/>
              <a:gdLst/>
              <a:ahLst/>
              <a:cxnLst/>
              <a:rect l="l" t="t" r="r" b="b"/>
              <a:pathLst>
                <a:path w="34920" h="34917" extrusionOk="0">
                  <a:moveTo>
                    <a:pt x="0" y="0"/>
                  </a:moveTo>
                  <a:lnTo>
                    <a:pt x="0" y="34917"/>
                  </a:lnTo>
                  <a:lnTo>
                    <a:pt x="34919" y="34917"/>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8"/>
            <p:cNvSpPr/>
            <p:nvPr/>
          </p:nvSpPr>
          <p:spPr>
            <a:xfrm>
              <a:off x="3372944" y="1111175"/>
              <a:ext cx="873075" cy="872925"/>
            </a:xfrm>
            <a:custGeom>
              <a:avLst/>
              <a:gdLst/>
              <a:ahLst/>
              <a:cxnLst/>
              <a:rect l="l" t="t" r="r" b="b"/>
              <a:pathLst>
                <a:path w="34923" h="34917" extrusionOk="0">
                  <a:moveTo>
                    <a:pt x="0" y="0"/>
                  </a:moveTo>
                  <a:lnTo>
                    <a:pt x="0" y="34917"/>
                  </a:lnTo>
                  <a:lnTo>
                    <a:pt x="34922" y="34917"/>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8"/>
            <p:cNvSpPr/>
            <p:nvPr/>
          </p:nvSpPr>
          <p:spPr>
            <a:xfrm>
              <a:off x="4245994" y="1111175"/>
              <a:ext cx="872975" cy="872925"/>
            </a:xfrm>
            <a:custGeom>
              <a:avLst/>
              <a:gdLst/>
              <a:ahLst/>
              <a:cxnLst/>
              <a:rect l="l" t="t" r="r" b="b"/>
              <a:pathLst>
                <a:path w="34919" h="34917" extrusionOk="0">
                  <a:moveTo>
                    <a:pt x="0" y="0"/>
                  </a:moveTo>
                  <a:lnTo>
                    <a:pt x="0" y="34917"/>
                  </a:lnTo>
                  <a:lnTo>
                    <a:pt x="34918" y="34917"/>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8"/>
            <p:cNvSpPr/>
            <p:nvPr/>
          </p:nvSpPr>
          <p:spPr>
            <a:xfrm>
              <a:off x="5119025" y="1111175"/>
              <a:ext cx="873000" cy="872925"/>
            </a:xfrm>
            <a:custGeom>
              <a:avLst/>
              <a:gdLst/>
              <a:ahLst/>
              <a:cxnLst/>
              <a:rect l="l" t="t" r="r" b="b"/>
              <a:pathLst>
                <a:path w="34920" h="34917" extrusionOk="0">
                  <a:moveTo>
                    <a:pt x="0" y="0"/>
                  </a:moveTo>
                  <a:lnTo>
                    <a:pt x="0" y="34917"/>
                  </a:lnTo>
                  <a:lnTo>
                    <a:pt x="34920" y="34917"/>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8"/>
            <p:cNvSpPr/>
            <p:nvPr/>
          </p:nvSpPr>
          <p:spPr>
            <a:xfrm>
              <a:off x="5992000" y="1111175"/>
              <a:ext cx="873075" cy="872925"/>
            </a:xfrm>
            <a:custGeom>
              <a:avLst/>
              <a:gdLst/>
              <a:ahLst/>
              <a:cxnLst/>
              <a:rect l="l" t="t" r="r" b="b"/>
              <a:pathLst>
                <a:path w="34923" h="34917" extrusionOk="0">
                  <a:moveTo>
                    <a:pt x="1" y="0"/>
                  </a:moveTo>
                  <a:lnTo>
                    <a:pt x="1" y="34917"/>
                  </a:lnTo>
                  <a:lnTo>
                    <a:pt x="34923" y="34917"/>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8"/>
            <p:cNvSpPr/>
            <p:nvPr/>
          </p:nvSpPr>
          <p:spPr>
            <a:xfrm>
              <a:off x="75395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8"/>
            <p:cNvSpPr/>
            <p:nvPr/>
          </p:nvSpPr>
          <p:spPr>
            <a:xfrm>
              <a:off x="1627000"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8"/>
            <p:cNvSpPr/>
            <p:nvPr/>
          </p:nvSpPr>
          <p:spPr>
            <a:xfrm>
              <a:off x="2500050" y="1984125"/>
              <a:ext cx="873000" cy="873025"/>
            </a:xfrm>
            <a:custGeom>
              <a:avLst/>
              <a:gdLst/>
              <a:ahLst/>
              <a:cxnLst/>
              <a:rect l="l" t="t" r="r" b="b"/>
              <a:pathLst>
                <a:path w="34920" h="34921" extrusionOk="0">
                  <a:moveTo>
                    <a:pt x="0" y="0"/>
                  </a:moveTo>
                  <a:lnTo>
                    <a:pt x="0" y="34921"/>
                  </a:lnTo>
                  <a:lnTo>
                    <a:pt x="34919" y="34921"/>
                  </a:lnTo>
                  <a:lnTo>
                    <a:pt x="349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8"/>
            <p:cNvSpPr/>
            <p:nvPr/>
          </p:nvSpPr>
          <p:spPr>
            <a:xfrm>
              <a:off x="3372944" y="1984125"/>
              <a:ext cx="873075" cy="873025"/>
            </a:xfrm>
            <a:custGeom>
              <a:avLst/>
              <a:gdLst/>
              <a:ahLst/>
              <a:cxnLst/>
              <a:rect l="l" t="t" r="r" b="b"/>
              <a:pathLst>
                <a:path w="34923" h="34921" extrusionOk="0">
                  <a:moveTo>
                    <a:pt x="0" y="0"/>
                  </a:moveTo>
                  <a:lnTo>
                    <a:pt x="0" y="34921"/>
                  </a:lnTo>
                  <a:lnTo>
                    <a:pt x="34922" y="34921"/>
                  </a:lnTo>
                  <a:lnTo>
                    <a:pt x="34922"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8"/>
            <p:cNvSpPr/>
            <p:nvPr/>
          </p:nvSpPr>
          <p:spPr>
            <a:xfrm>
              <a:off x="4245994" y="1984125"/>
              <a:ext cx="872975" cy="873025"/>
            </a:xfrm>
            <a:custGeom>
              <a:avLst/>
              <a:gdLst/>
              <a:ahLst/>
              <a:cxnLst/>
              <a:rect l="l" t="t" r="r" b="b"/>
              <a:pathLst>
                <a:path w="34919" h="34921" extrusionOk="0">
                  <a:moveTo>
                    <a:pt x="0" y="0"/>
                  </a:moveTo>
                  <a:lnTo>
                    <a:pt x="0" y="34921"/>
                  </a:lnTo>
                  <a:lnTo>
                    <a:pt x="34918" y="34921"/>
                  </a:lnTo>
                  <a:lnTo>
                    <a:pt x="3491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8"/>
            <p:cNvSpPr/>
            <p:nvPr/>
          </p:nvSpPr>
          <p:spPr>
            <a:xfrm>
              <a:off x="5119025" y="1984125"/>
              <a:ext cx="873000" cy="873025"/>
            </a:xfrm>
            <a:custGeom>
              <a:avLst/>
              <a:gdLst/>
              <a:ahLst/>
              <a:cxnLst/>
              <a:rect l="l" t="t" r="r" b="b"/>
              <a:pathLst>
                <a:path w="34920" h="34921" extrusionOk="0">
                  <a:moveTo>
                    <a:pt x="0" y="0"/>
                  </a:moveTo>
                  <a:lnTo>
                    <a:pt x="0" y="34921"/>
                  </a:lnTo>
                  <a:lnTo>
                    <a:pt x="34920" y="34921"/>
                  </a:lnTo>
                  <a:lnTo>
                    <a:pt x="34920"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8"/>
            <p:cNvSpPr/>
            <p:nvPr/>
          </p:nvSpPr>
          <p:spPr>
            <a:xfrm>
              <a:off x="5992000" y="1984125"/>
              <a:ext cx="873075" cy="873025"/>
            </a:xfrm>
            <a:custGeom>
              <a:avLst/>
              <a:gdLst/>
              <a:ahLst/>
              <a:cxnLst/>
              <a:rect l="l" t="t" r="r" b="b"/>
              <a:pathLst>
                <a:path w="34923" h="34921" extrusionOk="0">
                  <a:moveTo>
                    <a:pt x="1" y="0"/>
                  </a:moveTo>
                  <a:lnTo>
                    <a:pt x="1" y="34921"/>
                  </a:lnTo>
                  <a:lnTo>
                    <a:pt x="34923" y="34921"/>
                  </a:lnTo>
                  <a:lnTo>
                    <a:pt x="34923"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8"/>
            <p:cNvSpPr/>
            <p:nvPr/>
          </p:nvSpPr>
          <p:spPr>
            <a:xfrm>
              <a:off x="1627000"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8"/>
            <p:cNvSpPr/>
            <p:nvPr/>
          </p:nvSpPr>
          <p:spPr>
            <a:xfrm>
              <a:off x="2499969" y="2857125"/>
              <a:ext cx="873000" cy="873125"/>
            </a:xfrm>
            <a:custGeom>
              <a:avLst/>
              <a:gdLst/>
              <a:ahLst/>
              <a:cxnLst/>
              <a:rect l="l" t="t" r="r" b="b"/>
              <a:pathLst>
                <a:path w="34920" h="34925" extrusionOk="0">
                  <a:moveTo>
                    <a:pt x="0" y="1"/>
                  </a:moveTo>
                  <a:lnTo>
                    <a:pt x="0" y="34924"/>
                  </a:lnTo>
                  <a:lnTo>
                    <a:pt x="34919" y="34924"/>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8"/>
            <p:cNvSpPr/>
            <p:nvPr/>
          </p:nvSpPr>
          <p:spPr>
            <a:xfrm>
              <a:off x="3372944" y="2857125"/>
              <a:ext cx="873075" cy="873125"/>
            </a:xfrm>
            <a:custGeom>
              <a:avLst/>
              <a:gdLst/>
              <a:ahLst/>
              <a:cxnLst/>
              <a:rect l="l" t="t" r="r" b="b"/>
              <a:pathLst>
                <a:path w="34923" h="34925" extrusionOk="0">
                  <a:moveTo>
                    <a:pt x="0" y="1"/>
                  </a:moveTo>
                  <a:lnTo>
                    <a:pt x="0" y="34924"/>
                  </a:lnTo>
                  <a:lnTo>
                    <a:pt x="34922" y="34924"/>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8"/>
            <p:cNvSpPr/>
            <p:nvPr/>
          </p:nvSpPr>
          <p:spPr>
            <a:xfrm>
              <a:off x="4246075" y="2857125"/>
              <a:ext cx="872975" cy="873125"/>
            </a:xfrm>
            <a:custGeom>
              <a:avLst/>
              <a:gdLst/>
              <a:ahLst/>
              <a:cxnLst/>
              <a:rect l="l" t="t" r="r" b="b"/>
              <a:pathLst>
                <a:path w="34919" h="34925" extrusionOk="0">
                  <a:moveTo>
                    <a:pt x="0" y="1"/>
                  </a:moveTo>
                  <a:lnTo>
                    <a:pt x="0" y="34924"/>
                  </a:lnTo>
                  <a:lnTo>
                    <a:pt x="34918" y="34924"/>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38"/>
            <p:cNvSpPr/>
            <p:nvPr/>
          </p:nvSpPr>
          <p:spPr>
            <a:xfrm>
              <a:off x="5119025" y="2857125"/>
              <a:ext cx="873000" cy="873125"/>
            </a:xfrm>
            <a:custGeom>
              <a:avLst/>
              <a:gdLst/>
              <a:ahLst/>
              <a:cxnLst/>
              <a:rect l="l" t="t" r="r" b="b"/>
              <a:pathLst>
                <a:path w="34920" h="34925" extrusionOk="0">
                  <a:moveTo>
                    <a:pt x="0" y="1"/>
                  </a:moveTo>
                  <a:lnTo>
                    <a:pt x="0" y="34924"/>
                  </a:lnTo>
                  <a:lnTo>
                    <a:pt x="34920" y="34924"/>
                  </a:lnTo>
                  <a:lnTo>
                    <a:pt x="34920"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38"/>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38"/>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8"/>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8"/>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900" name="Google Shape;5900;p38">
            <a:hlinkClick r:id="rId3" action="ppaction://hlinksldjump"/>
          </p:cNvPr>
          <p:cNvPicPr preferRelativeResize="0"/>
          <p:nvPr/>
        </p:nvPicPr>
        <p:blipFill>
          <a:blip r:embed="rId4">
            <a:alphaModFix/>
          </a:blip>
          <a:stretch>
            <a:fillRect/>
          </a:stretch>
        </p:blipFill>
        <p:spPr>
          <a:xfrm>
            <a:off x="8691664" y="567377"/>
            <a:ext cx="283464" cy="172844"/>
          </a:xfrm>
          <a:prstGeom prst="rect">
            <a:avLst/>
          </a:prstGeom>
          <a:noFill/>
          <a:ln>
            <a:noFill/>
          </a:ln>
        </p:spPr>
      </p:pic>
      <p:pic>
        <p:nvPicPr>
          <p:cNvPr id="5901" name="Google Shape;5901;p38">
            <a:hlinkClick r:id="" action="ppaction://noaction"/>
          </p:cNvPr>
          <p:cNvPicPr preferRelativeResize="0"/>
          <p:nvPr/>
        </p:nvPicPr>
        <p:blipFill>
          <a:blip r:embed="rId5">
            <a:alphaModFix/>
          </a:blip>
          <a:stretch>
            <a:fillRect/>
          </a:stretch>
        </p:blipFill>
        <p:spPr>
          <a:xfrm>
            <a:off x="8383025" y="539500"/>
            <a:ext cx="228600" cy="228600"/>
          </a:xfrm>
          <a:prstGeom prst="rect">
            <a:avLst/>
          </a:prstGeom>
          <a:noFill/>
          <a:ln>
            <a:noFill/>
          </a:ln>
        </p:spPr>
      </p:pic>
      <p:pic>
        <p:nvPicPr>
          <p:cNvPr id="5902" name="Google Shape;5902;p38">
            <a:hlinkClick r:id="rId6" action="ppaction://hlinksldjump"/>
          </p:cNvPr>
          <p:cNvPicPr preferRelativeResize="0"/>
          <p:nvPr/>
        </p:nvPicPr>
        <p:blipFill>
          <a:blip r:embed="rId4">
            <a:alphaModFix/>
          </a:blip>
          <a:stretch>
            <a:fillRect/>
          </a:stretch>
        </p:blipFill>
        <p:spPr>
          <a:xfrm flipH="1">
            <a:off x="8029239" y="567377"/>
            <a:ext cx="283464" cy="17284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5813"/>
                                        </p:tgtEl>
                                        <p:attrNameLst>
                                          <p:attrName>style.visibility</p:attrName>
                                        </p:attrNameLst>
                                      </p:cBhvr>
                                      <p:to>
                                        <p:strVal val="visible"/>
                                      </p:to>
                                    </p:set>
                                    <p:anim calcmode="lin" valueType="num">
                                      <p:cBhvr additive="base">
                                        <p:cTn id="7" dur="1000"/>
                                        <p:tgtEl>
                                          <p:spTgt spid="5813"/>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5814"/>
                                        </p:tgtEl>
                                        <p:attrNameLst>
                                          <p:attrName>style.visibility</p:attrName>
                                        </p:attrNameLst>
                                      </p:cBhvr>
                                      <p:to>
                                        <p:strVal val="visible"/>
                                      </p:to>
                                    </p:set>
                                    <p:anim calcmode="lin" valueType="num">
                                      <p:cBhvr additive="base">
                                        <p:cTn id="10" dur="1000"/>
                                        <p:tgtEl>
                                          <p:spTgt spid="5814"/>
                                        </p:tgtEl>
                                        <p:attrNameLst>
                                          <p:attrName>ppt_y</p:attrName>
                                        </p:attrNameLst>
                                      </p:cBhvr>
                                      <p:tavLst>
                                        <p:tav tm="0">
                                          <p:val>
                                            <p:strVal val="#ppt_y-1"/>
                                          </p:val>
                                        </p:tav>
                                        <p:tav tm="100000">
                                          <p:val>
                                            <p:strVal val="#ppt_y"/>
                                          </p:val>
                                        </p:tav>
                                      </p:tavLst>
                                    </p:anim>
                                  </p:childTnLst>
                                </p:cTn>
                              </p:par>
                              <p:par>
                                <p:cTn id="11" presetID="2" presetClass="entr" presetSubtype="1" fill="hold" nodeType="withEffect">
                                  <p:stCondLst>
                                    <p:cond delay="0"/>
                                  </p:stCondLst>
                                  <p:childTnLst>
                                    <p:set>
                                      <p:cBhvr>
                                        <p:cTn id="12" dur="1" fill="hold">
                                          <p:stCondLst>
                                            <p:cond delay="0"/>
                                          </p:stCondLst>
                                        </p:cTn>
                                        <p:tgtEl>
                                          <p:spTgt spid="5815"/>
                                        </p:tgtEl>
                                        <p:attrNameLst>
                                          <p:attrName>style.visibility</p:attrName>
                                        </p:attrNameLst>
                                      </p:cBhvr>
                                      <p:to>
                                        <p:strVal val="visible"/>
                                      </p:to>
                                    </p:set>
                                    <p:anim calcmode="lin" valueType="num">
                                      <p:cBhvr additive="base">
                                        <p:cTn id="13" dur="1000"/>
                                        <p:tgtEl>
                                          <p:spTgt spid="58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06"/>
        <p:cNvGrpSpPr/>
        <p:nvPr/>
      </p:nvGrpSpPr>
      <p:grpSpPr>
        <a:xfrm>
          <a:off x="0" y="0"/>
          <a:ext cx="0" cy="0"/>
          <a:chOff x="0" y="0"/>
          <a:chExt cx="0" cy="0"/>
        </a:xfrm>
      </p:grpSpPr>
      <p:sp>
        <p:nvSpPr>
          <p:cNvPr id="5907" name="Google Shape;5907;p39"/>
          <p:cNvSpPr txBox="1">
            <a:spLocks noGrp="1"/>
          </p:cNvSpPr>
          <p:nvPr>
            <p:ph type="title"/>
          </p:nvPr>
        </p:nvSpPr>
        <p:spPr>
          <a:xfrm>
            <a:off x="4959850" y="1183375"/>
            <a:ext cx="31359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 DEPTH</a:t>
            </a:r>
            <a:endParaRPr/>
          </a:p>
        </p:txBody>
      </p:sp>
      <p:sp>
        <p:nvSpPr>
          <p:cNvPr id="5908" name="Google Shape;5908;p39"/>
          <p:cNvSpPr txBox="1">
            <a:spLocks noGrp="1"/>
          </p:cNvSpPr>
          <p:nvPr>
            <p:ph type="body" idx="1"/>
          </p:nvPr>
        </p:nvSpPr>
        <p:spPr>
          <a:xfrm>
            <a:off x="4959850" y="1974400"/>
            <a:ext cx="3135900" cy="2417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5909" name="Google Shape;5909;p39"/>
          <p:cNvGrpSpPr/>
          <p:nvPr/>
        </p:nvGrpSpPr>
        <p:grpSpPr>
          <a:xfrm rot="-5400000">
            <a:off x="5160196" y="1388796"/>
            <a:ext cx="242781" cy="161857"/>
            <a:chOff x="2500050" y="3730175"/>
            <a:chExt cx="2619000" cy="1746025"/>
          </a:xfrm>
        </p:grpSpPr>
        <p:sp>
          <p:nvSpPr>
            <p:cNvPr id="5910" name="Google Shape;5910;p39"/>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9"/>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9"/>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9"/>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39"/>
          <p:cNvGrpSpPr/>
          <p:nvPr/>
        </p:nvGrpSpPr>
        <p:grpSpPr>
          <a:xfrm rot="5400000">
            <a:off x="7652621" y="1388796"/>
            <a:ext cx="242781" cy="161857"/>
            <a:chOff x="2500050" y="3730175"/>
            <a:chExt cx="2619000" cy="1746025"/>
          </a:xfrm>
        </p:grpSpPr>
        <p:sp>
          <p:nvSpPr>
            <p:cNvPr id="5915" name="Google Shape;5915;p39"/>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9"/>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9"/>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9"/>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919" name="Google Shape;5919;p39"/>
          <p:cNvPicPr preferRelativeResize="0"/>
          <p:nvPr/>
        </p:nvPicPr>
        <p:blipFill rotWithShape="1">
          <a:blip r:embed="rId3">
            <a:alphaModFix/>
          </a:blip>
          <a:srcRect l="10039" r="14641"/>
          <a:stretch/>
        </p:blipFill>
        <p:spPr>
          <a:xfrm>
            <a:off x="0" y="0"/>
            <a:ext cx="3873778" cy="514349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919"/>
                                        </p:tgtEl>
                                        <p:attrNameLst>
                                          <p:attrName>style.visibility</p:attrName>
                                        </p:attrNameLst>
                                      </p:cBhvr>
                                      <p:to>
                                        <p:strVal val="visible"/>
                                      </p:to>
                                    </p:set>
                                    <p:anim calcmode="lin" valueType="num">
                                      <p:cBhvr additive="base">
                                        <p:cTn id="7" dur="1000"/>
                                        <p:tgtEl>
                                          <p:spTgt spid="591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5907"/>
                                        </p:tgtEl>
                                        <p:attrNameLst>
                                          <p:attrName>style.visibility</p:attrName>
                                        </p:attrNameLst>
                                      </p:cBhvr>
                                      <p:to>
                                        <p:strVal val="visible"/>
                                      </p:to>
                                    </p:set>
                                    <p:anim calcmode="lin" valueType="num">
                                      <p:cBhvr additive="base">
                                        <p:cTn id="12" dur="1000"/>
                                        <p:tgtEl>
                                          <p:spTgt spid="5907"/>
                                        </p:tgtEl>
                                        <p:attrNameLst>
                                          <p:attrName>ppt_x</p:attrName>
                                        </p:attrNameLst>
                                      </p:cBhvr>
                                      <p:tavLst>
                                        <p:tav tm="0">
                                          <p:val>
                                            <p:strVal val="#ppt_x+1"/>
                                          </p:val>
                                        </p:tav>
                                        <p:tav tm="100000">
                                          <p:val>
                                            <p:strVal val="#ppt_x"/>
                                          </p:val>
                                        </p:tav>
                                      </p:tavLst>
                                    </p:anim>
                                  </p:childTnLst>
                                </p:cTn>
                              </p:par>
                              <p:par>
                                <p:cTn id="13" presetID="2" presetClass="entr" presetSubtype="2" fill="hold" nodeType="withEffect">
                                  <p:stCondLst>
                                    <p:cond delay="0"/>
                                  </p:stCondLst>
                                  <p:childTnLst>
                                    <p:set>
                                      <p:cBhvr>
                                        <p:cTn id="14" dur="1" fill="hold">
                                          <p:stCondLst>
                                            <p:cond delay="0"/>
                                          </p:stCondLst>
                                        </p:cTn>
                                        <p:tgtEl>
                                          <p:spTgt spid="5908"/>
                                        </p:tgtEl>
                                        <p:attrNameLst>
                                          <p:attrName>style.visibility</p:attrName>
                                        </p:attrNameLst>
                                      </p:cBhvr>
                                      <p:to>
                                        <p:strVal val="visible"/>
                                      </p:to>
                                    </p:set>
                                    <p:anim calcmode="lin" valueType="num">
                                      <p:cBhvr additive="base">
                                        <p:cTn id="15" dur="1000"/>
                                        <p:tgtEl>
                                          <p:spTgt spid="5908"/>
                                        </p:tgtEl>
                                        <p:attrNameLst>
                                          <p:attrName>ppt_x</p:attrName>
                                        </p:attrNameLst>
                                      </p:cBhvr>
                                      <p:tavLst>
                                        <p:tav tm="0">
                                          <p:val>
                                            <p:strVal val="#ppt_x+1"/>
                                          </p:val>
                                        </p:tav>
                                        <p:tav tm="100000">
                                          <p:val>
                                            <p:strVal val="#ppt_x"/>
                                          </p:val>
                                        </p:tav>
                                      </p:tavLst>
                                    </p:anim>
                                  </p:childTnLst>
                                </p:cTn>
                              </p:par>
                              <p:par>
                                <p:cTn id="16" presetID="2" presetClass="entr" presetSubtype="2" fill="hold" nodeType="withEffect">
                                  <p:stCondLst>
                                    <p:cond delay="0"/>
                                  </p:stCondLst>
                                  <p:childTnLst>
                                    <p:set>
                                      <p:cBhvr>
                                        <p:cTn id="17" dur="1" fill="hold">
                                          <p:stCondLst>
                                            <p:cond delay="0"/>
                                          </p:stCondLst>
                                        </p:cTn>
                                        <p:tgtEl>
                                          <p:spTgt spid="5909"/>
                                        </p:tgtEl>
                                        <p:attrNameLst>
                                          <p:attrName>style.visibility</p:attrName>
                                        </p:attrNameLst>
                                      </p:cBhvr>
                                      <p:to>
                                        <p:strVal val="visible"/>
                                      </p:to>
                                    </p:set>
                                    <p:anim calcmode="lin" valueType="num">
                                      <p:cBhvr additive="base">
                                        <p:cTn id="18" dur="1000"/>
                                        <p:tgtEl>
                                          <p:spTgt spid="5909"/>
                                        </p:tgtEl>
                                        <p:attrNameLst>
                                          <p:attrName>ppt_x</p:attrName>
                                        </p:attrNameLst>
                                      </p:cBhvr>
                                      <p:tavLst>
                                        <p:tav tm="0">
                                          <p:val>
                                            <p:strVal val="#ppt_x+1"/>
                                          </p:val>
                                        </p:tav>
                                        <p:tav tm="100000">
                                          <p:val>
                                            <p:strVal val="#ppt_x"/>
                                          </p:val>
                                        </p:tav>
                                      </p:tavLst>
                                    </p:anim>
                                  </p:childTnLst>
                                </p:cTn>
                              </p:par>
                              <p:par>
                                <p:cTn id="19" presetID="2" presetClass="entr" presetSubtype="2" fill="hold" nodeType="withEffect">
                                  <p:stCondLst>
                                    <p:cond delay="0"/>
                                  </p:stCondLst>
                                  <p:childTnLst>
                                    <p:set>
                                      <p:cBhvr>
                                        <p:cTn id="20" dur="1" fill="hold">
                                          <p:stCondLst>
                                            <p:cond delay="0"/>
                                          </p:stCondLst>
                                        </p:cTn>
                                        <p:tgtEl>
                                          <p:spTgt spid="5914"/>
                                        </p:tgtEl>
                                        <p:attrNameLst>
                                          <p:attrName>style.visibility</p:attrName>
                                        </p:attrNameLst>
                                      </p:cBhvr>
                                      <p:to>
                                        <p:strVal val="visible"/>
                                      </p:to>
                                    </p:set>
                                    <p:anim calcmode="lin" valueType="num">
                                      <p:cBhvr additive="base">
                                        <p:cTn id="21" dur="1000"/>
                                        <p:tgtEl>
                                          <p:spTgt spid="591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23"/>
        <p:cNvGrpSpPr/>
        <p:nvPr/>
      </p:nvGrpSpPr>
      <p:grpSpPr>
        <a:xfrm>
          <a:off x="0" y="0"/>
          <a:ext cx="0" cy="0"/>
          <a:chOff x="0" y="0"/>
          <a:chExt cx="0" cy="0"/>
        </a:xfrm>
      </p:grpSpPr>
      <p:sp>
        <p:nvSpPr>
          <p:cNvPr id="5924" name="Google Shape;5924;p40"/>
          <p:cNvSpPr txBox="1">
            <a:spLocks noGrp="1"/>
          </p:cNvSpPr>
          <p:nvPr>
            <p:ph type="title"/>
          </p:nvPr>
        </p:nvSpPr>
        <p:spPr>
          <a:xfrm>
            <a:off x="311700" y="29262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 DEPTH</a:t>
            </a:r>
            <a:endParaRPr/>
          </a:p>
        </p:txBody>
      </p:sp>
      <p:grpSp>
        <p:nvGrpSpPr>
          <p:cNvPr id="5925" name="Google Shape;5925;p40"/>
          <p:cNvGrpSpPr/>
          <p:nvPr/>
        </p:nvGrpSpPr>
        <p:grpSpPr>
          <a:xfrm rot="-5400000">
            <a:off x="2137596" y="535371"/>
            <a:ext cx="242781" cy="161857"/>
            <a:chOff x="2500050" y="3730175"/>
            <a:chExt cx="2619000" cy="1746025"/>
          </a:xfrm>
        </p:grpSpPr>
        <p:sp>
          <p:nvSpPr>
            <p:cNvPr id="5926" name="Google Shape;5926;p4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0" name="Google Shape;5930;p40"/>
          <p:cNvGrpSpPr/>
          <p:nvPr/>
        </p:nvGrpSpPr>
        <p:grpSpPr>
          <a:xfrm rot="5400000">
            <a:off x="6763621" y="535371"/>
            <a:ext cx="242781" cy="161857"/>
            <a:chOff x="2500050" y="3730175"/>
            <a:chExt cx="2619000" cy="1746025"/>
          </a:xfrm>
        </p:grpSpPr>
        <p:sp>
          <p:nvSpPr>
            <p:cNvPr id="5931" name="Google Shape;5931;p40"/>
            <p:cNvSpPr/>
            <p:nvPr/>
          </p:nvSpPr>
          <p:spPr>
            <a:xfrm>
              <a:off x="2500050" y="3730175"/>
              <a:ext cx="873000" cy="872975"/>
            </a:xfrm>
            <a:custGeom>
              <a:avLst/>
              <a:gdLst/>
              <a:ahLst/>
              <a:cxnLst/>
              <a:rect l="l" t="t" r="r" b="b"/>
              <a:pathLst>
                <a:path w="34920" h="34919" extrusionOk="0">
                  <a:moveTo>
                    <a:pt x="0" y="1"/>
                  </a:moveTo>
                  <a:lnTo>
                    <a:pt x="0" y="34919"/>
                  </a:lnTo>
                  <a:lnTo>
                    <a:pt x="34919" y="34919"/>
                  </a:lnTo>
                  <a:lnTo>
                    <a:pt x="349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0"/>
            <p:cNvSpPr/>
            <p:nvPr/>
          </p:nvSpPr>
          <p:spPr>
            <a:xfrm>
              <a:off x="3373025" y="3730175"/>
              <a:ext cx="873075" cy="872975"/>
            </a:xfrm>
            <a:custGeom>
              <a:avLst/>
              <a:gdLst/>
              <a:ahLst/>
              <a:cxnLst/>
              <a:rect l="l" t="t" r="r" b="b"/>
              <a:pathLst>
                <a:path w="34923" h="34919" extrusionOk="0">
                  <a:moveTo>
                    <a:pt x="0" y="1"/>
                  </a:moveTo>
                  <a:lnTo>
                    <a:pt x="0" y="34919"/>
                  </a:lnTo>
                  <a:lnTo>
                    <a:pt x="34922" y="34919"/>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0"/>
            <p:cNvSpPr/>
            <p:nvPr/>
          </p:nvSpPr>
          <p:spPr>
            <a:xfrm>
              <a:off x="4246075" y="3730175"/>
              <a:ext cx="872975" cy="872975"/>
            </a:xfrm>
            <a:custGeom>
              <a:avLst/>
              <a:gdLst/>
              <a:ahLst/>
              <a:cxnLst/>
              <a:rect l="l" t="t" r="r" b="b"/>
              <a:pathLst>
                <a:path w="34919" h="34919" extrusionOk="0">
                  <a:moveTo>
                    <a:pt x="0" y="1"/>
                  </a:moveTo>
                  <a:lnTo>
                    <a:pt x="0" y="34919"/>
                  </a:lnTo>
                  <a:lnTo>
                    <a:pt x="34918" y="34919"/>
                  </a:lnTo>
                  <a:lnTo>
                    <a:pt x="34918"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0"/>
            <p:cNvSpPr/>
            <p:nvPr/>
          </p:nvSpPr>
          <p:spPr>
            <a:xfrm>
              <a:off x="3373025" y="4603125"/>
              <a:ext cx="873075" cy="873075"/>
            </a:xfrm>
            <a:custGeom>
              <a:avLst/>
              <a:gdLst/>
              <a:ahLst/>
              <a:cxnLst/>
              <a:rect l="l" t="t" r="r" b="b"/>
              <a:pathLst>
                <a:path w="34923" h="34923" extrusionOk="0">
                  <a:moveTo>
                    <a:pt x="0" y="1"/>
                  </a:moveTo>
                  <a:lnTo>
                    <a:pt x="0" y="34923"/>
                  </a:lnTo>
                  <a:lnTo>
                    <a:pt x="34922" y="34923"/>
                  </a:lnTo>
                  <a:lnTo>
                    <a:pt x="34922"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5" name="Google Shape;5935;p40"/>
          <p:cNvSpPr txBox="1"/>
          <p:nvPr/>
        </p:nvSpPr>
        <p:spPr>
          <a:xfrm>
            <a:off x="6260488" y="3117820"/>
            <a:ext cx="1980000" cy="134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Advent Pro"/>
                <a:ea typeface="Advent Pro"/>
                <a:cs typeface="Advent Pro"/>
                <a:sym typeface="Advent Pro"/>
              </a:rPr>
              <a:t>To modify this graph, click on it, follow the link, change the data and paste the resulting graph here</a:t>
            </a:r>
            <a:endParaRPr sz="1600">
              <a:solidFill>
                <a:schemeClr val="lt1"/>
              </a:solidFill>
              <a:latin typeface="Advent Pro"/>
              <a:ea typeface="Advent Pro"/>
              <a:cs typeface="Advent Pro"/>
              <a:sym typeface="Advent Pro"/>
            </a:endParaRPr>
          </a:p>
        </p:txBody>
      </p:sp>
      <p:pic>
        <p:nvPicPr>
          <p:cNvPr id="5936" name="Google Shape;5936;p40" title="Gráfico">
            <a:hlinkClick r:id="rId3"/>
          </p:cNvPr>
          <p:cNvPicPr preferRelativeResize="0"/>
          <p:nvPr/>
        </p:nvPicPr>
        <p:blipFill>
          <a:blip r:embed="rId4">
            <a:alphaModFix/>
          </a:blip>
          <a:stretch>
            <a:fillRect/>
          </a:stretch>
        </p:blipFill>
        <p:spPr>
          <a:xfrm>
            <a:off x="903513" y="1491167"/>
            <a:ext cx="4934151" cy="3099951"/>
          </a:xfrm>
          <a:prstGeom prst="rect">
            <a:avLst/>
          </a:prstGeom>
          <a:noFill/>
          <a:ln>
            <a:noFill/>
          </a:ln>
        </p:spPr>
      </p:pic>
      <p:sp>
        <p:nvSpPr>
          <p:cNvPr id="5937" name="Google Shape;5937;p40"/>
          <p:cNvSpPr txBox="1"/>
          <p:nvPr/>
        </p:nvSpPr>
        <p:spPr>
          <a:xfrm>
            <a:off x="6705266" y="1687920"/>
            <a:ext cx="14394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latin typeface="Advent Pro"/>
                <a:ea typeface="Advent Pro"/>
                <a:cs typeface="Advent Pro"/>
                <a:sym typeface="Advent Pro"/>
              </a:rPr>
              <a:t>Factor 1</a:t>
            </a:r>
            <a:endParaRPr sz="1600">
              <a:solidFill>
                <a:schemeClr val="lt1"/>
              </a:solidFill>
              <a:latin typeface="Advent Pro"/>
              <a:ea typeface="Advent Pro"/>
              <a:cs typeface="Advent Pro"/>
              <a:sym typeface="Advent Pro"/>
            </a:endParaRPr>
          </a:p>
        </p:txBody>
      </p:sp>
      <p:sp>
        <p:nvSpPr>
          <p:cNvPr id="5938" name="Google Shape;5938;p40"/>
          <p:cNvSpPr/>
          <p:nvPr/>
        </p:nvSpPr>
        <p:spPr>
          <a:xfrm>
            <a:off x="6375266" y="1771320"/>
            <a:ext cx="242700" cy="242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0"/>
          <p:cNvSpPr txBox="1"/>
          <p:nvPr/>
        </p:nvSpPr>
        <p:spPr>
          <a:xfrm>
            <a:off x="6705266" y="2078220"/>
            <a:ext cx="14394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latin typeface="Advent Pro"/>
                <a:ea typeface="Advent Pro"/>
                <a:cs typeface="Advent Pro"/>
                <a:sym typeface="Advent Pro"/>
              </a:rPr>
              <a:t>Factor 2</a:t>
            </a:r>
            <a:endParaRPr sz="1600">
              <a:solidFill>
                <a:schemeClr val="lt1"/>
              </a:solidFill>
              <a:latin typeface="Advent Pro"/>
              <a:ea typeface="Advent Pro"/>
              <a:cs typeface="Advent Pro"/>
              <a:sym typeface="Advent Pro"/>
            </a:endParaRPr>
          </a:p>
        </p:txBody>
      </p:sp>
      <p:sp>
        <p:nvSpPr>
          <p:cNvPr id="5940" name="Google Shape;5940;p40"/>
          <p:cNvSpPr/>
          <p:nvPr/>
        </p:nvSpPr>
        <p:spPr>
          <a:xfrm>
            <a:off x="6375266" y="2161620"/>
            <a:ext cx="242700" cy="242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0"/>
          <p:cNvSpPr txBox="1"/>
          <p:nvPr/>
        </p:nvSpPr>
        <p:spPr>
          <a:xfrm>
            <a:off x="6705266" y="2468520"/>
            <a:ext cx="14394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1"/>
                </a:solidFill>
                <a:latin typeface="Advent Pro"/>
                <a:ea typeface="Advent Pro"/>
                <a:cs typeface="Advent Pro"/>
                <a:sym typeface="Advent Pro"/>
              </a:rPr>
              <a:t>Factor 3</a:t>
            </a:r>
            <a:endParaRPr sz="1600">
              <a:solidFill>
                <a:schemeClr val="lt1"/>
              </a:solidFill>
              <a:latin typeface="Advent Pro"/>
              <a:ea typeface="Advent Pro"/>
              <a:cs typeface="Advent Pro"/>
              <a:sym typeface="Advent Pro"/>
            </a:endParaRPr>
          </a:p>
        </p:txBody>
      </p:sp>
      <p:sp>
        <p:nvSpPr>
          <p:cNvPr id="5942" name="Google Shape;5942;p40"/>
          <p:cNvSpPr/>
          <p:nvPr/>
        </p:nvSpPr>
        <p:spPr>
          <a:xfrm>
            <a:off x="6375266" y="2551920"/>
            <a:ext cx="242700" cy="242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Retro Video Games Newsletter XL by Slidesgo">
  <a:themeElements>
    <a:clrScheme name="Simple Light">
      <a:dk1>
        <a:srgbClr val="000000"/>
      </a:dk1>
      <a:lt1>
        <a:srgbClr val="FFFFFF"/>
      </a:lt1>
      <a:dk2>
        <a:srgbClr val="595959"/>
      </a:dk2>
      <a:lt2>
        <a:srgbClr val="EEEEEE"/>
      </a:lt2>
      <a:accent1>
        <a:srgbClr val="FFD966"/>
      </a:accent1>
      <a:accent2>
        <a:srgbClr val="C9741B"/>
      </a:accent2>
      <a:accent3>
        <a:srgbClr val="F1C232"/>
      </a:accent3>
      <a:accent4>
        <a:srgbClr val="FFE599"/>
      </a:accent4>
      <a:accent5>
        <a:srgbClr val="BF9000"/>
      </a:accent5>
      <a:accent6>
        <a:srgbClr val="1C4587"/>
      </a:accent6>
      <a:hlink>
        <a:srgbClr val="FFD9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1397</Words>
  <Application>Microsoft Office PowerPoint</Application>
  <PresentationFormat>On-screen Show (16:9)</PresentationFormat>
  <Paragraphs>234</Paragraphs>
  <Slides>40</Slides>
  <Notes>40</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40</vt:i4>
      </vt:variant>
    </vt:vector>
  </HeadingPairs>
  <TitlesOfParts>
    <vt:vector size="54" baseType="lpstr">
      <vt:lpstr>Roboto Medium</vt:lpstr>
      <vt:lpstr>Proxima Nova Semibold</vt:lpstr>
      <vt:lpstr>Orbitron ExtraBold</vt:lpstr>
      <vt:lpstr>Proxima Nova</vt:lpstr>
      <vt:lpstr>Lato Black</vt:lpstr>
      <vt:lpstr>Lato</vt:lpstr>
      <vt:lpstr>Arial</vt:lpstr>
      <vt:lpstr>Orbitron</vt:lpstr>
      <vt:lpstr>Calibri</vt:lpstr>
      <vt:lpstr>Advent Pro</vt:lpstr>
      <vt:lpstr>Advent Pro Medium</vt:lpstr>
      <vt:lpstr>Amatic SC</vt:lpstr>
      <vt:lpstr>Retro Video Games Newsletter XL by Slidesgo</vt:lpstr>
      <vt:lpstr>Slidesgo Final Pages</vt:lpstr>
      <vt:lpstr>Immune Raider</vt:lpstr>
      <vt:lpstr>TEMPLATE CONTENTS</vt:lpstr>
      <vt:lpstr>PROBLEM OVERVIEW</vt:lpstr>
      <vt:lpstr>01</vt:lpstr>
      <vt:lpstr>FIRST ANNOUNCEMENT</vt:lpstr>
      <vt:lpstr>SECOND ANNOUNCEMENT</vt:lpstr>
      <vt:lpstr>02</vt:lpstr>
      <vt:lpstr>IN DEPTH</vt:lpstr>
      <vt:lpstr>IN DEPTH</vt:lpstr>
      <vt:lpstr>SECTOR NEWS</vt:lpstr>
      <vt:lpstr>MORE DATA</vt:lpstr>
      <vt:lpstr>03</vt:lpstr>
      <vt:lpstr>NEWS</vt:lpstr>
      <vt:lpstr>CUSTOMER REVIEWS</vt:lpstr>
      <vt:lpstr>04</vt:lpstr>
      <vt:lpstr>NEW PARTICIPANTS</vt:lpstr>
      <vt:lpstr>WELCOME!</vt:lpstr>
      <vt:lpstr>05</vt:lpstr>
      <vt:lpstr>REVIEW OF PAST EVENTS</vt:lpstr>
      <vt:lpstr>UPCOMING EVENTS</vt:lpstr>
      <vt:lpstr>THANKS!</vt:lpstr>
      <vt:lpstr>ALTERNATIVE RESOURCES</vt:lpstr>
      <vt:lpstr>RESOURCES</vt:lpstr>
      <vt:lpstr>Instructions for use</vt:lpstr>
      <vt:lpstr>Fonts &amp; colors used</vt:lpstr>
      <vt:lpstr>PowerPoint Presentation</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Immune Raider</dc:title>
  <dc:creator>Ibrahim Chhaya</dc:creator>
  <cp:lastModifiedBy>Ibrahim Chhaya</cp:lastModifiedBy>
  <cp:revision>3</cp:revision>
  <dcterms:modified xsi:type="dcterms:W3CDTF">2022-09-29T23:50:53Z</dcterms:modified>
</cp:coreProperties>
</file>